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7" r:id="rId4"/>
    <p:sldId id="258" r:id="rId5"/>
    <p:sldId id="266" r:id="rId6"/>
    <p:sldId id="267" r:id="rId7"/>
    <p:sldId id="268" r:id="rId8"/>
    <p:sldId id="259" r:id="rId9"/>
    <p:sldId id="269" r:id="rId10"/>
    <p:sldId id="270" r:id="rId11"/>
    <p:sldId id="271" r:id="rId12"/>
    <p:sldId id="260" r:id="rId13"/>
    <p:sldId id="272" r:id="rId14"/>
    <p:sldId id="273" r:id="rId15"/>
    <p:sldId id="274" r:id="rId16"/>
    <p:sldId id="261" r:id="rId17"/>
    <p:sldId id="275" r:id="rId18"/>
    <p:sldId id="276" r:id="rId19"/>
    <p:sldId id="277" r:id="rId20"/>
    <p:sldId id="262" r:id="rId21"/>
    <p:sldId id="264" r:id="rId22"/>
    <p:sldId id="265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866A"/>
    <a:srgbClr val="5E71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94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51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AE54-2F64-49F8-9793-1BBC361A06B6}" type="datetimeFigureOut">
              <a:rPr lang="zh-CN" altLang="en-US" smtClean="0"/>
              <a:t>2017/3/16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DA4F-5F40-46C8-9410-A58FE3170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794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AE54-2F64-49F8-9793-1BBC361A06B6}" type="datetimeFigureOut">
              <a:rPr lang="zh-CN" altLang="en-US" smtClean="0"/>
              <a:t>2017/3/16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DA4F-5F40-46C8-9410-A58FE3170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07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AE54-2F64-49F8-9793-1BBC361A06B6}" type="datetimeFigureOut">
              <a:rPr lang="zh-CN" altLang="en-US" smtClean="0"/>
              <a:t>2017/3/16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DA4F-5F40-46C8-9410-A58FE3170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069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AE54-2F64-49F8-9793-1BBC361A06B6}" type="datetimeFigureOut">
              <a:rPr lang="zh-CN" altLang="en-US" smtClean="0"/>
              <a:t>2017/3/16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DA4F-5F40-46C8-9410-A58FE3170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0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AE54-2F64-49F8-9793-1BBC361A06B6}" type="datetimeFigureOut">
              <a:rPr lang="zh-CN" altLang="en-US" smtClean="0"/>
              <a:t>2017/3/16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DA4F-5F40-46C8-9410-A58FE3170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751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AE54-2F64-49F8-9793-1BBC361A06B6}" type="datetimeFigureOut">
              <a:rPr lang="zh-CN" altLang="en-US" smtClean="0"/>
              <a:t>2017/3/16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DA4F-5F40-46C8-9410-A58FE3170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84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AE54-2F64-49F8-9793-1BBC361A06B6}" type="datetimeFigureOut">
              <a:rPr lang="zh-CN" altLang="en-US" smtClean="0"/>
              <a:t>2017/3/16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DA4F-5F40-46C8-9410-A58FE3170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37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AE54-2F64-49F8-9793-1BBC361A06B6}" type="datetimeFigureOut">
              <a:rPr lang="zh-CN" altLang="en-US" smtClean="0"/>
              <a:t>2017/3/16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DA4F-5F40-46C8-9410-A58FE3170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76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AE54-2F64-49F8-9793-1BBC361A06B6}" type="datetimeFigureOut">
              <a:rPr lang="zh-CN" altLang="en-US" smtClean="0"/>
              <a:t>2017/3/16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DA4F-5F40-46C8-9410-A58FE3170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81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AE54-2F64-49F8-9793-1BBC361A06B6}" type="datetimeFigureOut">
              <a:rPr lang="zh-CN" altLang="en-US" smtClean="0"/>
              <a:t>2017/3/16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DA4F-5F40-46C8-9410-A58FE3170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47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AE54-2F64-49F8-9793-1BBC361A06B6}" type="datetimeFigureOut">
              <a:rPr lang="zh-CN" altLang="en-US" smtClean="0"/>
              <a:t>2017/3/16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DA4F-5F40-46C8-9410-A58FE3170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10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0AE54-2F64-49F8-9793-1BBC361A06B6}" type="datetimeFigureOut">
              <a:rPr lang="zh-CN" altLang="en-US" smtClean="0"/>
              <a:t>2017/3/16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7DA4F-5F40-46C8-9410-A58FE3170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91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0" Type="http://schemas.openxmlformats.org/officeDocument/2006/relationships/tags" Target="../tags/tag18.xml"/><Relationship Id="rId4" Type="http://schemas.openxmlformats.org/officeDocument/2006/relationships/tags" Target="../tags/tag12.xml"/><Relationship Id="rId9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tags" Target="../tags/tag35.xml"/><Relationship Id="rId18" Type="http://schemas.openxmlformats.org/officeDocument/2006/relationships/tags" Target="../tags/tag40.xml"/><Relationship Id="rId3" Type="http://schemas.openxmlformats.org/officeDocument/2006/relationships/tags" Target="../tags/tag25.xml"/><Relationship Id="rId21" Type="http://schemas.openxmlformats.org/officeDocument/2006/relationships/tags" Target="../tags/tag43.xml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17" Type="http://schemas.openxmlformats.org/officeDocument/2006/relationships/tags" Target="../tags/tag39.xml"/><Relationship Id="rId2" Type="http://schemas.openxmlformats.org/officeDocument/2006/relationships/tags" Target="../tags/tag24.xml"/><Relationship Id="rId16" Type="http://schemas.openxmlformats.org/officeDocument/2006/relationships/tags" Target="../tags/tag38.xml"/><Relationship Id="rId20" Type="http://schemas.openxmlformats.org/officeDocument/2006/relationships/tags" Target="../tags/tag42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27.xml"/><Relationship Id="rId15" Type="http://schemas.openxmlformats.org/officeDocument/2006/relationships/tags" Target="../tags/tag37.xml"/><Relationship Id="rId23" Type="http://schemas.openxmlformats.org/officeDocument/2006/relationships/tags" Target="../tags/tag45.xml"/><Relationship Id="rId10" Type="http://schemas.openxmlformats.org/officeDocument/2006/relationships/tags" Target="../tags/tag32.xml"/><Relationship Id="rId19" Type="http://schemas.openxmlformats.org/officeDocument/2006/relationships/tags" Target="../tags/tag41.xml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tags" Target="../tags/tag36.xml"/><Relationship Id="rId22" Type="http://schemas.openxmlformats.org/officeDocument/2006/relationships/tags" Target="../tags/tag4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5" Type="http://schemas.openxmlformats.org/officeDocument/2006/relationships/tags" Target="../tags/tag50.xml"/><Relationship Id="rId10" Type="http://schemas.openxmlformats.org/officeDocument/2006/relationships/tags" Target="../tags/tag55.xml"/><Relationship Id="rId4" Type="http://schemas.openxmlformats.org/officeDocument/2006/relationships/tags" Target="../tags/tag49.xml"/><Relationship Id="rId9" Type="http://schemas.openxmlformats.org/officeDocument/2006/relationships/tags" Target="../tags/tag5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er.wps.cn/hezuo/details-175.htm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图片 15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" t="678" r="2521" b="1781"/>
          <a:stretch/>
        </p:blipFill>
        <p:spPr>
          <a:xfrm rot="5400000">
            <a:off x="2666999" y="-2667001"/>
            <a:ext cx="6858002" cy="12192004"/>
          </a:xfrm>
          <a:prstGeom prst="rect">
            <a:avLst/>
          </a:prstGeom>
        </p:spPr>
      </p:pic>
      <p:sp>
        <p:nvSpPr>
          <p:cNvPr id="157" name="图文框 156"/>
          <p:cNvSpPr/>
          <p:nvPr/>
        </p:nvSpPr>
        <p:spPr>
          <a:xfrm>
            <a:off x="120316" y="105569"/>
            <a:ext cx="11940088" cy="6661943"/>
          </a:xfrm>
          <a:prstGeom prst="frame">
            <a:avLst>
              <a:gd name="adj1" fmla="val 942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58" name="组合 157"/>
          <p:cNvGrpSpPr/>
          <p:nvPr/>
        </p:nvGrpSpPr>
        <p:grpSpPr>
          <a:xfrm rot="5400000">
            <a:off x="3443476" y="-736138"/>
            <a:ext cx="5335047" cy="8394616"/>
            <a:chOff x="4000499" y="131762"/>
            <a:chExt cx="4191000" cy="6594475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4068762" y="198437"/>
              <a:ext cx="4054475" cy="6461125"/>
            </a:xfrm>
            <a:custGeom>
              <a:avLst/>
              <a:gdLst>
                <a:gd name="T0" fmla="*/ 177 w 955"/>
                <a:gd name="T1" fmla="*/ 1326 h 1523"/>
                <a:gd name="T2" fmla="*/ 112 w 955"/>
                <a:gd name="T3" fmla="*/ 1324 h 1523"/>
                <a:gd name="T4" fmla="*/ 112 w 955"/>
                <a:gd name="T5" fmla="*/ 1324 h 1523"/>
                <a:gd name="T6" fmla="*/ 112 w 955"/>
                <a:gd name="T7" fmla="*/ 1324 h 1523"/>
                <a:gd name="T8" fmla="*/ 112 w 955"/>
                <a:gd name="T9" fmla="*/ 1322 h 1523"/>
                <a:gd name="T10" fmla="*/ 90 w 955"/>
                <a:gd name="T11" fmla="*/ 1179 h 1523"/>
                <a:gd name="T12" fmla="*/ 4 w 955"/>
                <a:gd name="T13" fmla="*/ 1131 h 1523"/>
                <a:gd name="T14" fmla="*/ 4 w 955"/>
                <a:gd name="T15" fmla="*/ 393 h 1523"/>
                <a:gd name="T16" fmla="*/ 61 w 955"/>
                <a:gd name="T17" fmla="*/ 393 h 1523"/>
                <a:gd name="T18" fmla="*/ 112 w 955"/>
                <a:gd name="T19" fmla="*/ 284 h 1523"/>
                <a:gd name="T20" fmla="*/ 112 w 955"/>
                <a:gd name="T21" fmla="*/ 200 h 1523"/>
                <a:gd name="T22" fmla="*/ 112 w 955"/>
                <a:gd name="T23" fmla="*/ 199 h 1523"/>
                <a:gd name="T24" fmla="*/ 112 w 955"/>
                <a:gd name="T25" fmla="*/ 199 h 1523"/>
                <a:gd name="T26" fmla="*/ 112 w 955"/>
                <a:gd name="T27" fmla="*/ 199 h 1523"/>
                <a:gd name="T28" fmla="*/ 177 w 955"/>
                <a:gd name="T29" fmla="*/ 199 h 1523"/>
                <a:gd name="T30" fmla="*/ 779 w 955"/>
                <a:gd name="T31" fmla="*/ 193 h 1523"/>
                <a:gd name="T32" fmla="*/ 843 w 955"/>
                <a:gd name="T33" fmla="*/ 199 h 1523"/>
                <a:gd name="T34" fmla="*/ 843 w 955"/>
                <a:gd name="T35" fmla="*/ 199 h 1523"/>
                <a:gd name="T36" fmla="*/ 844 w 955"/>
                <a:gd name="T37" fmla="*/ 198 h 1523"/>
                <a:gd name="T38" fmla="*/ 844 w 955"/>
                <a:gd name="T39" fmla="*/ 198 h 1523"/>
                <a:gd name="T40" fmla="*/ 844 w 955"/>
                <a:gd name="T41" fmla="*/ 198 h 1523"/>
                <a:gd name="T42" fmla="*/ 842 w 955"/>
                <a:gd name="T43" fmla="*/ 198 h 1523"/>
                <a:gd name="T44" fmla="*/ 842 w 955"/>
                <a:gd name="T45" fmla="*/ 198 h 1523"/>
                <a:gd name="T46" fmla="*/ 843 w 955"/>
                <a:gd name="T47" fmla="*/ 202 h 1523"/>
                <a:gd name="T48" fmla="*/ 865 w 955"/>
                <a:gd name="T49" fmla="*/ 345 h 1523"/>
                <a:gd name="T50" fmla="*/ 951 w 955"/>
                <a:gd name="T51" fmla="*/ 393 h 1523"/>
                <a:gd name="T52" fmla="*/ 951 w 955"/>
                <a:gd name="T53" fmla="*/ 391 h 1523"/>
                <a:gd name="T54" fmla="*/ 953 w 955"/>
                <a:gd name="T55" fmla="*/ 1132 h 1523"/>
                <a:gd name="T56" fmla="*/ 896 w 955"/>
                <a:gd name="T57" fmla="*/ 1160 h 1523"/>
                <a:gd name="T58" fmla="*/ 844 w 955"/>
                <a:gd name="T59" fmla="*/ 1322 h 1523"/>
                <a:gd name="T60" fmla="*/ 842 w 955"/>
                <a:gd name="T61" fmla="*/ 1325 h 1523"/>
                <a:gd name="T62" fmla="*/ 842 w 955"/>
                <a:gd name="T63" fmla="*/ 1325 h 1523"/>
                <a:gd name="T64" fmla="*/ 844 w 955"/>
                <a:gd name="T65" fmla="*/ 1324 h 1523"/>
                <a:gd name="T66" fmla="*/ 779 w 955"/>
                <a:gd name="T67" fmla="*/ 1330 h 1523"/>
                <a:gd name="T68" fmla="*/ 684 w 955"/>
                <a:gd name="T69" fmla="*/ 1467 h 1523"/>
                <a:gd name="T70" fmla="*/ 842 w 955"/>
                <a:gd name="T71" fmla="*/ 1328 h 1523"/>
                <a:gd name="T72" fmla="*/ 844 w 955"/>
                <a:gd name="T73" fmla="*/ 1328 h 1523"/>
                <a:gd name="T74" fmla="*/ 843 w 955"/>
                <a:gd name="T75" fmla="*/ 1328 h 1523"/>
                <a:gd name="T76" fmla="*/ 846 w 955"/>
                <a:gd name="T77" fmla="*/ 1322 h 1523"/>
                <a:gd name="T78" fmla="*/ 868 w 955"/>
                <a:gd name="T79" fmla="*/ 1181 h 1523"/>
                <a:gd name="T80" fmla="*/ 953 w 955"/>
                <a:gd name="T81" fmla="*/ 1134 h 1523"/>
                <a:gd name="T82" fmla="*/ 955 w 955"/>
                <a:gd name="T83" fmla="*/ 393 h 1523"/>
                <a:gd name="T84" fmla="*/ 953 w 955"/>
                <a:gd name="T85" fmla="*/ 389 h 1523"/>
                <a:gd name="T86" fmla="*/ 868 w 955"/>
                <a:gd name="T87" fmla="*/ 342 h 1523"/>
                <a:gd name="T88" fmla="*/ 846 w 955"/>
                <a:gd name="T89" fmla="*/ 201 h 1523"/>
                <a:gd name="T90" fmla="*/ 845 w 955"/>
                <a:gd name="T91" fmla="*/ 196 h 1523"/>
                <a:gd name="T92" fmla="*/ 842 w 955"/>
                <a:gd name="T93" fmla="*/ 195 h 1523"/>
                <a:gd name="T94" fmla="*/ 271 w 955"/>
                <a:gd name="T95" fmla="*/ 56 h 1523"/>
                <a:gd name="T96" fmla="*/ 113 w 955"/>
                <a:gd name="T97" fmla="*/ 195 h 1523"/>
                <a:gd name="T98" fmla="*/ 108 w 955"/>
                <a:gd name="T99" fmla="*/ 201 h 1523"/>
                <a:gd name="T100" fmla="*/ 59 w 955"/>
                <a:gd name="T101" fmla="*/ 361 h 1523"/>
                <a:gd name="T102" fmla="*/ 0 w 955"/>
                <a:gd name="T103" fmla="*/ 389 h 1523"/>
                <a:gd name="T104" fmla="*/ 0 w 955"/>
                <a:gd name="T105" fmla="*/ 1134 h 1523"/>
                <a:gd name="T106" fmla="*/ 59 w 955"/>
                <a:gd name="T107" fmla="*/ 1162 h 1523"/>
                <a:gd name="T108" fmla="*/ 108 w 955"/>
                <a:gd name="T109" fmla="*/ 1322 h 1523"/>
                <a:gd name="T110" fmla="*/ 113 w 955"/>
                <a:gd name="T111" fmla="*/ 1328 h 1523"/>
                <a:gd name="T112" fmla="*/ 478 w 955"/>
                <a:gd name="T113" fmla="*/ 1521 h 1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55" h="1523">
                  <a:moveTo>
                    <a:pt x="478" y="1521"/>
                  </a:moveTo>
                  <a:cubicBezTo>
                    <a:pt x="478" y="1519"/>
                    <a:pt x="478" y="1519"/>
                    <a:pt x="478" y="1519"/>
                  </a:cubicBezTo>
                  <a:cubicBezTo>
                    <a:pt x="400" y="1519"/>
                    <a:pt x="328" y="1498"/>
                    <a:pt x="274" y="1464"/>
                  </a:cubicBezTo>
                  <a:cubicBezTo>
                    <a:pt x="219" y="1430"/>
                    <a:pt x="183" y="1382"/>
                    <a:pt x="177" y="1329"/>
                  </a:cubicBezTo>
                  <a:cubicBezTo>
                    <a:pt x="177" y="1326"/>
                    <a:pt x="177" y="1326"/>
                    <a:pt x="177" y="1326"/>
                  </a:cubicBezTo>
                  <a:cubicBezTo>
                    <a:pt x="177" y="1324"/>
                    <a:pt x="177" y="1324"/>
                    <a:pt x="177" y="1324"/>
                  </a:cubicBezTo>
                  <a:cubicBezTo>
                    <a:pt x="113" y="1324"/>
                    <a:pt x="113" y="1324"/>
                    <a:pt x="113" y="1324"/>
                  </a:cubicBezTo>
                  <a:cubicBezTo>
                    <a:pt x="112" y="1324"/>
                    <a:pt x="112" y="1324"/>
                    <a:pt x="112" y="1324"/>
                  </a:cubicBezTo>
                  <a:cubicBezTo>
                    <a:pt x="112" y="1324"/>
                    <a:pt x="112" y="1324"/>
                    <a:pt x="112" y="1324"/>
                  </a:cubicBezTo>
                  <a:cubicBezTo>
                    <a:pt x="112" y="1324"/>
                    <a:pt x="112" y="1324"/>
                    <a:pt x="112" y="1324"/>
                  </a:cubicBezTo>
                  <a:cubicBezTo>
                    <a:pt x="112" y="1324"/>
                    <a:pt x="112" y="1324"/>
                    <a:pt x="112" y="1324"/>
                  </a:cubicBezTo>
                  <a:cubicBezTo>
                    <a:pt x="112" y="1324"/>
                    <a:pt x="112" y="1324"/>
                    <a:pt x="112" y="1324"/>
                  </a:cubicBezTo>
                  <a:cubicBezTo>
                    <a:pt x="112" y="1324"/>
                    <a:pt x="112" y="1324"/>
                    <a:pt x="112" y="1324"/>
                  </a:cubicBezTo>
                  <a:cubicBezTo>
                    <a:pt x="112" y="1324"/>
                    <a:pt x="112" y="1324"/>
                    <a:pt x="112" y="1324"/>
                  </a:cubicBezTo>
                  <a:cubicBezTo>
                    <a:pt x="112" y="1324"/>
                    <a:pt x="112" y="1324"/>
                    <a:pt x="112" y="1324"/>
                  </a:cubicBezTo>
                  <a:cubicBezTo>
                    <a:pt x="112" y="1324"/>
                    <a:pt x="112" y="1324"/>
                    <a:pt x="112" y="1324"/>
                  </a:cubicBezTo>
                  <a:cubicBezTo>
                    <a:pt x="112" y="1324"/>
                    <a:pt x="112" y="1324"/>
                    <a:pt x="112" y="1324"/>
                  </a:cubicBezTo>
                  <a:cubicBezTo>
                    <a:pt x="112" y="1324"/>
                    <a:pt x="112" y="1324"/>
                    <a:pt x="112" y="1324"/>
                  </a:cubicBezTo>
                  <a:cubicBezTo>
                    <a:pt x="112" y="1324"/>
                    <a:pt x="112" y="1324"/>
                    <a:pt x="112" y="1324"/>
                  </a:cubicBezTo>
                  <a:cubicBezTo>
                    <a:pt x="112" y="1324"/>
                    <a:pt x="112" y="1324"/>
                    <a:pt x="112" y="1324"/>
                  </a:cubicBezTo>
                  <a:cubicBezTo>
                    <a:pt x="112" y="1324"/>
                    <a:pt x="112" y="1324"/>
                    <a:pt x="112" y="1324"/>
                  </a:cubicBezTo>
                  <a:cubicBezTo>
                    <a:pt x="112" y="1324"/>
                    <a:pt x="112" y="1324"/>
                    <a:pt x="112" y="1324"/>
                  </a:cubicBezTo>
                  <a:cubicBezTo>
                    <a:pt x="112" y="1324"/>
                    <a:pt x="112" y="1324"/>
                    <a:pt x="112" y="1324"/>
                  </a:cubicBezTo>
                  <a:cubicBezTo>
                    <a:pt x="112" y="1324"/>
                    <a:pt x="112" y="1324"/>
                    <a:pt x="112" y="1324"/>
                  </a:cubicBezTo>
                  <a:cubicBezTo>
                    <a:pt x="112" y="1324"/>
                    <a:pt x="112" y="1323"/>
                    <a:pt x="112" y="1322"/>
                  </a:cubicBezTo>
                  <a:cubicBezTo>
                    <a:pt x="110" y="1322"/>
                    <a:pt x="110" y="1322"/>
                    <a:pt x="110" y="1322"/>
                  </a:cubicBezTo>
                  <a:cubicBezTo>
                    <a:pt x="112" y="1322"/>
                    <a:pt x="112" y="1322"/>
                    <a:pt x="112" y="1322"/>
                  </a:cubicBezTo>
                  <a:cubicBezTo>
                    <a:pt x="112" y="1239"/>
                    <a:pt x="112" y="1239"/>
                    <a:pt x="112" y="1239"/>
                  </a:cubicBezTo>
                  <a:cubicBezTo>
                    <a:pt x="112" y="1239"/>
                    <a:pt x="112" y="1239"/>
                    <a:pt x="112" y="1239"/>
                  </a:cubicBezTo>
                  <a:cubicBezTo>
                    <a:pt x="112" y="1211"/>
                    <a:pt x="102" y="1191"/>
                    <a:pt x="90" y="1179"/>
                  </a:cubicBezTo>
                  <a:cubicBezTo>
                    <a:pt x="79" y="1166"/>
                    <a:pt x="66" y="1160"/>
                    <a:pt x="60" y="1158"/>
                  </a:cubicBezTo>
                  <a:cubicBezTo>
                    <a:pt x="59" y="1160"/>
                    <a:pt x="59" y="1160"/>
                    <a:pt x="59" y="1160"/>
                  </a:cubicBezTo>
                  <a:cubicBezTo>
                    <a:pt x="61" y="1160"/>
                    <a:pt x="61" y="1160"/>
                    <a:pt x="61" y="1160"/>
                  </a:cubicBezTo>
                  <a:cubicBezTo>
                    <a:pt x="61" y="1131"/>
                    <a:pt x="61" y="1131"/>
                    <a:pt x="61" y="1131"/>
                  </a:cubicBezTo>
                  <a:cubicBezTo>
                    <a:pt x="4" y="1131"/>
                    <a:pt x="4" y="1131"/>
                    <a:pt x="4" y="1131"/>
                  </a:cubicBezTo>
                  <a:cubicBezTo>
                    <a:pt x="3" y="1131"/>
                    <a:pt x="2" y="1131"/>
                    <a:pt x="2" y="1131"/>
                  </a:cubicBezTo>
                  <a:cubicBezTo>
                    <a:pt x="2" y="1133"/>
                    <a:pt x="2" y="1133"/>
                    <a:pt x="2" y="1133"/>
                  </a:cubicBezTo>
                  <a:cubicBezTo>
                    <a:pt x="4" y="1133"/>
                    <a:pt x="4" y="1133"/>
                    <a:pt x="4" y="1133"/>
                  </a:cubicBezTo>
                  <a:cubicBezTo>
                    <a:pt x="4" y="1132"/>
                    <a:pt x="4" y="1131"/>
                    <a:pt x="4" y="1130"/>
                  </a:cubicBezTo>
                  <a:cubicBezTo>
                    <a:pt x="4" y="393"/>
                    <a:pt x="4" y="393"/>
                    <a:pt x="4" y="393"/>
                  </a:cubicBezTo>
                  <a:cubicBezTo>
                    <a:pt x="4" y="392"/>
                    <a:pt x="4" y="391"/>
                    <a:pt x="4" y="390"/>
                  </a:cubicBezTo>
                  <a:cubicBezTo>
                    <a:pt x="2" y="391"/>
                    <a:pt x="2" y="391"/>
                    <a:pt x="2" y="391"/>
                  </a:cubicBezTo>
                  <a:cubicBezTo>
                    <a:pt x="2" y="393"/>
                    <a:pt x="2" y="393"/>
                    <a:pt x="2" y="393"/>
                  </a:cubicBezTo>
                  <a:cubicBezTo>
                    <a:pt x="2" y="393"/>
                    <a:pt x="3" y="393"/>
                    <a:pt x="4" y="393"/>
                  </a:cubicBezTo>
                  <a:cubicBezTo>
                    <a:pt x="61" y="393"/>
                    <a:pt x="61" y="393"/>
                    <a:pt x="61" y="393"/>
                  </a:cubicBezTo>
                  <a:cubicBezTo>
                    <a:pt x="61" y="363"/>
                    <a:pt x="61" y="363"/>
                    <a:pt x="61" y="363"/>
                  </a:cubicBezTo>
                  <a:cubicBezTo>
                    <a:pt x="59" y="363"/>
                    <a:pt x="59" y="363"/>
                    <a:pt x="59" y="363"/>
                  </a:cubicBezTo>
                  <a:cubicBezTo>
                    <a:pt x="60" y="365"/>
                    <a:pt x="60" y="365"/>
                    <a:pt x="60" y="365"/>
                  </a:cubicBezTo>
                  <a:cubicBezTo>
                    <a:pt x="66" y="363"/>
                    <a:pt x="79" y="357"/>
                    <a:pt x="90" y="345"/>
                  </a:cubicBezTo>
                  <a:cubicBezTo>
                    <a:pt x="102" y="332"/>
                    <a:pt x="112" y="313"/>
                    <a:pt x="112" y="284"/>
                  </a:cubicBezTo>
                  <a:cubicBezTo>
                    <a:pt x="112" y="284"/>
                    <a:pt x="112" y="284"/>
                    <a:pt x="112" y="284"/>
                  </a:cubicBezTo>
                  <a:cubicBezTo>
                    <a:pt x="112" y="201"/>
                    <a:pt x="112" y="201"/>
                    <a:pt x="112" y="201"/>
                  </a:cubicBezTo>
                  <a:cubicBezTo>
                    <a:pt x="110" y="201"/>
                    <a:pt x="110" y="201"/>
                    <a:pt x="110" y="201"/>
                  </a:cubicBezTo>
                  <a:cubicBezTo>
                    <a:pt x="112" y="202"/>
                    <a:pt x="112" y="202"/>
                    <a:pt x="112" y="202"/>
                  </a:cubicBezTo>
                  <a:cubicBezTo>
                    <a:pt x="112" y="201"/>
                    <a:pt x="112" y="200"/>
                    <a:pt x="112" y="200"/>
                  </a:cubicBezTo>
                  <a:cubicBezTo>
                    <a:pt x="112" y="199"/>
                    <a:pt x="112" y="199"/>
                    <a:pt x="112" y="199"/>
                  </a:cubicBezTo>
                  <a:cubicBezTo>
                    <a:pt x="112" y="199"/>
                    <a:pt x="112" y="199"/>
                    <a:pt x="112" y="199"/>
                  </a:cubicBezTo>
                  <a:cubicBezTo>
                    <a:pt x="112" y="199"/>
                    <a:pt x="112" y="199"/>
                    <a:pt x="112" y="199"/>
                  </a:cubicBezTo>
                  <a:cubicBezTo>
                    <a:pt x="112" y="199"/>
                    <a:pt x="112" y="199"/>
                    <a:pt x="112" y="199"/>
                  </a:cubicBezTo>
                  <a:cubicBezTo>
                    <a:pt x="112" y="199"/>
                    <a:pt x="112" y="199"/>
                    <a:pt x="112" y="199"/>
                  </a:cubicBezTo>
                  <a:cubicBezTo>
                    <a:pt x="112" y="199"/>
                    <a:pt x="112" y="199"/>
                    <a:pt x="112" y="199"/>
                  </a:cubicBezTo>
                  <a:cubicBezTo>
                    <a:pt x="112" y="199"/>
                    <a:pt x="112" y="199"/>
                    <a:pt x="112" y="199"/>
                  </a:cubicBezTo>
                  <a:cubicBezTo>
                    <a:pt x="112" y="199"/>
                    <a:pt x="112" y="199"/>
                    <a:pt x="112" y="199"/>
                  </a:cubicBezTo>
                  <a:cubicBezTo>
                    <a:pt x="112" y="199"/>
                    <a:pt x="112" y="199"/>
                    <a:pt x="112" y="199"/>
                  </a:cubicBezTo>
                  <a:cubicBezTo>
                    <a:pt x="112" y="199"/>
                    <a:pt x="112" y="199"/>
                    <a:pt x="112" y="199"/>
                  </a:cubicBezTo>
                  <a:cubicBezTo>
                    <a:pt x="112" y="199"/>
                    <a:pt x="112" y="199"/>
                    <a:pt x="112" y="199"/>
                  </a:cubicBezTo>
                  <a:cubicBezTo>
                    <a:pt x="112" y="199"/>
                    <a:pt x="112" y="199"/>
                    <a:pt x="112" y="199"/>
                  </a:cubicBezTo>
                  <a:cubicBezTo>
                    <a:pt x="112" y="199"/>
                    <a:pt x="112" y="199"/>
                    <a:pt x="112" y="199"/>
                  </a:cubicBezTo>
                  <a:cubicBezTo>
                    <a:pt x="112" y="199"/>
                    <a:pt x="112" y="199"/>
                    <a:pt x="112" y="199"/>
                  </a:cubicBezTo>
                  <a:cubicBezTo>
                    <a:pt x="112" y="199"/>
                    <a:pt x="112" y="199"/>
                    <a:pt x="112" y="199"/>
                  </a:cubicBezTo>
                  <a:cubicBezTo>
                    <a:pt x="112" y="199"/>
                    <a:pt x="112" y="199"/>
                    <a:pt x="112" y="199"/>
                  </a:cubicBezTo>
                  <a:cubicBezTo>
                    <a:pt x="112" y="199"/>
                    <a:pt x="112" y="199"/>
                    <a:pt x="112" y="199"/>
                  </a:cubicBezTo>
                  <a:cubicBezTo>
                    <a:pt x="112" y="199"/>
                    <a:pt x="113" y="199"/>
                    <a:pt x="113" y="199"/>
                  </a:cubicBezTo>
                  <a:cubicBezTo>
                    <a:pt x="113" y="199"/>
                    <a:pt x="113" y="199"/>
                    <a:pt x="113" y="199"/>
                  </a:cubicBezTo>
                  <a:cubicBezTo>
                    <a:pt x="177" y="199"/>
                    <a:pt x="177" y="199"/>
                    <a:pt x="177" y="199"/>
                  </a:cubicBezTo>
                  <a:cubicBezTo>
                    <a:pt x="177" y="193"/>
                    <a:pt x="177" y="193"/>
                    <a:pt x="177" y="193"/>
                  </a:cubicBezTo>
                  <a:cubicBezTo>
                    <a:pt x="183" y="141"/>
                    <a:pt x="219" y="93"/>
                    <a:pt x="273" y="59"/>
                  </a:cubicBezTo>
                  <a:cubicBezTo>
                    <a:pt x="328" y="25"/>
                    <a:pt x="400" y="4"/>
                    <a:pt x="478" y="4"/>
                  </a:cubicBezTo>
                  <a:cubicBezTo>
                    <a:pt x="556" y="4"/>
                    <a:pt x="628" y="25"/>
                    <a:pt x="682" y="59"/>
                  </a:cubicBezTo>
                  <a:cubicBezTo>
                    <a:pt x="736" y="93"/>
                    <a:pt x="773" y="141"/>
                    <a:pt x="779" y="193"/>
                  </a:cubicBezTo>
                  <a:cubicBezTo>
                    <a:pt x="780" y="197"/>
                    <a:pt x="780" y="197"/>
                    <a:pt x="780" y="197"/>
                  </a:cubicBezTo>
                  <a:cubicBezTo>
                    <a:pt x="780" y="199"/>
                    <a:pt x="780" y="199"/>
                    <a:pt x="780" y="199"/>
                  </a:cubicBezTo>
                  <a:cubicBezTo>
                    <a:pt x="842" y="199"/>
                    <a:pt x="842" y="199"/>
                    <a:pt x="842" y="199"/>
                  </a:cubicBezTo>
                  <a:cubicBezTo>
                    <a:pt x="842" y="199"/>
                    <a:pt x="842" y="199"/>
                    <a:pt x="842" y="199"/>
                  </a:cubicBezTo>
                  <a:cubicBezTo>
                    <a:pt x="843" y="199"/>
                    <a:pt x="843" y="199"/>
                    <a:pt x="843" y="199"/>
                  </a:cubicBezTo>
                  <a:cubicBezTo>
                    <a:pt x="843" y="199"/>
                    <a:pt x="843" y="199"/>
                    <a:pt x="843" y="199"/>
                  </a:cubicBezTo>
                  <a:cubicBezTo>
                    <a:pt x="843" y="199"/>
                    <a:pt x="843" y="199"/>
                    <a:pt x="843" y="199"/>
                  </a:cubicBezTo>
                  <a:cubicBezTo>
                    <a:pt x="843" y="199"/>
                    <a:pt x="843" y="199"/>
                    <a:pt x="843" y="199"/>
                  </a:cubicBezTo>
                  <a:cubicBezTo>
                    <a:pt x="843" y="199"/>
                    <a:pt x="843" y="199"/>
                    <a:pt x="843" y="199"/>
                  </a:cubicBezTo>
                  <a:cubicBezTo>
                    <a:pt x="843" y="199"/>
                    <a:pt x="843" y="199"/>
                    <a:pt x="843" y="199"/>
                  </a:cubicBezTo>
                  <a:cubicBezTo>
                    <a:pt x="843" y="199"/>
                    <a:pt x="843" y="199"/>
                    <a:pt x="843" y="199"/>
                  </a:cubicBezTo>
                  <a:cubicBezTo>
                    <a:pt x="844" y="198"/>
                    <a:pt x="844" y="198"/>
                    <a:pt x="844" y="198"/>
                  </a:cubicBezTo>
                  <a:cubicBezTo>
                    <a:pt x="843" y="199"/>
                    <a:pt x="843" y="199"/>
                    <a:pt x="843" y="199"/>
                  </a:cubicBezTo>
                  <a:cubicBezTo>
                    <a:pt x="843" y="199"/>
                    <a:pt x="843" y="199"/>
                    <a:pt x="843" y="199"/>
                  </a:cubicBezTo>
                  <a:cubicBezTo>
                    <a:pt x="844" y="198"/>
                    <a:pt x="844" y="198"/>
                    <a:pt x="844" y="198"/>
                  </a:cubicBezTo>
                  <a:cubicBezTo>
                    <a:pt x="843" y="199"/>
                    <a:pt x="843" y="199"/>
                    <a:pt x="843" y="199"/>
                  </a:cubicBezTo>
                  <a:cubicBezTo>
                    <a:pt x="844" y="198"/>
                    <a:pt x="844" y="198"/>
                    <a:pt x="844" y="198"/>
                  </a:cubicBezTo>
                  <a:cubicBezTo>
                    <a:pt x="843" y="199"/>
                    <a:pt x="843" y="199"/>
                    <a:pt x="843" y="199"/>
                  </a:cubicBezTo>
                  <a:cubicBezTo>
                    <a:pt x="843" y="199"/>
                    <a:pt x="843" y="199"/>
                    <a:pt x="843" y="199"/>
                  </a:cubicBezTo>
                  <a:cubicBezTo>
                    <a:pt x="844" y="198"/>
                    <a:pt x="844" y="198"/>
                    <a:pt x="844" y="198"/>
                  </a:cubicBezTo>
                  <a:cubicBezTo>
                    <a:pt x="843" y="199"/>
                    <a:pt x="843" y="199"/>
                    <a:pt x="843" y="199"/>
                  </a:cubicBezTo>
                  <a:cubicBezTo>
                    <a:pt x="844" y="198"/>
                    <a:pt x="844" y="198"/>
                    <a:pt x="844" y="198"/>
                  </a:cubicBezTo>
                  <a:cubicBezTo>
                    <a:pt x="843" y="199"/>
                    <a:pt x="843" y="199"/>
                    <a:pt x="843" y="199"/>
                  </a:cubicBezTo>
                  <a:cubicBezTo>
                    <a:pt x="843" y="199"/>
                    <a:pt x="843" y="199"/>
                    <a:pt x="843" y="199"/>
                  </a:cubicBezTo>
                  <a:cubicBezTo>
                    <a:pt x="844" y="198"/>
                    <a:pt x="844" y="198"/>
                    <a:pt x="844" y="198"/>
                  </a:cubicBezTo>
                  <a:cubicBezTo>
                    <a:pt x="843" y="199"/>
                    <a:pt x="843" y="199"/>
                    <a:pt x="843" y="199"/>
                  </a:cubicBezTo>
                  <a:cubicBezTo>
                    <a:pt x="844" y="198"/>
                    <a:pt x="844" y="198"/>
                    <a:pt x="844" y="198"/>
                  </a:cubicBezTo>
                  <a:cubicBezTo>
                    <a:pt x="842" y="199"/>
                    <a:pt x="842" y="199"/>
                    <a:pt x="842" y="199"/>
                  </a:cubicBezTo>
                  <a:cubicBezTo>
                    <a:pt x="843" y="198"/>
                    <a:pt x="843" y="198"/>
                    <a:pt x="843" y="198"/>
                  </a:cubicBezTo>
                  <a:cubicBezTo>
                    <a:pt x="842" y="198"/>
                    <a:pt x="842" y="198"/>
                    <a:pt x="842" y="198"/>
                  </a:cubicBezTo>
                  <a:cubicBezTo>
                    <a:pt x="842" y="199"/>
                    <a:pt x="842" y="199"/>
                    <a:pt x="842" y="199"/>
                  </a:cubicBezTo>
                  <a:cubicBezTo>
                    <a:pt x="843" y="198"/>
                    <a:pt x="843" y="198"/>
                    <a:pt x="843" y="198"/>
                  </a:cubicBezTo>
                  <a:cubicBezTo>
                    <a:pt x="842" y="198"/>
                    <a:pt x="842" y="198"/>
                    <a:pt x="842" y="198"/>
                  </a:cubicBezTo>
                  <a:cubicBezTo>
                    <a:pt x="842" y="198"/>
                    <a:pt x="842" y="198"/>
                    <a:pt x="842" y="198"/>
                  </a:cubicBezTo>
                  <a:cubicBezTo>
                    <a:pt x="842" y="198"/>
                    <a:pt x="842" y="198"/>
                    <a:pt x="842" y="198"/>
                  </a:cubicBezTo>
                  <a:cubicBezTo>
                    <a:pt x="842" y="198"/>
                    <a:pt x="842" y="198"/>
                    <a:pt x="842" y="198"/>
                  </a:cubicBezTo>
                  <a:cubicBezTo>
                    <a:pt x="842" y="198"/>
                    <a:pt x="842" y="198"/>
                    <a:pt x="842" y="198"/>
                  </a:cubicBezTo>
                  <a:cubicBezTo>
                    <a:pt x="842" y="198"/>
                    <a:pt x="842" y="198"/>
                    <a:pt x="842" y="198"/>
                  </a:cubicBezTo>
                  <a:cubicBezTo>
                    <a:pt x="842" y="199"/>
                    <a:pt x="842" y="199"/>
                    <a:pt x="842" y="200"/>
                  </a:cubicBezTo>
                  <a:cubicBezTo>
                    <a:pt x="842" y="200"/>
                    <a:pt x="842" y="201"/>
                    <a:pt x="843" y="202"/>
                  </a:cubicBezTo>
                  <a:cubicBezTo>
                    <a:pt x="844" y="201"/>
                    <a:pt x="844" y="201"/>
                    <a:pt x="844" y="201"/>
                  </a:cubicBezTo>
                  <a:cubicBezTo>
                    <a:pt x="842" y="201"/>
                    <a:pt x="842" y="201"/>
                    <a:pt x="842" y="201"/>
                  </a:cubicBezTo>
                  <a:cubicBezTo>
                    <a:pt x="842" y="284"/>
                    <a:pt x="842" y="284"/>
                    <a:pt x="842" y="284"/>
                  </a:cubicBezTo>
                  <a:cubicBezTo>
                    <a:pt x="842" y="284"/>
                    <a:pt x="842" y="284"/>
                    <a:pt x="842" y="284"/>
                  </a:cubicBezTo>
                  <a:cubicBezTo>
                    <a:pt x="843" y="313"/>
                    <a:pt x="853" y="332"/>
                    <a:pt x="865" y="345"/>
                  </a:cubicBezTo>
                  <a:cubicBezTo>
                    <a:pt x="876" y="357"/>
                    <a:pt x="889" y="363"/>
                    <a:pt x="895" y="365"/>
                  </a:cubicBezTo>
                  <a:cubicBezTo>
                    <a:pt x="896" y="363"/>
                    <a:pt x="896" y="363"/>
                    <a:pt x="896" y="363"/>
                  </a:cubicBezTo>
                  <a:cubicBezTo>
                    <a:pt x="894" y="363"/>
                    <a:pt x="894" y="363"/>
                    <a:pt x="894" y="363"/>
                  </a:cubicBezTo>
                  <a:cubicBezTo>
                    <a:pt x="894" y="393"/>
                    <a:pt x="894" y="393"/>
                    <a:pt x="894" y="393"/>
                  </a:cubicBezTo>
                  <a:cubicBezTo>
                    <a:pt x="951" y="393"/>
                    <a:pt x="951" y="393"/>
                    <a:pt x="951" y="393"/>
                  </a:cubicBezTo>
                  <a:cubicBezTo>
                    <a:pt x="952" y="393"/>
                    <a:pt x="952" y="393"/>
                    <a:pt x="952" y="393"/>
                  </a:cubicBezTo>
                  <a:cubicBezTo>
                    <a:pt x="953" y="391"/>
                    <a:pt x="953" y="391"/>
                    <a:pt x="953" y="391"/>
                  </a:cubicBezTo>
                  <a:cubicBezTo>
                    <a:pt x="951" y="390"/>
                    <a:pt x="951" y="390"/>
                    <a:pt x="951" y="390"/>
                  </a:cubicBezTo>
                  <a:cubicBezTo>
                    <a:pt x="951" y="391"/>
                    <a:pt x="951" y="391"/>
                    <a:pt x="951" y="391"/>
                  </a:cubicBezTo>
                  <a:cubicBezTo>
                    <a:pt x="951" y="391"/>
                    <a:pt x="951" y="391"/>
                    <a:pt x="951" y="391"/>
                  </a:cubicBezTo>
                  <a:cubicBezTo>
                    <a:pt x="951" y="392"/>
                    <a:pt x="951" y="392"/>
                    <a:pt x="951" y="393"/>
                  </a:cubicBezTo>
                  <a:cubicBezTo>
                    <a:pt x="951" y="1130"/>
                    <a:pt x="951" y="1130"/>
                    <a:pt x="951" y="1130"/>
                  </a:cubicBezTo>
                  <a:cubicBezTo>
                    <a:pt x="951" y="1130"/>
                    <a:pt x="951" y="1131"/>
                    <a:pt x="951" y="1132"/>
                  </a:cubicBezTo>
                  <a:cubicBezTo>
                    <a:pt x="951" y="1133"/>
                    <a:pt x="951" y="1133"/>
                    <a:pt x="951" y="1133"/>
                  </a:cubicBezTo>
                  <a:cubicBezTo>
                    <a:pt x="953" y="1132"/>
                    <a:pt x="953" y="1132"/>
                    <a:pt x="953" y="1132"/>
                  </a:cubicBezTo>
                  <a:cubicBezTo>
                    <a:pt x="952" y="1131"/>
                    <a:pt x="952" y="1131"/>
                    <a:pt x="952" y="1131"/>
                  </a:cubicBezTo>
                  <a:cubicBezTo>
                    <a:pt x="952" y="1131"/>
                    <a:pt x="952" y="1131"/>
                    <a:pt x="951" y="1131"/>
                  </a:cubicBezTo>
                  <a:cubicBezTo>
                    <a:pt x="894" y="1131"/>
                    <a:pt x="894" y="1131"/>
                    <a:pt x="894" y="1131"/>
                  </a:cubicBezTo>
                  <a:cubicBezTo>
                    <a:pt x="894" y="1160"/>
                    <a:pt x="894" y="1160"/>
                    <a:pt x="894" y="1160"/>
                  </a:cubicBezTo>
                  <a:cubicBezTo>
                    <a:pt x="896" y="1160"/>
                    <a:pt x="896" y="1160"/>
                    <a:pt x="896" y="1160"/>
                  </a:cubicBezTo>
                  <a:cubicBezTo>
                    <a:pt x="895" y="1158"/>
                    <a:pt x="895" y="1158"/>
                    <a:pt x="895" y="1158"/>
                  </a:cubicBezTo>
                  <a:cubicBezTo>
                    <a:pt x="889" y="1160"/>
                    <a:pt x="876" y="1166"/>
                    <a:pt x="865" y="1179"/>
                  </a:cubicBezTo>
                  <a:cubicBezTo>
                    <a:pt x="853" y="1191"/>
                    <a:pt x="843" y="1211"/>
                    <a:pt x="842" y="1239"/>
                  </a:cubicBezTo>
                  <a:cubicBezTo>
                    <a:pt x="842" y="1322"/>
                    <a:pt x="842" y="1322"/>
                    <a:pt x="842" y="1322"/>
                  </a:cubicBezTo>
                  <a:cubicBezTo>
                    <a:pt x="844" y="1322"/>
                    <a:pt x="844" y="1322"/>
                    <a:pt x="844" y="1322"/>
                  </a:cubicBezTo>
                  <a:cubicBezTo>
                    <a:pt x="843" y="1322"/>
                    <a:pt x="843" y="1322"/>
                    <a:pt x="843" y="1322"/>
                  </a:cubicBezTo>
                  <a:cubicBezTo>
                    <a:pt x="842" y="1322"/>
                    <a:pt x="842" y="1323"/>
                    <a:pt x="842" y="1324"/>
                  </a:cubicBezTo>
                  <a:cubicBezTo>
                    <a:pt x="842" y="1324"/>
                    <a:pt x="842" y="1324"/>
                    <a:pt x="842" y="1324"/>
                  </a:cubicBezTo>
                  <a:cubicBezTo>
                    <a:pt x="842" y="1325"/>
                    <a:pt x="842" y="1325"/>
                    <a:pt x="842" y="1325"/>
                  </a:cubicBezTo>
                  <a:cubicBezTo>
                    <a:pt x="842" y="1325"/>
                    <a:pt x="842" y="1325"/>
                    <a:pt x="842" y="1325"/>
                  </a:cubicBezTo>
                  <a:cubicBezTo>
                    <a:pt x="843" y="1325"/>
                    <a:pt x="843" y="1325"/>
                    <a:pt x="843" y="1325"/>
                  </a:cubicBezTo>
                  <a:cubicBezTo>
                    <a:pt x="842" y="1325"/>
                    <a:pt x="842" y="1325"/>
                    <a:pt x="842" y="1325"/>
                  </a:cubicBezTo>
                  <a:cubicBezTo>
                    <a:pt x="842" y="1325"/>
                    <a:pt x="842" y="1325"/>
                    <a:pt x="842" y="1325"/>
                  </a:cubicBezTo>
                  <a:cubicBezTo>
                    <a:pt x="843" y="1325"/>
                    <a:pt x="843" y="1325"/>
                    <a:pt x="843" y="1325"/>
                  </a:cubicBezTo>
                  <a:cubicBezTo>
                    <a:pt x="842" y="1325"/>
                    <a:pt x="842" y="1325"/>
                    <a:pt x="842" y="1325"/>
                  </a:cubicBezTo>
                  <a:cubicBezTo>
                    <a:pt x="844" y="1326"/>
                    <a:pt x="844" y="1326"/>
                    <a:pt x="844" y="1326"/>
                  </a:cubicBezTo>
                  <a:cubicBezTo>
                    <a:pt x="844" y="1324"/>
                    <a:pt x="844" y="1324"/>
                    <a:pt x="844" y="1324"/>
                  </a:cubicBezTo>
                  <a:cubicBezTo>
                    <a:pt x="844" y="1324"/>
                    <a:pt x="844" y="1324"/>
                    <a:pt x="844" y="1324"/>
                  </a:cubicBezTo>
                  <a:cubicBezTo>
                    <a:pt x="844" y="1324"/>
                    <a:pt x="844" y="1324"/>
                    <a:pt x="844" y="1324"/>
                  </a:cubicBezTo>
                  <a:cubicBezTo>
                    <a:pt x="844" y="1324"/>
                    <a:pt x="844" y="1324"/>
                    <a:pt x="844" y="1324"/>
                  </a:cubicBezTo>
                  <a:cubicBezTo>
                    <a:pt x="843" y="1324"/>
                    <a:pt x="843" y="1324"/>
                    <a:pt x="843" y="1324"/>
                  </a:cubicBezTo>
                  <a:cubicBezTo>
                    <a:pt x="843" y="1324"/>
                    <a:pt x="843" y="1324"/>
                    <a:pt x="842" y="1324"/>
                  </a:cubicBezTo>
                  <a:cubicBezTo>
                    <a:pt x="842" y="1324"/>
                    <a:pt x="842" y="1324"/>
                    <a:pt x="842" y="1324"/>
                  </a:cubicBezTo>
                  <a:cubicBezTo>
                    <a:pt x="780" y="1325"/>
                    <a:pt x="780" y="1325"/>
                    <a:pt x="780" y="1325"/>
                  </a:cubicBezTo>
                  <a:cubicBezTo>
                    <a:pt x="779" y="1330"/>
                    <a:pt x="779" y="1330"/>
                    <a:pt x="779" y="1330"/>
                  </a:cubicBezTo>
                  <a:cubicBezTo>
                    <a:pt x="773" y="1383"/>
                    <a:pt x="736" y="1430"/>
                    <a:pt x="682" y="1464"/>
                  </a:cubicBezTo>
                  <a:cubicBezTo>
                    <a:pt x="628" y="1498"/>
                    <a:pt x="556" y="1519"/>
                    <a:pt x="478" y="1519"/>
                  </a:cubicBezTo>
                  <a:cubicBezTo>
                    <a:pt x="478" y="1521"/>
                    <a:pt x="478" y="1521"/>
                    <a:pt x="478" y="1521"/>
                  </a:cubicBezTo>
                  <a:cubicBezTo>
                    <a:pt x="478" y="1523"/>
                    <a:pt x="478" y="1523"/>
                    <a:pt x="478" y="1523"/>
                  </a:cubicBezTo>
                  <a:cubicBezTo>
                    <a:pt x="557" y="1523"/>
                    <a:pt x="629" y="1502"/>
                    <a:pt x="684" y="1467"/>
                  </a:cubicBezTo>
                  <a:cubicBezTo>
                    <a:pt x="739" y="1433"/>
                    <a:pt x="776" y="1385"/>
                    <a:pt x="783" y="1330"/>
                  </a:cubicBezTo>
                  <a:cubicBezTo>
                    <a:pt x="784" y="1329"/>
                    <a:pt x="784" y="1329"/>
                    <a:pt x="784" y="1329"/>
                  </a:cubicBezTo>
                  <a:cubicBezTo>
                    <a:pt x="842" y="1328"/>
                    <a:pt x="842" y="1328"/>
                    <a:pt x="842" y="1328"/>
                  </a:cubicBezTo>
                  <a:cubicBezTo>
                    <a:pt x="842" y="1326"/>
                    <a:pt x="842" y="1326"/>
                    <a:pt x="842" y="1326"/>
                  </a:cubicBezTo>
                  <a:cubicBezTo>
                    <a:pt x="842" y="1328"/>
                    <a:pt x="842" y="1328"/>
                    <a:pt x="842" y="1328"/>
                  </a:cubicBezTo>
                  <a:cubicBezTo>
                    <a:pt x="843" y="1328"/>
                    <a:pt x="843" y="1328"/>
                    <a:pt x="843" y="1328"/>
                  </a:cubicBezTo>
                  <a:cubicBezTo>
                    <a:pt x="844" y="1328"/>
                    <a:pt x="844" y="1328"/>
                    <a:pt x="844" y="1328"/>
                  </a:cubicBezTo>
                  <a:cubicBezTo>
                    <a:pt x="844" y="1328"/>
                    <a:pt x="844" y="1328"/>
                    <a:pt x="844" y="1328"/>
                  </a:cubicBezTo>
                  <a:cubicBezTo>
                    <a:pt x="844" y="1326"/>
                    <a:pt x="844" y="1326"/>
                    <a:pt x="844" y="1326"/>
                  </a:cubicBezTo>
                  <a:cubicBezTo>
                    <a:pt x="844" y="1328"/>
                    <a:pt x="844" y="1328"/>
                    <a:pt x="844" y="1328"/>
                  </a:cubicBezTo>
                  <a:cubicBezTo>
                    <a:pt x="844" y="1328"/>
                    <a:pt x="844" y="1328"/>
                    <a:pt x="844" y="1328"/>
                  </a:cubicBezTo>
                  <a:cubicBezTo>
                    <a:pt x="844" y="1326"/>
                    <a:pt x="844" y="1326"/>
                    <a:pt x="844" y="1326"/>
                  </a:cubicBezTo>
                  <a:cubicBezTo>
                    <a:pt x="844" y="1328"/>
                    <a:pt x="844" y="1328"/>
                    <a:pt x="844" y="1328"/>
                  </a:cubicBezTo>
                  <a:cubicBezTo>
                    <a:pt x="844" y="1326"/>
                    <a:pt x="844" y="1326"/>
                    <a:pt x="844" y="1326"/>
                  </a:cubicBezTo>
                  <a:cubicBezTo>
                    <a:pt x="843" y="1328"/>
                    <a:pt x="843" y="1328"/>
                    <a:pt x="843" y="1328"/>
                  </a:cubicBezTo>
                  <a:cubicBezTo>
                    <a:pt x="843" y="1328"/>
                    <a:pt x="843" y="1328"/>
                    <a:pt x="843" y="1328"/>
                  </a:cubicBezTo>
                  <a:cubicBezTo>
                    <a:pt x="845" y="1328"/>
                    <a:pt x="845" y="1328"/>
                    <a:pt x="845" y="1328"/>
                  </a:cubicBezTo>
                  <a:cubicBezTo>
                    <a:pt x="845" y="1327"/>
                    <a:pt x="845" y="1327"/>
                    <a:pt x="845" y="1327"/>
                  </a:cubicBezTo>
                  <a:cubicBezTo>
                    <a:pt x="846" y="1326"/>
                    <a:pt x="846" y="1326"/>
                    <a:pt x="846" y="1326"/>
                  </a:cubicBezTo>
                  <a:cubicBezTo>
                    <a:pt x="846" y="1324"/>
                    <a:pt x="846" y="1323"/>
                    <a:pt x="846" y="1322"/>
                  </a:cubicBezTo>
                  <a:cubicBezTo>
                    <a:pt x="846" y="1322"/>
                    <a:pt x="846" y="1322"/>
                    <a:pt x="846" y="1322"/>
                  </a:cubicBezTo>
                  <a:cubicBezTo>
                    <a:pt x="846" y="1239"/>
                    <a:pt x="846" y="1239"/>
                    <a:pt x="846" y="1239"/>
                  </a:cubicBezTo>
                  <a:cubicBezTo>
                    <a:pt x="844" y="1239"/>
                    <a:pt x="844" y="1239"/>
                    <a:pt x="844" y="1239"/>
                  </a:cubicBezTo>
                  <a:cubicBezTo>
                    <a:pt x="846" y="1239"/>
                    <a:pt x="846" y="1239"/>
                    <a:pt x="846" y="1239"/>
                  </a:cubicBezTo>
                  <a:cubicBezTo>
                    <a:pt x="847" y="1211"/>
                    <a:pt x="857" y="1193"/>
                    <a:pt x="868" y="1181"/>
                  </a:cubicBezTo>
                  <a:cubicBezTo>
                    <a:pt x="879" y="1169"/>
                    <a:pt x="891" y="1164"/>
                    <a:pt x="896" y="1162"/>
                  </a:cubicBezTo>
                  <a:cubicBezTo>
                    <a:pt x="898" y="1161"/>
                    <a:pt x="898" y="1161"/>
                    <a:pt x="898" y="1161"/>
                  </a:cubicBezTo>
                  <a:cubicBezTo>
                    <a:pt x="898" y="1135"/>
                    <a:pt x="898" y="1135"/>
                    <a:pt x="898" y="1135"/>
                  </a:cubicBezTo>
                  <a:cubicBezTo>
                    <a:pt x="951" y="1135"/>
                    <a:pt x="951" y="1135"/>
                    <a:pt x="951" y="1135"/>
                  </a:cubicBezTo>
                  <a:cubicBezTo>
                    <a:pt x="952" y="1135"/>
                    <a:pt x="953" y="1135"/>
                    <a:pt x="953" y="1134"/>
                  </a:cubicBezTo>
                  <a:cubicBezTo>
                    <a:pt x="955" y="1134"/>
                    <a:pt x="955" y="1134"/>
                    <a:pt x="955" y="1134"/>
                  </a:cubicBezTo>
                  <a:cubicBezTo>
                    <a:pt x="955" y="1131"/>
                    <a:pt x="955" y="1131"/>
                    <a:pt x="955" y="1131"/>
                  </a:cubicBezTo>
                  <a:cubicBezTo>
                    <a:pt x="955" y="1131"/>
                    <a:pt x="955" y="1131"/>
                    <a:pt x="955" y="1131"/>
                  </a:cubicBezTo>
                  <a:cubicBezTo>
                    <a:pt x="955" y="1131"/>
                    <a:pt x="955" y="1130"/>
                    <a:pt x="955" y="1130"/>
                  </a:cubicBezTo>
                  <a:cubicBezTo>
                    <a:pt x="955" y="393"/>
                    <a:pt x="955" y="393"/>
                    <a:pt x="955" y="393"/>
                  </a:cubicBezTo>
                  <a:cubicBezTo>
                    <a:pt x="955" y="393"/>
                    <a:pt x="955" y="392"/>
                    <a:pt x="955" y="391"/>
                  </a:cubicBezTo>
                  <a:cubicBezTo>
                    <a:pt x="955" y="391"/>
                    <a:pt x="955" y="391"/>
                    <a:pt x="955" y="391"/>
                  </a:cubicBezTo>
                  <a:cubicBezTo>
                    <a:pt x="955" y="391"/>
                    <a:pt x="955" y="391"/>
                    <a:pt x="955" y="391"/>
                  </a:cubicBezTo>
                  <a:cubicBezTo>
                    <a:pt x="955" y="389"/>
                    <a:pt x="955" y="389"/>
                    <a:pt x="955" y="389"/>
                  </a:cubicBezTo>
                  <a:cubicBezTo>
                    <a:pt x="953" y="389"/>
                    <a:pt x="953" y="389"/>
                    <a:pt x="953" y="389"/>
                  </a:cubicBezTo>
                  <a:cubicBezTo>
                    <a:pt x="953" y="389"/>
                    <a:pt x="952" y="389"/>
                    <a:pt x="951" y="389"/>
                  </a:cubicBezTo>
                  <a:cubicBezTo>
                    <a:pt x="898" y="389"/>
                    <a:pt x="898" y="389"/>
                    <a:pt x="898" y="389"/>
                  </a:cubicBezTo>
                  <a:cubicBezTo>
                    <a:pt x="898" y="362"/>
                    <a:pt x="898" y="362"/>
                    <a:pt x="898" y="362"/>
                  </a:cubicBezTo>
                  <a:cubicBezTo>
                    <a:pt x="896" y="362"/>
                    <a:pt x="896" y="362"/>
                    <a:pt x="896" y="362"/>
                  </a:cubicBezTo>
                  <a:cubicBezTo>
                    <a:pt x="891" y="359"/>
                    <a:pt x="879" y="354"/>
                    <a:pt x="868" y="342"/>
                  </a:cubicBezTo>
                  <a:cubicBezTo>
                    <a:pt x="857" y="330"/>
                    <a:pt x="847" y="312"/>
                    <a:pt x="846" y="284"/>
                  </a:cubicBezTo>
                  <a:cubicBezTo>
                    <a:pt x="844" y="284"/>
                    <a:pt x="844" y="284"/>
                    <a:pt x="844" y="284"/>
                  </a:cubicBezTo>
                  <a:cubicBezTo>
                    <a:pt x="846" y="284"/>
                    <a:pt x="846" y="284"/>
                    <a:pt x="846" y="284"/>
                  </a:cubicBezTo>
                  <a:cubicBezTo>
                    <a:pt x="846" y="201"/>
                    <a:pt x="846" y="201"/>
                    <a:pt x="846" y="201"/>
                  </a:cubicBezTo>
                  <a:cubicBezTo>
                    <a:pt x="846" y="201"/>
                    <a:pt x="846" y="201"/>
                    <a:pt x="846" y="201"/>
                  </a:cubicBezTo>
                  <a:cubicBezTo>
                    <a:pt x="846" y="201"/>
                    <a:pt x="846" y="200"/>
                    <a:pt x="846" y="199"/>
                  </a:cubicBezTo>
                  <a:cubicBezTo>
                    <a:pt x="846" y="198"/>
                    <a:pt x="846" y="198"/>
                    <a:pt x="846" y="198"/>
                  </a:cubicBezTo>
                  <a:cubicBezTo>
                    <a:pt x="846" y="197"/>
                    <a:pt x="846" y="197"/>
                    <a:pt x="846" y="197"/>
                  </a:cubicBezTo>
                  <a:cubicBezTo>
                    <a:pt x="845" y="196"/>
                    <a:pt x="845" y="196"/>
                    <a:pt x="845" y="196"/>
                  </a:cubicBezTo>
                  <a:cubicBezTo>
                    <a:pt x="845" y="196"/>
                    <a:pt x="845" y="196"/>
                    <a:pt x="845" y="196"/>
                  </a:cubicBezTo>
                  <a:cubicBezTo>
                    <a:pt x="845" y="196"/>
                    <a:pt x="845" y="196"/>
                    <a:pt x="845" y="196"/>
                  </a:cubicBezTo>
                  <a:cubicBezTo>
                    <a:pt x="845" y="196"/>
                    <a:pt x="845" y="196"/>
                    <a:pt x="845" y="196"/>
                  </a:cubicBezTo>
                  <a:cubicBezTo>
                    <a:pt x="844" y="196"/>
                    <a:pt x="843" y="195"/>
                    <a:pt x="842" y="195"/>
                  </a:cubicBezTo>
                  <a:cubicBezTo>
                    <a:pt x="842" y="197"/>
                    <a:pt x="842" y="197"/>
                    <a:pt x="842" y="197"/>
                  </a:cubicBezTo>
                  <a:cubicBezTo>
                    <a:pt x="842" y="195"/>
                    <a:pt x="842" y="195"/>
                    <a:pt x="842" y="195"/>
                  </a:cubicBezTo>
                  <a:cubicBezTo>
                    <a:pt x="784" y="195"/>
                    <a:pt x="784" y="195"/>
                    <a:pt x="784" y="195"/>
                  </a:cubicBezTo>
                  <a:cubicBezTo>
                    <a:pt x="783" y="193"/>
                    <a:pt x="783" y="193"/>
                    <a:pt x="783" y="193"/>
                  </a:cubicBezTo>
                  <a:cubicBezTo>
                    <a:pt x="776" y="139"/>
                    <a:pt x="739" y="90"/>
                    <a:pt x="684" y="56"/>
                  </a:cubicBezTo>
                  <a:cubicBezTo>
                    <a:pt x="629" y="21"/>
                    <a:pt x="557" y="0"/>
                    <a:pt x="478" y="0"/>
                  </a:cubicBezTo>
                  <a:cubicBezTo>
                    <a:pt x="399" y="0"/>
                    <a:pt x="326" y="21"/>
                    <a:pt x="271" y="56"/>
                  </a:cubicBezTo>
                  <a:cubicBezTo>
                    <a:pt x="217" y="90"/>
                    <a:pt x="180" y="139"/>
                    <a:pt x="173" y="193"/>
                  </a:cubicBezTo>
                  <a:cubicBezTo>
                    <a:pt x="173" y="195"/>
                    <a:pt x="173" y="195"/>
                    <a:pt x="173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5"/>
                    <a:pt x="111" y="195"/>
                  </a:cubicBezTo>
                  <a:cubicBezTo>
                    <a:pt x="111" y="196"/>
                    <a:pt x="110" y="196"/>
                    <a:pt x="110" y="196"/>
                  </a:cubicBezTo>
                  <a:cubicBezTo>
                    <a:pt x="109" y="197"/>
                    <a:pt x="109" y="198"/>
                    <a:pt x="109" y="198"/>
                  </a:cubicBezTo>
                  <a:cubicBezTo>
                    <a:pt x="108" y="199"/>
                    <a:pt x="108" y="200"/>
                    <a:pt x="108" y="201"/>
                  </a:cubicBezTo>
                  <a:cubicBezTo>
                    <a:pt x="108" y="201"/>
                    <a:pt x="108" y="201"/>
                    <a:pt x="108" y="201"/>
                  </a:cubicBezTo>
                  <a:cubicBezTo>
                    <a:pt x="108" y="284"/>
                    <a:pt x="108" y="284"/>
                    <a:pt x="108" y="284"/>
                  </a:cubicBezTo>
                  <a:cubicBezTo>
                    <a:pt x="110" y="284"/>
                    <a:pt x="110" y="284"/>
                    <a:pt x="110" y="284"/>
                  </a:cubicBezTo>
                  <a:cubicBezTo>
                    <a:pt x="108" y="284"/>
                    <a:pt x="108" y="284"/>
                    <a:pt x="108" y="284"/>
                  </a:cubicBezTo>
                  <a:cubicBezTo>
                    <a:pt x="108" y="312"/>
                    <a:pt x="98" y="330"/>
                    <a:pt x="87" y="342"/>
                  </a:cubicBezTo>
                  <a:cubicBezTo>
                    <a:pt x="76" y="354"/>
                    <a:pt x="64" y="359"/>
                    <a:pt x="59" y="361"/>
                  </a:cubicBezTo>
                  <a:cubicBezTo>
                    <a:pt x="57" y="362"/>
                    <a:pt x="57" y="362"/>
                    <a:pt x="57" y="362"/>
                  </a:cubicBezTo>
                  <a:cubicBezTo>
                    <a:pt x="57" y="389"/>
                    <a:pt x="57" y="389"/>
                    <a:pt x="57" y="389"/>
                  </a:cubicBezTo>
                  <a:cubicBezTo>
                    <a:pt x="4" y="389"/>
                    <a:pt x="4" y="389"/>
                    <a:pt x="4" y="389"/>
                  </a:cubicBezTo>
                  <a:cubicBezTo>
                    <a:pt x="3" y="389"/>
                    <a:pt x="2" y="389"/>
                    <a:pt x="2" y="389"/>
                  </a:cubicBezTo>
                  <a:cubicBezTo>
                    <a:pt x="0" y="389"/>
                    <a:pt x="0" y="389"/>
                    <a:pt x="0" y="389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0" y="391"/>
                    <a:pt x="0" y="392"/>
                    <a:pt x="0" y="393"/>
                  </a:cubicBezTo>
                  <a:cubicBezTo>
                    <a:pt x="0" y="1130"/>
                    <a:pt x="0" y="1130"/>
                    <a:pt x="0" y="1130"/>
                  </a:cubicBezTo>
                  <a:cubicBezTo>
                    <a:pt x="0" y="1131"/>
                    <a:pt x="0" y="1132"/>
                    <a:pt x="0" y="1132"/>
                  </a:cubicBezTo>
                  <a:cubicBezTo>
                    <a:pt x="0" y="1134"/>
                    <a:pt x="0" y="1134"/>
                    <a:pt x="0" y="1134"/>
                  </a:cubicBezTo>
                  <a:cubicBezTo>
                    <a:pt x="2" y="1135"/>
                    <a:pt x="2" y="1135"/>
                    <a:pt x="2" y="1135"/>
                  </a:cubicBezTo>
                  <a:cubicBezTo>
                    <a:pt x="2" y="1135"/>
                    <a:pt x="3" y="1135"/>
                    <a:pt x="4" y="1135"/>
                  </a:cubicBezTo>
                  <a:cubicBezTo>
                    <a:pt x="57" y="1135"/>
                    <a:pt x="57" y="1135"/>
                    <a:pt x="57" y="1135"/>
                  </a:cubicBezTo>
                  <a:cubicBezTo>
                    <a:pt x="57" y="1161"/>
                    <a:pt x="57" y="1161"/>
                    <a:pt x="57" y="1161"/>
                  </a:cubicBezTo>
                  <a:cubicBezTo>
                    <a:pt x="59" y="1162"/>
                    <a:pt x="59" y="1162"/>
                    <a:pt x="59" y="1162"/>
                  </a:cubicBezTo>
                  <a:cubicBezTo>
                    <a:pt x="64" y="1164"/>
                    <a:pt x="76" y="1169"/>
                    <a:pt x="87" y="1181"/>
                  </a:cubicBezTo>
                  <a:cubicBezTo>
                    <a:pt x="98" y="1193"/>
                    <a:pt x="108" y="1212"/>
                    <a:pt x="108" y="1239"/>
                  </a:cubicBezTo>
                  <a:cubicBezTo>
                    <a:pt x="110" y="1239"/>
                    <a:pt x="110" y="1239"/>
                    <a:pt x="110" y="1239"/>
                  </a:cubicBezTo>
                  <a:cubicBezTo>
                    <a:pt x="108" y="1239"/>
                    <a:pt x="108" y="1239"/>
                    <a:pt x="108" y="1239"/>
                  </a:cubicBezTo>
                  <a:cubicBezTo>
                    <a:pt x="108" y="1322"/>
                    <a:pt x="108" y="1322"/>
                    <a:pt x="108" y="1322"/>
                  </a:cubicBezTo>
                  <a:cubicBezTo>
                    <a:pt x="108" y="1322"/>
                    <a:pt x="108" y="1322"/>
                    <a:pt x="108" y="1322"/>
                  </a:cubicBezTo>
                  <a:cubicBezTo>
                    <a:pt x="108" y="1323"/>
                    <a:pt x="108" y="1324"/>
                    <a:pt x="108" y="1325"/>
                  </a:cubicBezTo>
                  <a:cubicBezTo>
                    <a:pt x="109" y="1325"/>
                    <a:pt x="109" y="1326"/>
                    <a:pt x="109" y="1326"/>
                  </a:cubicBezTo>
                  <a:cubicBezTo>
                    <a:pt x="109" y="1327"/>
                    <a:pt x="110" y="1327"/>
                    <a:pt x="111" y="1328"/>
                  </a:cubicBezTo>
                  <a:cubicBezTo>
                    <a:pt x="112" y="1328"/>
                    <a:pt x="112" y="1328"/>
                    <a:pt x="113" y="1328"/>
                  </a:cubicBezTo>
                  <a:cubicBezTo>
                    <a:pt x="173" y="1328"/>
                    <a:pt x="173" y="1328"/>
                    <a:pt x="173" y="1328"/>
                  </a:cubicBezTo>
                  <a:cubicBezTo>
                    <a:pt x="173" y="1330"/>
                    <a:pt x="173" y="1330"/>
                    <a:pt x="173" y="1330"/>
                  </a:cubicBezTo>
                  <a:cubicBezTo>
                    <a:pt x="180" y="1384"/>
                    <a:pt x="217" y="1432"/>
                    <a:pt x="271" y="1467"/>
                  </a:cubicBezTo>
                  <a:cubicBezTo>
                    <a:pt x="326" y="1502"/>
                    <a:pt x="399" y="1523"/>
                    <a:pt x="478" y="1523"/>
                  </a:cubicBezTo>
                  <a:cubicBezTo>
                    <a:pt x="478" y="1521"/>
                    <a:pt x="478" y="1521"/>
                    <a:pt x="478" y="1521"/>
                  </a:cubicBezTo>
                </a:path>
              </a:pathLst>
            </a:custGeom>
            <a:solidFill>
              <a:srgbClr val="584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4000499" y="131762"/>
              <a:ext cx="4191000" cy="6594475"/>
            </a:xfrm>
            <a:custGeom>
              <a:avLst/>
              <a:gdLst>
                <a:gd name="T0" fmla="*/ 179 w 987"/>
                <a:gd name="T1" fmla="*/ 1357 h 1555"/>
                <a:gd name="T2" fmla="*/ 112 w 987"/>
                <a:gd name="T3" fmla="*/ 1339 h 1555"/>
                <a:gd name="T4" fmla="*/ 91 w 987"/>
                <a:gd name="T5" fmla="*/ 1201 h 1555"/>
                <a:gd name="T6" fmla="*/ 61 w 987"/>
                <a:gd name="T7" fmla="*/ 1163 h 1555"/>
                <a:gd name="T8" fmla="*/ 4 w 987"/>
                <a:gd name="T9" fmla="*/ 1150 h 1555"/>
                <a:gd name="T10" fmla="*/ 4 w 987"/>
                <a:gd name="T11" fmla="*/ 407 h 1555"/>
                <a:gd name="T12" fmla="*/ 13 w 987"/>
                <a:gd name="T13" fmla="*/ 393 h 1555"/>
                <a:gd name="T14" fmla="*/ 69 w 987"/>
                <a:gd name="T15" fmla="*/ 367 h 1555"/>
                <a:gd name="T16" fmla="*/ 112 w 987"/>
                <a:gd name="T17" fmla="*/ 300 h 1555"/>
                <a:gd name="T18" fmla="*/ 129 w 987"/>
                <a:gd name="T19" fmla="*/ 199 h 1555"/>
                <a:gd name="T20" fmla="*/ 284 w 987"/>
                <a:gd name="T21" fmla="*/ 60 h 1555"/>
                <a:gd name="T22" fmla="*/ 810 w 987"/>
                <a:gd name="T23" fmla="*/ 199 h 1555"/>
                <a:gd name="T24" fmla="*/ 873 w 987"/>
                <a:gd name="T25" fmla="*/ 209 h 1555"/>
                <a:gd name="T26" fmla="*/ 874 w 987"/>
                <a:gd name="T27" fmla="*/ 300 h 1555"/>
                <a:gd name="T28" fmla="*/ 926 w 987"/>
                <a:gd name="T29" fmla="*/ 377 h 1555"/>
                <a:gd name="T30" fmla="*/ 980 w 987"/>
                <a:gd name="T31" fmla="*/ 397 h 1555"/>
                <a:gd name="T32" fmla="*/ 983 w 987"/>
                <a:gd name="T33" fmla="*/ 1146 h 1555"/>
                <a:gd name="T34" fmla="*/ 983 w 987"/>
                <a:gd name="T35" fmla="*/ 1149 h 1555"/>
                <a:gd name="T36" fmla="*/ 926 w 987"/>
                <a:gd name="T37" fmla="*/ 1186 h 1555"/>
                <a:gd name="T38" fmla="*/ 874 w 987"/>
                <a:gd name="T39" fmla="*/ 1255 h 1555"/>
                <a:gd name="T40" fmla="*/ 867 w 987"/>
                <a:gd name="T41" fmla="*/ 1354 h 1555"/>
                <a:gd name="T42" fmla="*/ 810 w 987"/>
                <a:gd name="T43" fmla="*/ 1358 h 1555"/>
                <a:gd name="T44" fmla="*/ 494 w 987"/>
                <a:gd name="T45" fmla="*/ 1555 h 1555"/>
                <a:gd name="T46" fmla="*/ 812 w 987"/>
                <a:gd name="T47" fmla="*/ 1360 h 1555"/>
                <a:gd name="T48" fmla="*/ 869 w 987"/>
                <a:gd name="T49" fmla="*/ 1357 h 1555"/>
                <a:gd name="T50" fmla="*/ 878 w 987"/>
                <a:gd name="T51" fmla="*/ 1339 h 1555"/>
                <a:gd name="T52" fmla="*/ 899 w 987"/>
                <a:gd name="T53" fmla="*/ 1205 h 1555"/>
                <a:gd name="T54" fmla="*/ 930 w 987"/>
                <a:gd name="T55" fmla="*/ 1189 h 1555"/>
                <a:gd name="T56" fmla="*/ 987 w 987"/>
                <a:gd name="T57" fmla="*/ 1149 h 1555"/>
                <a:gd name="T58" fmla="*/ 987 w 987"/>
                <a:gd name="T59" fmla="*/ 409 h 1555"/>
                <a:gd name="T60" fmla="*/ 983 w 987"/>
                <a:gd name="T61" fmla="*/ 395 h 1555"/>
                <a:gd name="T62" fmla="*/ 930 w 987"/>
                <a:gd name="T63" fmla="*/ 366 h 1555"/>
                <a:gd name="T64" fmla="*/ 876 w 987"/>
                <a:gd name="T65" fmla="*/ 300 h 1555"/>
                <a:gd name="T66" fmla="*/ 875 w 987"/>
                <a:gd name="T67" fmla="*/ 204 h 1555"/>
                <a:gd name="T68" fmla="*/ 858 w 987"/>
                <a:gd name="T69" fmla="*/ 195 h 1555"/>
                <a:gd name="T70" fmla="*/ 710 w 987"/>
                <a:gd name="T71" fmla="*/ 59 h 1555"/>
                <a:gd name="T72" fmla="*/ 177 w 987"/>
                <a:gd name="T73" fmla="*/ 197 h 1555"/>
                <a:gd name="T74" fmla="*/ 129 w 987"/>
                <a:gd name="T75" fmla="*/ 195 h 1555"/>
                <a:gd name="T76" fmla="*/ 108 w 987"/>
                <a:gd name="T77" fmla="*/ 216 h 1555"/>
                <a:gd name="T78" fmla="*/ 88 w 987"/>
                <a:gd name="T79" fmla="*/ 351 h 1555"/>
                <a:gd name="T80" fmla="*/ 57 w 987"/>
                <a:gd name="T81" fmla="*/ 366 h 1555"/>
                <a:gd name="T82" fmla="*/ 4 w 987"/>
                <a:gd name="T83" fmla="*/ 394 h 1555"/>
                <a:gd name="T84" fmla="*/ 0 w 987"/>
                <a:gd name="T85" fmla="*/ 407 h 1555"/>
                <a:gd name="T86" fmla="*/ 0 w 987"/>
                <a:gd name="T87" fmla="*/ 1150 h 1555"/>
                <a:gd name="T88" fmla="*/ 57 w 987"/>
                <a:gd name="T89" fmla="*/ 1167 h 1555"/>
                <a:gd name="T90" fmla="*/ 68 w 987"/>
                <a:gd name="T91" fmla="*/ 1192 h 1555"/>
                <a:gd name="T92" fmla="*/ 68 w 987"/>
                <a:gd name="T93" fmla="*/ 1192 h 1555"/>
                <a:gd name="T94" fmla="*/ 108 w 987"/>
                <a:gd name="T95" fmla="*/ 1255 h 1555"/>
                <a:gd name="T96" fmla="*/ 129 w 987"/>
                <a:gd name="T97" fmla="*/ 1360 h 1555"/>
                <a:gd name="T98" fmla="*/ 282 w 987"/>
                <a:gd name="T99" fmla="*/ 1498 h 1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87" h="1555">
                  <a:moveTo>
                    <a:pt x="494" y="1553"/>
                  </a:moveTo>
                  <a:cubicBezTo>
                    <a:pt x="494" y="1551"/>
                    <a:pt x="494" y="1551"/>
                    <a:pt x="494" y="1551"/>
                  </a:cubicBezTo>
                  <a:cubicBezTo>
                    <a:pt x="414" y="1551"/>
                    <a:pt x="341" y="1530"/>
                    <a:pt x="284" y="1495"/>
                  </a:cubicBezTo>
                  <a:cubicBezTo>
                    <a:pt x="228" y="1460"/>
                    <a:pt x="189" y="1412"/>
                    <a:pt x="179" y="1357"/>
                  </a:cubicBezTo>
                  <a:cubicBezTo>
                    <a:pt x="179" y="1356"/>
                    <a:pt x="179" y="1356"/>
                    <a:pt x="179" y="1356"/>
                  </a:cubicBezTo>
                  <a:cubicBezTo>
                    <a:pt x="129" y="1356"/>
                    <a:pt x="129" y="1356"/>
                    <a:pt x="129" y="1356"/>
                  </a:cubicBezTo>
                  <a:cubicBezTo>
                    <a:pt x="125" y="1356"/>
                    <a:pt x="122" y="1355"/>
                    <a:pt x="119" y="1353"/>
                  </a:cubicBezTo>
                  <a:cubicBezTo>
                    <a:pt x="116" y="1350"/>
                    <a:pt x="113" y="1346"/>
                    <a:pt x="112" y="1339"/>
                  </a:cubicBezTo>
                  <a:cubicBezTo>
                    <a:pt x="112" y="1339"/>
                    <a:pt x="112" y="1339"/>
                    <a:pt x="112" y="1339"/>
                  </a:cubicBezTo>
                  <a:cubicBezTo>
                    <a:pt x="112" y="1255"/>
                    <a:pt x="112" y="1255"/>
                    <a:pt x="112" y="1255"/>
                  </a:cubicBezTo>
                  <a:cubicBezTo>
                    <a:pt x="112" y="1255"/>
                    <a:pt x="112" y="1255"/>
                    <a:pt x="112" y="1255"/>
                  </a:cubicBezTo>
                  <a:cubicBezTo>
                    <a:pt x="112" y="1228"/>
                    <a:pt x="101" y="1211"/>
                    <a:pt x="91" y="1201"/>
                  </a:cubicBezTo>
                  <a:cubicBezTo>
                    <a:pt x="80" y="1191"/>
                    <a:pt x="69" y="1188"/>
                    <a:pt x="69" y="1188"/>
                  </a:cubicBezTo>
                  <a:cubicBezTo>
                    <a:pt x="69" y="1188"/>
                    <a:pt x="69" y="1188"/>
                    <a:pt x="69" y="1188"/>
                  </a:cubicBezTo>
                  <a:cubicBezTo>
                    <a:pt x="61" y="1186"/>
                    <a:pt x="61" y="1186"/>
                    <a:pt x="61" y="1186"/>
                  </a:cubicBezTo>
                  <a:cubicBezTo>
                    <a:pt x="61" y="1163"/>
                    <a:pt x="61" y="1163"/>
                    <a:pt x="61" y="1163"/>
                  </a:cubicBezTo>
                  <a:cubicBezTo>
                    <a:pt x="20" y="1163"/>
                    <a:pt x="20" y="1163"/>
                    <a:pt x="20" y="1163"/>
                  </a:cubicBezTo>
                  <a:cubicBezTo>
                    <a:pt x="18" y="1163"/>
                    <a:pt x="15" y="1163"/>
                    <a:pt x="13" y="1162"/>
                  </a:cubicBezTo>
                  <a:cubicBezTo>
                    <a:pt x="11" y="1162"/>
                    <a:pt x="9" y="1160"/>
                    <a:pt x="7" y="1158"/>
                  </a:cubicBezTo>
                  <a:cubicBezTo>
                    <a:pt x="4" y="1156"/>
                    <a:pt x="4" y="1152"/>
                    <a:pt x="4" y="1150"/>
                  </a:cubicBezTo>
                  <a:cubicBezTo>
                    <a:pt x="4" y="1149"/>
                    <a:pt x="4" y="1148"/>
                    <a:pt x="4" y="1148"/>
                  </a:cubicBezTo>
                  <a:cubicBezTo>
                    <a:pt x="4" y="1147"/>
                    <a:pt x="4" y="1146"/>
                    <a:pt x="4" y="1146"/>
                  </a:cubicBezTo>
                  <a:cubicBezTo>
                    <a:pt x="4" y="409"/>
                    <a:pt x="4" y="409"/>
                    <a:pt x="4" y="409"/>
                  </a:cubicBezTo>
                  <a:cubicBezTo>
                    <a:pt x="4" y="408"/>
                    <a:pt x="4" y="407"/>
                    <a:pt x="4" y="407"/>
                  </a:cubicBezTo>
                  <a:cubicBezTo>
                    <a:pt x="4" y="407"/>
                    <a:pt x="4" y="407"/>
                    <a:pt x="4" y="407"/>
                  </a:cubicBezTo>
                  <a:cubicBezTo>
                    <a:pt x="4" y="406"/>
                    <a:pt x="4" y="406"/>
                    <a:pt x="4" y="405"/>
                  </a:cubicBezTo>
                  <a:cubicBezTo>
                    <a:pt x="4" y="402"/>
                    <a:pt x="4" y="399"/>
                    <a:pt x="7" y="397"/>
                  </a:cubicBezTo>
                  <a:cubicBezTo>
                    <a:pt x="8" y="395"/>
                    <a:pt x="11" y="394"/>
                    <a:pt x="13" y="393"/>
                  </a:cubicBezTo>
                  <a:cubicBezTo>
                    <a:pt x="15" y="393"/>
                    <a:pt x="17" y="393"/>
                    <a:pt x="20" y="393"/>
                  </a:cubicBezTo>
                  <a:cubicBezTo>
                    <a:pt x="61" y="393"/>
                    <a:pt x="61" y="393"/>
                    <a:pt x="61" y="393"/>
                  </a:cubicBezTo>
                  <a:cubicBezTo>
                    <a:pt x="61" y="369"/>
                    <a:pt x="61" y="369"/>
                    <a:pt x="61" y="369"/>
                  </a:cubicBezTo>
                  <a:cubicBezTo>
                    <a:pt x="69" y="367"/>
                    <a:pt x="69" y="367"/>
                    <a:pt x="69" y="367"/>
                  </a:cubicBezTo>
                  <a:cubicBezTo>
                    <a:pt x="69" y="367"/>
                    <a:pt x="69" y="367"/>
                    <a:pt x="69" y="367"/>
                  </a:cubicBezTo>
                  <a:cubicBezTo>
                    <a:pt x="70" y="367"/>
                    <a:pt x="80" y="363"/>
                    <a:pt x="91" y="353"/>
                  </a:cubicBezTo>
                  <a:cubicBezTo>
                    <a:pt x="101" y="344"/>
                    <a:pt x="112" y="327"/>
                    <a:pt x="112" y="300"/>
                  </a:cubicBezTo>
                  <a:cubicBezTo>
                    <a:pt x="112" y="300"/>
                    <a:pt x="112" y="300"/>
                    <a:pt x="112" y="300"/>
                  </a:cubicBezTo>
                  <a:cubicBezTo>
                    <a:pt x="112" y="217"/>
                    <a:pt x="112" y="217"/>
                    <a:pt x="112" y="217"/>
                  </a:cubicBezTo>
                  <a:cubicBezTo>
                    <a:pt x="112" y="216"/>
                    <a:pt x="112" y="216"/>
                    <a:pt x="112" y="216"/>
                  </a:cubicBezTo>
                  <a:cubicBezTo>
                    <a:pt x="113" y="209"/>
                    <a:pt x="116" y="205"/>
                    <a:pt x="119" y="202"/>
                  </a:cubicBezTo>
                  <a:cubicBezTo>
                    <a:pt x="122" y="200"/>
                    <a:pt x="125" y="199"/>
                    <a:pt x="129" y="199"/>
                  </a:cubicBezTo>
                  <a:cubicBezTo>
                    <a:pt x="129" y="199"/>
                    <a:pt x="129" y="199"/>
                    <a:pt x="129" y="199"/>
                  </a:cubicBezTo>
                  <a:cubicBezTo>
                    <a:pt x="179" y="199"/>
                    <a:pt x="179" y="199"/>
                    <a:pt x="179" y="199"/>
                  </a:cubicBezTo>
                  <a:cubicBezTo>
                    <a:pt x="179" y="197"/>
                    <a:pt x="179" y="197"/>
                    <a:pt x="179" y="197"/>
                  </a:cubicBezTo>
                  <a:cubicBezTo>
                    <a:pt x="189" y="143"/>
                    <a:pt x="228" y="95"/>
                    <a:pt x="284" y="60"/>
                  </a:cubicBezTo>
                  <a:cubicBezTo>
                    <a:pt x="341" y="25"/>
                    <a:pt x="414" y="4"/>
                    <a:pt x="494" y="4"/>
                  </a:cubicBezTo>
                  <a:cubicBezTo>
                    <a:pt x="573" y="4"/>
                    <a:pt x="649" y="25"/>
                    <a:pt x="708" y="62"/>
                  </a:cubicBezTo>
                  <a:cubicBezTo>
                    <a:pt x="764" y="98"/>
                    <a:pt x="799" y="145"/>
                    <a:pt x="810" y="197"/>
                  </a:cubicBezTo>
                  <a:cubicBezTo>
                    <a:pt x="810" y="199"/>
                    <a:pt x="810" y="199"/>
                    <a:pt x="810" y="199"/>
                  </a:cubicBezTo>
                  <a:cubicBezTo>
                    <a:pt x="858" y="199"/>
                    <a:pt x="858" y="199"/>
                    <a:pt x="858" y="199"/>
                  </a:cubicBezTo>
                  <a:cubicBezTo>
                    <a:pt x="858" y="199"/>
                    <a:pt x="858" y="199"/>
                    <a:pt x="858" y="199"/>
                  </a:cubicBezTo>
                  <a:cubicBezTo>
                    <a:pt x="862" y="199"/>
                    <a:pt x="865" y="200"/>
                    <a:pt x="867" y="201"/>
                  </a:cubicBezTo>
                  <a:cubicBezTo>
                    <a:pt x="870" y="203"/>
                    <a:pt x="871" y="206"/>
                    <a:pt x="873" y="209"/>
                  </a:cubicBezTo>
                  <a:cubicBezTo>
                    <a:pt x="874" y="211"/>
                    <a:pt x="874" y="214"/>
                    <a:pt x="874" y="216"/>
                  </a:cubicBezTo>
                  <a:cubicBezTo>
                    <a:pt x="874" y="216"/>
                    <a:pt x="874" y="216"/>
                    <a:pt x="874" y="216"/>
                  </a:cubicBezTo>
                  <a:cubicBezTo>
                    <a:pt x="874" y="300"/>
                    <a:pt x="874" y="300"/>
                    <a:pt x="874" y="300"/>
                  </a:cubicBezTo>
                  <a:cubicBezTo>
                    <a:pt x="874" y="300"/>
                    <a:pt x="874" y="300"/>
                    <a:pt x="874" y="300"/>
                  </a:cubicBezTo>
                  <a:cubicBezTo>
                    <a:pt x="875" y="327"/>
                    <a:pt x="885" y="344"/>
                    <a:pt x="896" y="354"/>
                  </a:cubicBezTo>
                  <a:cubicBezTo>
                    <a:pt x="907" y="363"/>
                    <a:pt x="917" y="367"/>
                    <a:pt x="918" y="367"/>
                  </a:cubicBezTo>
                  <a:cubicBezTo>
                    <a:pt x="926" y="369"/>
                    <a:pt x="926" y="369"/>
                    <a:pt x="926" y="369"/>
                  </a:cubicBezTo>
                  <a:cubicBezTo>
                    <a:pt x="926" y="377"/>
                    <a:pt x="926" y="377"/>
                    <a:pt x="926" y="377"/>
                  </a:cubicBezTo>
                  <a:cubicBezTo>
                    <a:pt x="926" y="377"/>
                    <a:pt x="926" y="377"/>
                    <a:pt x="926" y="377"/>
                  </a:cubicBezTo>
                  <a:cubicBezTo>
                    <a:pt x="926" y="393"/>
                    <a:pt x="926" y="393"/>
                    <a:pt x="926" y="393"/>
                  </a:cubicBezTo>
                  <a:cubicBezTo>
                    <a:pt x="967" y="393"/>
                    <a:pt x="967" y="393"/>
                    <a:pt x="967" y="393"/>
                  </a:cubicBezTo>
                  <a:cubicBezTo>
                    <a:pt x="973" y="393"/>
                    <a:pt x="977" y="394"/>
                    <a:pt x="980" y="397"/>
                  </a:cubicBezTo>
                  <a:cubicBezTo>
                    <a:pt x="982" y="400"/>
                    <a:pt x="983" y="404"/>
                    <a:pt x="983" y="406"/>
                  </a:cubicBezTo>
                  <a:cubicBezTo>
                    <a:pt x="983" y="407"/>
                    <a:pt x="983" y="408"/>
                    <a:pt x="983" y="409"/>
                  </a:cubicBezTo>
                  <a:cubicBezTo>
                    <a:pt x="983" y="409"/>
                    <a:pt x="983" y="409"/>
                    <a:pt x="983" y="409"/>
                  </a:cubicBezTo>
                  <a:cubicBezTo>
                    <a:pt x="983" y="1146"/>
                    <a:pt x="983" y="1146"/>
                    <a:pt x="983" y="1146"/>
                  </a:cubicBezTo>
                  <a:cubicBezTo>
                    <a:pt x="983" y="1146"/>
                    <a:pt x="983" y="1146"/>
                    <a:pt x="983" y="1146"/>
                  </a:cubicBezTo>
                  <a:cubicBezTo>
                    <a:pt x="985" y="1146"/>
                    <a:pt x="985" y="1146"/>
                    <a:pt x="985" y="1146"/>
                  </a:cubicBezTo>
                  <a:cubicBezTo>
                    <a:pt x="983" y="1146"/>
                    <a:pt x="983" y="1146"/>
                    <a:pt x="983" y="1146"/>
                  </a:cubicBezTo>
                  <a:cubicBezTo>
                    <a:pt x="983" y="1147"/>
                    <a:pt x="983" y="1148"/>
                    <a:pt x="983" y="1149"/>
                  </a:cubicBezTo>
                  <a:cubicBezTo>
                    <a:pt x="983" y="1151"/>
                    <a:pt x="982" y="1155"/>
                    <a:pt x="980" y="1158"/>
                  </a:cubicBezTo>
                  <a:cubicBezTo>
                    <a:pt x="977" y="1161"/>
                    <a:pt x="973" y="1163"/>
                    <a:pt x="967" y="1163"/>
                  </a:cubicBezTo>
                  <a:cubicBezTo>
                    <a:pt x="926" y="1163"/>
                    <a:pt x="926" y="1163"/>
                    <a:pt x="926" y="1163"/>
                  </a:cubicBezTo>
                  <a:cubicBezTo>
                    <a:pt x="926" y="1186"/>
                    <a:pt x="926" y="1186"/>
                    <a:pt x="926" y="1186"/>
                  </a:cubicBezTo>
                  <a:cubicBezTo>
                    <a:pt x="918" y="1188"/>
                    <a:pt x="918" y="1188"/>
                    <a:pt x="918" y="1188"/>
                  </a:cubicBezTo>
                  <a:cubicBezTo>
                    <a:pt x="918" y="1188"/>
                    <a:pt x="918" y="1188"/>
                    <a:pt x="918" y="1188"/>
                  </a:cubicBezTo>
                  <a:cubicBezTo>
                    <a:pt x="917" y="1189"/>
                    <a:pt x="907" y="1192"/>
                    <a:pt x="896" y="1202"/>
                  </a:cubicBezTo>
                  <a:cubicBezTo>
                    <a:pt x="885" y="1212"/>
                    <a:pt x="875" y="1228"/>
                    <a:pt x="874" y="1255"/>
                  </a:cubicBezTo>
                  <a:cubicBezTo>
                    <a:pt x="874" y="1339"/>
                    <a:pt x="874" y="1339"/>
                    <a:pt x="874" y="1339"/>
                  </a:cubicBezTo>
                  <a:cubicBezTo>
                    <a:pt x="874" y="1339"/>
                    <a:pt x="874" y="1339"/>
                    <a:pt x="874" y="1339"/>
                  </a:cubicBezTo>
                  <a:cubicBezTo>
                    <a:pt x="874" y="1342"/>
                    <a:pt x="873" y="1346"/>
                    <a:pt x="871" y="1349"/>
                  </a:cubicBezTo>
                  <a:cubicBezTo>
                    <a:pt x="870" y="1351"/>
                    <a:pt x="869" y="1353"/>
                    <a:pt x="867" y="1354"/>
                  </a:cubicBezTo>
                  <a:cubicBezTo>
                    <a:pt x="864" y="1355"/>
                    <a:pt x="862" y="1356"/>
                    <a:pt x="858" y="1356"/>
                  </a:cubicBezTo>
                  <a:cubicBezTo>
                    <a:pt x="858" y="1356"/>
                    <a:pt x="858" y="1356"/>
                    <a:pt x="858" y="1356"/>
                  </a:cubicBezTo>
                  <a:cubicBezTo>
                    <a:pt x="810" y="1356"/>
                    <a:pt x="810" y="1356"/>
                    <a:pt x="810" y="1356"/>
                  </a:cubicBezTo>
                  <a:cubicBezTo>
                    <a:pt x="810" y="1358"/>
                    <a:pt x="810" y="1358"/>
                    <a:pt x="810" y="1358"/>
                  </a:cubicBezTo>
                  <a:cubicBezTo>
                    <a:pt x="799" y="1410"/>
                    <a:pt x="764" y="1457"/>
                    <a:pt x="708" y="1493"/>
                  </a:cubicBezTo>
                  <a:cubicBezTo>
                    <a:pt x="649" y="1530"/>
                    <a:pt x="573" y="1551"/>
                    <a:pt x="494" y="1551"/>
                  </a:cubicBezTo>
                  <a:cubicBezTo>
                    <a:pt x="494" y="1553"/>
                    <a:pt x="494" y="1553"/>
                    <a:pt x="494" y="1553"/>
                  </a:cubicBezTo>
                  <a:cubicBezTo>
                    <a:pt x="494" y="1555"/>
                    <a:pt x="494" y="1555"/>
                    <a:pt x="494" y="1555"/>
                  </a:cubicBezTo>
                  <a:cubicBezTo>
                    <a:pt x="574" y="1555"/>
                    <a:pt x="651" y="1534"/>
                    <a:pt x="710" y="1496"/>
                  </a:cubicBezTo>
                  <a:cubicBezTo>
                    <a:pt x="767" y="1460"/>
                    <a:pt x="803" y="1412"/>
                    <a:pt x="813" y="1359"/>
                  </a:cubicBezTo>
                  <a:cubicBezTo>
                    <a:pt x="812" y="1358"/>
                    <a:pt x="812" y="1358"/>
                    <a:pt x="812" y="1358"/>
                  </a:cubicBezTo>
                  <a:cubicBezTo>
                    <a:pt x="812" y="1360"/>
                    <a:pt x="812" y="1360"/>
                    <a:pt x="812" y="1360"/>
                  </a:cubicBezTo>
                  <a:cubicBezTo>
                    <a:pt x="858" y="1360"/>
                    <a:pt x="858" y="1360"/>
                    <a:pt x="858" y="1360"/>
                  </a:cubicBezTo>
                  <a:cubicBezTo>
                    <a:pt x="858" y="1358"/>
                    <a:pt x="858" y="1358"/>
                    <a:pt x="858" y="1358"/>
                  </a:cubicBezTo>
                  <a:cubicBezTo>
                    <a:pt x="858" y="1360"/>
                    <a:pt x="858" y="1360"/>
                    <a:pt x="858" y="1360"/>
                  </a:cubicBezTo>
                  <a:cubicBezTo>
                    <a:pt x="862" y="1360"/>
                    <a:pt x="866" y="1359"/>
                    <a:pt x="869" y="1357"/>
                  </a:cubicBezTo>
                  <a:cubicBezTo>
                    <a:pt x="873" y="1355"/>
                    <a:pt x="875" y="1351"/>
                    <a:pt x="876" y="1348"/>
                  </a:cubicBezTo>
                  <a:cubicBezTo>
                    <a:pt x="878" y="1345"/>
                    <a:pt x="878" y="1342"/>
                    <a:pt x="878" y="1340"/>
                  </a:cubicBezTo>
                  <a:cubicBezTo>
                    <a:pt x="878" y="1339"/>
                    <a:pt x="878" y="1339"/>
                    <a:pt x="878" y="1339"/>
                  </a:cubicBezTo>
                  <a:cubicBezTo>
                    <a:pt x="878" y="1339"/>
                    <a:pt x="878" y="1339"/>
                    <a:pt x="878" y="1339"/>
                  </a:cubicBezTo>
                  <a:cubicBezTo>
                    <a:pt x="878" y="1255"/>
                    <a:pt x="878" y="1255"/>
                    <a:pt x="878" y="1255"/>
                  </a:cubicBezTo>
                  <a:cubicBezTo>
                    <a:pt x="876" y="1255"/>
                    <a:pt x="876" y="1255"/>
                    <a:pt x="876" y="1255"/>
                  </a:cubicBezTo>
                  <a:cubicBezTo>
                    <a:pt x="878" y="1255"/>
                    <a:pt x="878" y="1255"/>
                    <a:pt x="878" y="1255"/>
                  </a:cubicBezTo>
                  <a:cubicBezTo>
                    <a:pt x="879" y="1229"/>
                    <a:pt x="889" y="1214"/>
                    <a:pt x="899" y="1205"/>
                  </a:cubicBezTo>
                  <a:cubicBezTo>
                    <a:pt x="909" y="1195"/>
                    <a:pt x="919" y="1192"/>
                    <a:pt x="919" y="1192"/>
                  </a:cubicBezTo>
                  <a:cubicBezTo>
                    <a:pt x="919" y="1190"/>
                    <a:pt x="919" y="1190"/>
                    <a:pt x="919" y="1190"/>
                  </a:cubicBezTo>
                  <a:cubicBezTo>
                    <a:pt x="919" y="1192"/>
                    <a:pt x="919" y="1192"/>
                    <a:pt x="919" y="1192"/>
                  </a:cubicBezTo>
                  <a:cubicBezTo>
                    <a:pt x="930" y="1189"/>
                    <a:pt x="930" y="1189"/>
                    <a:pt x="930" y="1189"/>
                  </a:cubicBezTo>
                  <a:cubicBezTo>
                    <a:pt x="930" y="1167"/>
                    <a:pt x="930" y="1167"/>
                    <a:pt x="930" y="1167"/>
                  </a:cubicBezTo>
                  <a:cubicBezTo>
                    <a:pt x="967" y="1167"/>
                    <a:pt x="967" y="1167"/>
                    <a:pt x="967" y="1167"/>
                  </a:cubicBezTo>
                  <a:cubicBezTo>
                    <a:pt x="974" y="1167"/>
                    <a:pt x="979" y="1165"/>
                    <a:pt x="983" y="1160"/>
                  </a:cubicBezTo>
                  <a:cubicBezTo>
                    <a:pt x="986" y="1156"/>
                    <a:pt x="987" y="1152"/>
                    <a:pt x="987" y="1149"/>
                  </a:cubicBezTo>
                  <a:cubicBezTo>
                    <a:pt x="987" y="1147"/>
                    <a:pt x="987" y="1146"/>
                    <a:pt x="987" y="1145"/>
                  </a:cubicBezTo>
                  <a:cubicBezTo>
                    <a:pt x="987" y="1145"/>
                    <a:pt x="987" y="1145"/>
                    <a:pt x="987" y="1145"/>
                  </a:cubicBezTo>
                  <a:cubicBezTo>
                    <a:pt x="987" y="1145"/>
                    <a:pt x="987" y="1145"/>
                    <a:pt x="987" y="1145"/>
                  </a:cubicBezTo>
                  <a:cubicBezTo>
                    <a:pt x="987" y="409"/>
                    <a:pt x="987" y="409"/>
                    <a:pt x="987" y="409"/>
                  </a:cubicBezTo>
                  <a:cubicBezTo>
                    <a:pt x="985" y="409"/>
                    <a:pt x="985" y="409"/>
                    <a:pt x="985" y="409"/>
                  </a:cubicBezTo>
                  <a:cubicBezTo>
                    <a:pt x="987" y="410"/>
                    <a:pt x="987" y="410"/>
                    <a:pt x="987" y="410"/>
                  </a:cubicBezTo>
                  <a:cubicBezTo>
                    <a:pt x="987" y="409"/>
                    <a:pt x="987" y="408"/>
                    <a:pt x="987" y="406"/>
                  </a:cubicBezTo>
                  <a:cubicBezTo>
                    <a:pt x="987" y="403"/>
                    <a:pt x="986" y="399"/>
                    <a:pt x="983" y="395"/>
                  </a:cubicBezTo>
                  <a:cubicBezTo>
                    <a:pt x="979" y="391"/>
                    <a:pt x="974" y="389"/>
                    <a:pt x="967" y="389"/>
                  </a:cubicBezTo>
                  <a:cubicBezTo>
                    <a:pt x="930" y="389"/>
                    <a:pt x="930" y="389"/>
                    <a:pt x="930" y="389"/>
                  </a:cubicBezTo>
                  <a:cubicBezTo>
                    <a:pt x="930" y="376"/>
                    <a:pt x="930" y="376"/>
                    <a:pt x="930" y="376"/>
                  </a:cubicBezTo>
                  <a:cubicBezTo>
                    <a:pt x="930" y="366"/>
                    <a:pt x="930" y="366"/>
                    <a:pt x="930" y="366"/>
                  </a:cubicBezTo>
                  <a:cubicBezTo>
                    <a:pt x="919" y="363"/>
                    <a:pt x="919" y="363"/>
                    <a:pt x="919" y="363"/>
                  </a:cubicBezTo>
                  <a:cubicBezTo>
                    <a:pt x="919" y="363"/>
                    <a:pt x="909" y="360"/>
                    <a:pt x="899" y="351"/>
                  </a:cubicBezTo>
                  <a:cubicBezTo>
                    <a:pt x="889" y="341"/>
                    <a:pt x="879" y="326"/>
                    <a:pt x="878" y="300"/>
                  </a:cubicBezTo>
                  <a:cubicBezTo>
                    <a:pt x="876" y="300"/>
                    <a:pt x="876" y="300"/>
                    <a:pt x="876" y="300"/>
                  </a:cubicBezTo>
                  <a:cubicBezTo>
                    <a:pt x="878" y="300"/>
                    <a:pt x="878" y="300"/>
                    <a:pt x="878" y="300"/>
                  </a:cubicBezTo>
                  <a:cubicBezTo>
                    <a:pt x="878" y="216"/>
                    <a:pt x="878" y="216"/>
                    <a:pt x="878" y="216"/>
                  </a:cubicBezTo>
                  <a:cubicBezTo>
                    <a:pt x="878" y="215"/>
                    <a:pt x="878" y="215"/>
                    <a:pt x="878" y="215"/>
                  </a:cubicBezTo>
                  <a:cubicBezTo>
                    <a:pt x="878" y="213"/>
                    <a:pt x="877" y="208"/>
                    <a:pt x="875" y="204"/>
                  </a:cubicBezTo>
                  <a:cubicBezTo>
                    <a:pt x="873" y="201"/>
                    <a:pt x="871" y="199"/>
                    <a:pt x="869" y="198"/>
                  </a:cubicBezTo>
                  <a:cubicBezTo>
                    <a:pt x="866" y="196"/>
                    <a:pt x="862" y="195"/>
                    <a:pt x="858" y="195"/>
                  </a:cubicBezTo>
                  <a:cubicBezTo>
                    <a:pt x="858" y="197"/>
                    <a:pt x="858" y="197"/>
                    <a:pt x="858" y="197"/>
                  </a:cubicBezTo>
                  <a:cubicBezTo>
                    <a:pt x="858" y="195"/>
                    <a:pt x="858" y="195"/>
                    <a:pt x="858" y="195"/>
                  </a:cubicBezTo>
                  <a:cubicBezTo>
                    <a:pt x="812" y="195"/>
                    <a:pt x="812" y="195"/>
                    <a:pt x="812" y="195"/>
                  </a:cubicBezTo>
                  <a:cubicBezTo>
                    <a:pt x="811" y="197"/>
                    <a:pt x="811" y="197"/>
                    <a:pt x="811" y="197"/>
                  </a:cubicBezTo>
                  <a:cubicBezTo>
                    <a:pt x="813" y="196"/>
                    <a:pt x="813" y="196"/>
                    <a:pt x="813" y="196"/>
                  </a:cubicBezTo>
                  <a:cubicBezTo>
                    <a:pt x="803" y="143"/>
                    <a:pt x="767" y="95"/>
                    <a:pt x="710" y="59"/>
                  </a:cubicBezTo>
                  <a:cubicBezTo>
                    <a:pt x="651" y="21"/>
                    <a:pt x="574" y="0"/>
                    <a:pt x="494" y="0"/>
                  </a:cubicBezTo>
                  <a:cubicBezTo>
                    <a:pt x="414" y="0"/>
                    <a:pt x="339" y="21"/>
                    <a:pt x="282" y="57"/>
                  </a:cubicBezTo>
                  <a:cubicBezTo>
                    <a:pt x="225" y="92"/>
                    <a:pt x="185" y="141"/>
                    <a:pt x="175" y="196"/>
                  </a:cubicBezTo>
                  <a:cubicBezTo>
                    <a:pt x="177" y="197"/>
                    <a:pt x="177" y="197"/>
                    <a:pt x="177" y="197"/>
                  </a:cubicBezTo>
                  <a:cubicBezTo>
                    <a:pt x="177" y="195"/>
                    <a:pt x="177" y="195"/>
                    <a:pt x="177" y="195"/>
                  </a:cubicBezTo>
                  <a:cubicBezTo>
                    <a:pt x="129" y="195"/>
                    <a:pt x="129" y="195"/>
                    <a:pt x="129" y="195"/>
                  </a:cubicBezTo>
                  <a:cubicBezTo>
                    <a:pt x="129" y="197"/>
                    <a:pt x="129" y="197"/>
                    <a:pt x="129" y="197"/>
                  </a:cubicBezTo>
                  <a:cubicBezTo>
                    <a:pt x="129" y="195"/>
                    <a:pt x="129" y="195"/>
                    <a:pt x="129" y="195"/>
                  </a:cubicBezTo>
                  <a:cubicBezTo>
                    <a:pt x="125" y="195"/>
                    <a:pt x="120" y="196"/>
                    <a:pt x="116" y="199"/>
                  </a:cubicBezTo>
                  <a:cubicBezTo>
                    <a:pt x="112" y="202"/>
                    <a:pt x="109" y="208"/>
                    <a:pt x="108" y="215"/>
                  </a:cubicBezTo>
                  <a:cubicBezTo>
                    <a:pt x="108" y="216"/>
                    <a:pt x="108" y="216"/>
                    <a:pt x="108" y="216"/>
                  </a:cubicBezTo>
                  <a:cubicBezTo>
                    <a:pt x="108" y="216"/>
                    <a:pt x="108" y="216"/>
                    <a:pt x="108" y="216"/>
                  </a:cubicBezTo>
                  <a:cubicBezTo>
                    <a:pt x="108" y="300"/>
                    <a:pt x="108" y="300"/>
                    <a:pt x="108" y="300"/>
                  </a:cubicBezTo>
                  <a:cubicBezTo>
                    <a:pt x="110" y="300"/>
                    <a:pt x="110" y="300"/>
                    <a:pt x="110" y="300"/>
                  </a:cubicBezTo>
                  <a:cubicBezTo>
                    <a:pt x="108" y="300"/>
                    <a:pt x="108" y="300"/>
                    <a:pt x="108" y="300"/>
                  </a:cubicBezTo>
                  <a:cubicBezTo>
                    <a:pt x="108" y="326"/>
                    <a:pt x="98" y="341"/>
                    <a:pt x="88" y="351"/>
                  </a:cubicBezTo>
                  <a:cubicBezTo>
                    <a:pt x="78" y="360"/>
                    <a:pt x="68" y="363"/>
                    <a:pt x="68" y="363"/>
                  </a:cubicBezTo>
                  <a:cubicBezTo>
                    <a:pt x="68" y="365"/>
                    <a:pt x="68" y="365"/>
                    <a:pt x="68" y="365"/>
                  </a:cubicBezTo>
                  <a:cubicBezTo>
                    <a:pt x="68" y="363"/>
                    <a:pt x="68" y="363"/>
                    <a:pt x="68" y="363"/>
                  </a:cubicBezTo>
                  <a:cubicBezTo>
                    <a:pt x="57" y="366"/>
                    <a:pt x="57" y="366"/>
                    <a:pt x="57" y="366"/>
                  </a:cubicBezTo>
                  <a:cubicBezTo>
                    <a:pt x="57" y="389"/>
                    <a:pt x="57" y="389"/>
                    <a:pt x="57" y="389"/>
                  </a:cubicBezTo>
                  <a:cubicBezTo>
                    <a:pt x="20" y="389"/>
                    <a:pt x="20" y="389"/>
                    <a:pt x="20" y="389"/>
                  </a:cubicBezTo>
                  <a:cubicBezTo>
                    <a:pt x="17" y="389"/>
                    <a:pt x="15" y="389"/>
                    <a:pt x="12" y="389"/>
                  </a:cubicBezTo>
                  <a:cubicBezTo>
                    <a:pt x="9" y="390"/>
                    <a:pt x="6" y="391"/>
                    <a:pt x="4" y="394"/>
                  </a:cubicBezTo>
                  <a:cubicBezTo>
                    <a:pt x="0" y="398"/>
                    <a:pt x="0" y="402"/>
                    <a:pt x="0" y="405"/>
                  </a:cubicBezTo>
                  <a:cubicBezTo>
                    <a:pt x="0" y="406"/>
                    <a:pt x="0" y="407"/>
                    <a:pt x="0" y="407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0" y="408"/>
                    <a:pt x="0" y="408"/>
                    <a:pt x="0" y="409"/>
                  </a:cubicBezTo>
                  <a:cubicBezTo>
                    <a:pt x="0" y="1146"/>
                    <a:pt x="0" y="1146"/>
                    <a:pt x="0" y="1146"/>
                  </a:cubicBezTo>
                  <a:cubicBezTo>
                    <a:pt x="0" y="1146"/>
                    <a:pt x="0" y="1147"/>
                    <a:pt x="0" y="1147"/>
                  </a:cubicBezTo>
                  <a:cubicBezTo>
                    <a:pt x="0" y="1148"/>
                    <a:pt x="0" y="1149"/>
                    <a:pt x="0" y="1150"/>
                  </a:cubicBezTo>
                  <a:cubicBezTo>
                    <a:pt x="0" y="1153"/>
                    <a:pt x="0" y="1157"/>
                    <a:pt x="4" y="1161"/>
                  </a:cubicBezTo>
                  <a:cubicBezTo>
                    <a:pt x="6" y="1164"/>
                    <a:pt x="9" y="1165"/>
                    <a:pt x="12" y="1166"/>
                  </a:cubicBezTo>
                  <a:cubicBezTo>
                    <a:pt x="15" y="1167"/>
                    <a:pt x="18" y="1167"/>
                    <a:pt x="20" y="1167"/>
                  </a:cubicBezTo>
                  <a:cubicBezTo>
                    <a:pt x="57" y="1167"/>
                    <a:pt x="57" y="1167"/>
                    <a:pt x="57" y="1167"/>
                  </a:cubicBezTo>
                  <a:cubicBezTo>
                    <a:pt x="57" y="1189"/>
                    <a:pt x="57" y="1189"/>
                    <a:pt x="57" y="1189"/>
                  </a:cubicBezTo>
                  <a:cubicBezTo>
                    <a:pt x="68" y="1192"/>
                    <a:pt x="68" y="1192"/>
                    <a:pt x="68" y="1192"/>
                  </a:cubicBezTo>
                  <a:cubicBezTo>
                    <a:pt x="68" y="1192"/>
                    <a:pt x="68" y="1192"/>
                    <a:pt x="68" y="1192"/>
                  </a:cubicBezTo>
                  <a:cubicBezTo>
                    <a:pt x="68" y="1192"/>
                    <a:pt x="68" y="1192"/>
                    <a:pt x="68" y="1192"/>
                  </a:cubicBezTo>
                  <a:cubicBezTo>
                    <a:pt x="68" y="1192"/>
                    <a:pt x="68" y="1192"/>
                    <a:pt x="68" y="1192"/>
                  </a:cubicBezTo>
                  <a:cubicBezTo>
                    <a:pt x="68" y="1192"/>
                    <a:pt x="68" y="1192"/>
                    <a:pt x="68" y="1192"/>
                  </a:cubicBezTo>
                  <a:cubicBezTo>
                    <a:pt x="68" y="1192"/>
                    <a:pt x="68" y="1192"/>
                    <a:pt x="68" y="1192"/>
                  </a:cubicBezTo>
                  <a:cubicBezTo>
                    <a:pt x="68" y="1192"/>
                    <a:pt x="68" y="1192"/>
                    <a:pt x="68" y="1192"/>
                  </a:cubicBezTo>
                  <a:cubicBezTo>
                    <a:pt x="68" y="1192"/>
                    <a:pt x="78" y="1195"/>
                    <a:pt x="88" y="1204"/>
                  </a:cubicBezTo>
                  <a:cubicBezTo>
                    <a:pt x="98" y="1214"/>
                    <a:pt x="108" y="1229"/>
                    <a:pt x="108" y="1255"/>
                  </a:cubicBezTo>
                  <a:cubicBezTo>
                    <a:pt x="110" y="1255"/>
                    <a:pt x="110" y="1255"/>
                    <a:pt x="110" y="1255"/>
                  </a:cubicBezTo>
                  <a:cubicBezTo>
                    <a:pt x="108" y="1255"/>
                    <a:pt x="108" y="1255"/>
                    <a:pt x="108" y="1255"/>
                  </a:cubicBezTo>
                  <a:cubicBezTo>
                    <a:pt x="108" y="1339"/>
                    <a:pt x="108" y="1339"/>
                    <a:pt x="108" y="1339"/>
                  </a:cubicBezTo>
                  <a:cubicBezTo>
                    <a:pt x="108" y="1340"/>
                    <a:pt x="108" y="1340"/>
                    <a:pt x="108" y="1340"/>
                  </a:cubicBezTo>
                  <a:cubicBezTo>
                    <a:pt x="109" y="1348"/>
                    <a:pt x="112" y="1353"/>
                    <a:pt x="116" y="1356"/>
                  </a:cubicBezTo>
                  <a:cubicBezTo>
                    <a:pt x="120" y="1359"/>
                    <a:pt x="125" y="1360"/>
                    <a:pt x="129" y="1360"/>
                  </a:cubicBezTo>
                  <a:cubicBezTo>
                    <a:pt x="177" y="1360"/>
                    <a:pt x="177" y="1360"/>
                    <a:pt x="177" y="1360"/>
                  </a:cubicBezTo>
                  <a:cubicBezTo>
                    <a:pt x="177" y="1358"/>
                    <a:pt x="177" y="1358"/>
                    <a:pt x="177" y="1358"/>
                  </a:cubicBezTo>
                  <a:cubicBezTo>
                    <a:pt x="175" y="1358"/>
                    <a:pt x="175" y="1358"/>
                    <a:pt x="175" y="1358"/>
                  </a:cubicBezTo>
                  <a:cubicBezTo>
                    <a:pt x="185" y="1414"/>
                    <a:pt x="225" y="1463"/>
                    <a:pt x="282" y="1498"/>
                  </a:cubicBezTo>
                  <a:cubicBezTo>
                    <a:pt x="339" y="1534"/>
                    <a:pt x="414" y="1555"/>
                    <a:pt x="494" y="1555"/>
                  </a:cubicBezTo>
                  <a:cubicBezTo>
                    <a:pt x="494" y="1553"/>
                    <a:pt x="494" y="1553"/>
                    <a:pt x="494" y="1553"/>
                  </a:cubicBezTo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4195762" y="360362"/>
              <a:ext cx="3800475" cy="6137275"/>
            </a:xfrm>
            <a:custGeom>
              <a:avLst/>
              <a:gdLst>
                <a:gd name="T0" fmla="*/ 238 w 895"/>
                <a:gd name="T1" fmla="*/ 94 h 1447"/>
                <a:gd name="T2" fmla="*/ 129 w 895"/>
                <a:gd name="T3" fmla="*/ 225 h 1447"/>
                <a:gd name="T4" fmla="*/ 108 w 895"/>
                <a:gd name="T5" fmla="*/ 319 h 1447"/>
                <a:gd name="T6" fmla="*/ 20 w 895"/>
                <a:gd name="T7" fmla="*/ 1046 h 1447"/>
                <a:gd name="T8" fmla="*/ 109 w 895"/>
                <a:gd name="T9" fmla="*/ 1128 h 1447"/>
                <a:gd name="T10" fmla="*/ 129 w 895"/>
                <a:gd name="T11" fmla="*/ 1240 h 1447"/>
                <a:gd name="T12" fmla="*/ 302 w 895"/>
                <a:gd name="T13" fmla="*/ 1396 h 1447"/>
                <a:gd name="T14" fmla="*/ 613 w 895"/>
                <a:gd name="T15" fmla="*/ 1387 h 1447"/>
                <a:gd name="T16" fmla="*/ 766 w 895"/>
                <a:gd name="T17" fmla="*/ 1240 h 1447"/>
                <a:gd name="T18" fmla="*/ 794 w 895"/>
                <a:gd name="T19" fmla="*/ 1117 h 1447"/>
                <a:gd name="T20" fmla="*/ 818 w 895"/>
                <a:gd name="T21" fmla="*/ 1093 h 1447"/>
                <a:gd name="T22" fmla="*/ 818 w 895"/>
                <a:gd name="T23" fmla="*/ 401 h 1447"/>
                <a:gd name="T24" fmla="*/ 794 w 895"/>
                <a:gd name="T25" fmla="*/ 331 h 1447"/>
                <a:gd name="T26" fmla="*/ 766 w 895"/>
                <a:gd name="T27" fmla="*/ 207 h 1447"/>
                <a:gd name="T28" fmla="*/ 613 w 895"/>
                <a:gd name="T29" fmla="*/ 60 h 1447"/>
                <a:gd name="T30" fmla="*/ 16 w 895"/>
                <a:gd name="T31" fmla="*/ 397 h 1447"/>
                <a:gd name="T32" fmla="*/ 105 w 895"/>
                <a:gd name="T33" fmla="*/ 317 h 1447"/>
                <a:gd name="T34" fmla="*/ 125 w 895"/>
                <a:gd name="T35" fmla="*/ 205 h 1447"/>
                <a:gd name="T36" fmla="*/ 198 w 895"/>
                <a:gd name="T37" fmla="*/ 165 h 1447"/>
                <a:gd name="T38" fmla="*/ 301 w 895"/>
                <a:gd name="T39" fmla="*/ 47 h 1447"/>
                <a:gd name="T40" fmla="*/ 445 w 895"/>
                <a:gd name="T41" fmla="*/ 16 h 1447"/>
                <a:gd name="T42" fmla="*/ 615 w 895"/>
                <a:gd name="T43" fmla="*/ 56 h 1447"/>
                <a:gd name="T44" fmla="*/ 699 w 895"/>
                <a:gd name="T45" fmla="*/ 185 h 1447"/>
                <a:gd name="T46" fmla="*/ 771 w 895"/>
                <a:gd name="T47" fmla="*/ 253 h 1447"/>
                <a:gd name="T48" fmla="*/ 798 w 895"/>
                <a:gd name="T49" fmla="*/ 329 h 1447"/>
                <a:gd name="T50" fmla="*/ 822 w 895"/>
                <a:gd name="T51" fmla="*/ 397 h 1447"/>
                <a:gd name="T52" fmla="*/ 822 w 895"/>
                <a:gd name="T53" fmla="*/ 1095 h 1447"/>
                <a:gd name="T54" fmla="*/ 797 w 895"/>
                <a:gd name="T55" fmla="*/ 1119 h 1447"/>
                <a:gd name="T56" fmla="*/ 771 w 895"/>
                <a:gd name="T57" fmla="*/ 1194 h 1447"/>
                <a:gd name="T58" fmla="*/ 700 w 895"/>
                <a:gd name="T59" fmla="*/ 1244 h 1447"/>
                <a:gd name="T60" fmla="*/ 695 w 895"/>
                <a:gd name="T61" fmla="*/ 1302 h 1447"/>
                <a:gd name="T62" fmla="*/ 435 w 895"/>
                <a:gd name="T63" fmla="*/ 1431 h 1447"/>
                <a:gd name="T64" fmla="*/ 301 w 895"/>
                <a:gd name="T65" fmla="*/ 1400 h 1447"/>
                <a:gd name="T66" fmla="*/ 198 w 895"/>
                <a:gd name="T67" fmla="*/ 1282 h 1447"/>
                <a:gd name="T68" fmla="*/ 125 w 895"/>
                <a:gd name="T69" fmla="*/ 1222 h 1447"/>
                <a:gd name="T70" fmla="*/ 74 w 895"/>
                <a:gd name="T71" fmla="*/ 1096 h 1447"/>
                <a:gd name="T72" fmla="*/ 445 w 895"/>
                <a:gd name="T73" fmla="*/ 0 h 1447"/>
                <a:gd name="T74" fmla="*/ 182 w 895"/>
                <a:gd name="T75" fmla="*/ 165 h 1447"/>
                <a:gd name="T76" fmla="*/ 109 w 895"/>
                <a:gd name="T77" fmla="*/ 225 h 1447"/>
                <a:gd name="T78" fmla="*/ 62 w 895"/>
                <a:gd name="T79" fmla="*/ 339 h 1447"/>
                <a:gd name="T80" fmla="*/ 0 w 895"/>
                <a:gd name="T81" fmla="*/ 381 h 1447"/>
                <a:gd name="T82" fmla="*/ 62 w 895"/>
                <a:gd name="T83" fmla="*/ 1107 h 1447"/>
                <a:gd name="T84" fmla="*/ 92 w 895"/>
                <a:gd name="T85" fmla="*/ 1139 h 1447"/>
                <a:gd name="T86" fmla="*/ 182 w 895"/>
                <a:gd name="T87" fmla="*/ 1262 h 1447"/>
                <a:gd name="T88" fmla="*/ 294 w 895"/>
                <a:gd name="T89" fmla="*/ 1414 h 1447"/>
                <a:gd name="T90" fmla="*/ 710 w 895"/>
                <a:gd name="T91" fmla="*/ 1306 h 1447"/>
                <a:gd name="T92" fmla="*/ 786 w 895"/>
                <a:gd name="T93" fmla="*/ 1200 h 1447"/>
                <a:gd name="T94" fmla="*/ 824 w 895"/>
                <a:gd name="T95" fmla="*/ 1113 h 1447"/>
                <a:gd name="T96" fmla="*/ 895 w 895"/>
                <a:gd name="T97" fmla="*/ 1066 h 1447"/>
                <a:gd name="T98" fmla="*/ 824 w 895"/>
                <a:gd name="T99" fmla="*/ 334 h 1447"/>
                <a:gd name="T100" fmla="*/ 786 w 895"/>
                <a:gd name="T101" fmla="*/ 247 h 1447"/>
                <a:gd name="T102" fmla="*/ 710 w 895"/>
                <a:gd name="T103" fmla="*/ 141 h 1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95" h="1447">
                  <a:moveTo>
                    <a:pt x="445" y="20"/>
                  </a:moveTo>
                  <a:cubicBezTo>
                    <a:pt x="442" y="20"/>
                    <a:pt x="438" y="20"/>
                    <a:pt x="435" y="20"/>
                  </a:cubicBezTo>
                  <a:cubicBezTo>
                    <a:pt x="386" y="22"/>
                    <a:pt x="343" y="32"/>
                    <a:pt x="302" y="50"/>
                  </a:cubicBezTo>
                  <a:cubicBezTo>
                    <a:pt x="281" y="61"/>
                    <a:pt x="257" y="75"/>
                    <a:pt x="238" y="94"/>
                  </a:cubicBezTo>
                  <a:cubicBezTo>
                    <a:pt x="220" y="113"/>
                    <a:pt x="205" y="137"/>
                    <a:pt x="202" y="166"/>
                  </a:cubicBezTo>
                  <a:cubicBezTo>
                    <a:pt x="202" y="207"/>
                    <a:pt x="202" y="207"/>
                    <a:pt x="202" y="207"/>
                  </a:cubicBezTo>
                  <a:cubicBezTo>
                    <a:pt x="129" y="207"/>
                    <a:pt x="129" y="207"/>
                    <a:pt x="129" y="207"/>
                  </a:cubicBezTo>
                  <a:cubicBezTo>
                    <a:pt x="129" y="213"/>
                    <a:pt x="129" y="219"/>
                    <a:pt x="129" y="225"/>
                  </a:cubicBezTo>
                  <a:cubicBezTo>
                    <a:pt x="129" y="256"/>
                    <a:pt x="126" y="289"/>
                    <a:pt x="109" y="318"/>
                  </a:cubicBezTo>
                  <a:cubicBezTo>
                    <a:pt x="109" y="319"/>
                    <a:pt x="109" y="319"/>
                    <a:pt x="109" y="319"/>
                  </a:cubicBezTo>
                  <a:cubicBezTo>
                    <a:pt x="109" y="319"/>
                    <a:pt x="109" y="319"/>
                    <a:pt x="109" y="319"/>
                  </a:cubicBezTo>
                  <a:cubicBezTo>
                    <a:pt x="108" y="319"/>
                    <a:pt x="108" y="319"/>
                    <a:pt x="108" y="319"/>
                  </a:cubicBezTo>
                  <a:cubicBezTo>
                    <a:pt x="98" y="335"/>
                    <a:pt x="88" y="346"/>
                    <a:pt x="77" y="353"/>
                  </a:cubicBezTo>
                  <a:cubicBezTo>
                    <a:pt x="77" y="401"/>
                    <a:pt x="77" y="401"/>
                    <a:pt x="77" y="401"/>
                  </a:cubicBezTo>
                  <a:cubicBezTo>
                    <a:pt x="20" y="401"/>
                    <a:pt x="20" y="401"/>
                    <a:pt x="20" y="401"/>
                  </a:cubicBezTo>
                  <a:cubicBezTo>
                    <a:pt x="20" y="1046"/>
                    <a:pt x="20" y="1046"/>
                    <a:pt x="20" y="1046"/>
                  </a:cubicBezTo>
                  <a:cubicBezTo>
                    <a:pt x="77" y="1046"/>
                    <a:pt x="77" y="1046"/>
                    <a:pt x="77" y="1046"/>
                  </a:cubicBezTo>
                  <a:cubicBezTo>
                    <a:pt x="77" y="1093"/>
                    <a:pt x="77" y="1093"/>
                    <a:pt x="77" y="1093"/>
                  </a:cubicBezTo>
                  <a:cubicBezTo>
                    <a:pt x="90" y="1103"/>
                    <a:pt x="101" y="1117"/>
                    <a:pt x="108" y="1128"/>
                  </a:cubicBezTo>
                  <a:cubicBezTo>
                    <a:pt x="109" y="1128"/>
                    <a:pt x="109" y="1128"/>
                    <a:pt x="109" y="1128"/>
                  </a:cubicBezTo>
                  <a:cubicBezTo>
                    <a:pt x="109" y="1128"/>
                    <a:pt x="109" y="1128"/>
                    <a:pt x="109" y="1128"/>
                  </a:cubicBezTo>
                  <a:cubicBezTo>
                    <a:pt x="109" y="1129"/>
                    <a:pt x="109" y="1129"/>
                    <a:pt x="109" y="1129"/>
                  </a:cubicBezTo>
                  <a:cubicBezTo>
                    <a:pt x="126" y="1158"/>
                    <a:pt x="129" y="1190"/>
                    <a:pt x="129" y="1222"/>
                  </a:cubicBezTo>
                  <a:cubicBezTo>
                    <a:pt x="129" y="1228"/>
                    <a:pt x="129" y="1234"/>
                    <a:pt x="129" y="1240"/>
                  </a:cubicBezTo>
                  <a:cubicBezTo>
                    <a:pt x="202" y="1241"/>
                    <a:pt x="202" y="1241"/>
                    <a:pt x="202" y="1241"/>
                  </a:cubicBezTo>
                  <a:cubicBezTo>
                    <a:pt x="202" y="1282"/>
                    <a:pt x="202" y="1282"/>
                    <a:pt x="202" y="1282"/>
                  </a:cubicBezTo>
                  <a:cubicBezTo>
                    <a:pt x="205" y="1311"/>
                    <a:pt x="220" y="1334"/>
                    <a:pt x="239" y="1353"/>
                  </a:cubicBezTo>
                  <a:cubicBezTo>
                    <a:pt x="258" y="1372"/>
                    <a:pt x="281" y="1386"/>
                    <a:pt x="302" y="1396"/>
                  </a:cubicBezTo>
                  <a:cubicBezTo>
                    <a:pt x="302" y="1396"/>
                    <a:pt x="302" y="1396"/>
                    <a:pt x="302" y="1396"/>
                  </a:cubicBezTo>
                  <a:cubicBezTo>
                    <a:pt x="341" y="1414"/>
                    <a:pt x="383" y="1424"/>
                    <a:pt x="435" y="1427"/>
                  </a:cubicBezTo>
                  <a:cubicBezTo>
                    <a:pt x="467" y="1427"/>
                    <a:pt x="490" y="1425"/>
                    <a:pt x="514" y="1421"/>
                  </a:cubicBezTo>
                  <a:cubicBezTo>
                    <a:pt x="541" y="1416"/>
                    <a:pt x="579" y="1406"/>
                    <a:pt x="613" y="1387"/>
                  </a:cubicBezTo>
                  <a:cubicBezTo>
                    <a:pt x="647" y="1368"/>
                    <a:pt x="677" y="1341"/>
                    <a:pt x="691" y="1301"/>
                  </a:cubicBezTo>
                  <a:cubicBezTo>
                    <a:pt x="693" y="1290"/>
                    <a:pt x="695" y="1282"/>
                    <a:pt x="695" y="1262"/>
                  </a:cubicBezTo>
                  <a:cubicBezTo>
                    <a:pt x="696" y="1241"/>
                    <a:pt x="696" y="1241"/>
                    <a:pt x="696" y="1241"/>
                  </a:cubicBezTo>
                  <a:cubicBezTo>
                    <a:pt x="766" y="1240"/>
                    <a:pt x="766" y="1240"/>
                    <a:pt x="766" y="1240"/>
                  </a:cubicBezTo>
                  <a:cubicBezTo>
                    <a:pt x="766" y="1197"/>
                    <a:pt x="766" y="1197"/>
                    <a:pt x="766" y="1197"/>
                  </a:cubicBezTo>
                  <a:cubicBezTo>
                    <a:pt x="766" y="1197"/>
                    <a:pt x="766" y="1197"/>
                    <a:pt x="766" y="1197"/>
                  </a:cubicBezTo>
                  <a:cubicBezTo>
                    <a:pt x="767" y="1194"/>
                    <a:pt x="767" y="1194"/>
                    <a:pt x="767" y="1194"/>
                  </a:cubicBezTo>
                  <a:cubicBezTo>
                    <a:pt x="769" y="1165"/>
                    <a:pt x="779" y="1138"/>
                    <a:pt x="794" y="1117"/>
                  </a:cubicBezTo>
                  <a:cubicBezTo>
                    <a:pt x="799" y="1108"/>
                    <a:pt x="806" y="1102"/>
                    <a:pt x="811" y="1098"/>
                  </a:cubicBezTo>
                  <a:cubicBezTo>
                    <a:pt x="811" y="1098"/>
                    <a:pt x="811" y="1098"/>
                    <a:pt x="811" y="1098"/>
                  </a:cubicBezTo>
                  <a:cubicBezTo>
                    <a:pt x="811" y="1098"/>
                    <a:pt x="811" y="1098"/>
                    <a:pt x="811" y="1098"/>
                  </a:cubicBezTo>
                  <a:cubicBezTo>
                    <a:pt x="813" y="1096"/>
                    <a:pt x="815" y="1095"/>
                    <a:pt x="818" y="1093"/>
                  </a:cubicBezTo>
                  <a:cubicBezTo>
                    <a:pt x="818" y="1046"/>
                    <a:pt x="818" y="1046"/>
                    <a:pt x="818" y="1046"/>
                  </a:cubicBezTo>
                  <a:cubicBezTo>
                    <a:pt x="875" y="1046"/>
                    <a:pt x="875" y="1046"/>
                    <a:pt x="875" y="1046"/>
                  </a:cubicBezTo>
                  <a:cubicBezTo>
                    <a:pt x="875" y="401"/>
                    <a:pt x="875" y="401"/>
                    <a:pt x="875" y="401"/>
                  </a:cubicBezTo>
                  <a:cubicBezTo>
                    <a:pt x="818" y="401"/>
                    <a:pt x="818" y="401"/>
                    <a:pt x="818" y="401"/>
                  </a:cubicBezTo>
                  <a:cubicBezTo>
                    <a:pt x="818" y="354"/>
                    <a:pt x="818" y="354"/>
                    <a:pt x="818" y="354"/>
                  </a:cubicBezTo>
                  <a:cubicBezTo>
                    <a:pt x="815" y="352"/>
                    <a:pt x="813" y="351"/>
                    <a:pt x="811" y="349"/>
                  </a:cubicBezTo>
                  <a:cubicBezTo>
                    <a:pt x="804" y="343"/>
                    <a:pt x="799" y="337"/>
                    <a:pt x="794" y="331"/>
                  </a:cubicBezTo>
                  <a:cubicBezTo>
                    <a:pt x="794" y="331"/>
                    <a:pt x="794" y="331"/>
                    <a:pt x="794" y="331"/>
                  </a:cubicBezTo>
                  <a:cubicBezTo>
                    <a:pt x="794" y="331"/>
                    <a:pt x="794" y="331"/>
                    <a:pt x="794" y="331"/>
                  </a:cubicBezTo>
                  <a:cubicBezTo>
                    <a:pt x="779" y="310"/>
                    <a:pt x="769" y="281"/>
                    <a:pt x="767" y="253"/>
                  </a:cubicBezTo>
                  <a:cubicBezTo>
                    <a:pt x="766" y="249"/>
                    <a:pt x="766" y="249"/>
                    <a:pt x="766" y="249"/>
                  </a:cubicBezTo>
                  <a:cubicBezTo>
                    <a:pt x="766" y="207"/>
                    <a:pt x="766" y="207"/>
                    <a:pt x="766" y="207"/>
                  </a:cubicBezTo>
                  <a:cubicBezTo>
                    <a:pt x="696" y="207"/>
                    <a:pt x="696" y="207"/>
                    <a:pt x="696" y="207"/>
                  </a:cubicBezTo>
                  <a:cubicBezTo>
                    <a:pt x="695" y="186"/>
                    <a:pt x="695" y="186"/>
                    <a:pt x="695" y="186"/>
                  </a:cubicBezTo>
                  <a:cubicBezTo>
                    <a:pt x="695" y="165"/>
                    <a:pt x="693" y="157"/>
                    <a:pt x="691" y="147"/>
                  </a:cubicBezTo>
                  <a:cubicBezTo>
                    <a:pt x="677" y="106"/>
                    <a:pt x="647" y="79"/>
                    <a:pt x="613" y="60"/>
                  </a:cubicBezTo>
                  <a:cubicBezTo>
                    <a:pt x="579" y="41"/>
                    <a:pt x="541" y="31"/>
                    <a:pt x="514" y="25"/>
                  </a:cubicBezTo>
                  <a:cubicBezTo>
                    <a:pt x="490" y="22"/>
                    <a:pt x="468" y="20"/>
                    <a:pt x="445" y="20"/>
                  </a:cubicBezTo>
                  <a:moveTo>
                    <a:pt x="16" y="1050"/>
                  </a:moveTo>
                  <a:cubicBezTo>
                    <a:pt x="16" y="397"/>
                    <a:pt x="16" y="397"/>
                    <a:pt x="16" y="397"/>
                  </a:cubicBezTo>
                  <a:cubicBezTo>
                    <a:pt x="73" y="397"/>
                    <a:pt x="73" y="397"/>
                    <a:pt x="73" y="397"/>
                  </a:cubicBezTo>
                  <a:cubicBezTo>
                    <a:pt x="73" y="351"/>
                    <a:pt x="73" y="351"/>
                    <a:pt x="73" y="351"/>
                  </a:cubicBezTo>
                  <a:cubicBezTo>
                    <a:pt x="74" y="351"/>
                    <a:pt x="74" y="351"/>
                    <a:pt x="74" y="351"/>
                  </a:cubicBezTo>
                  <a:cubicBezTo>
                    <a:pt x="84" y="344"/>
                    <a:pt x="95" y="333"/>
                    <a:pt x="105" y="317"/>
                  </a:cubicBezTo>
                  <a:cubicBezTo>
                    <a:pt x="105" y="317"/>
                    <a:pt x="105" y="317"/>
                    <a:pt x="105" y="317"/>
                  </a:cubicBezTo>
                  <a:cubicBezTo>
                    <a:pt x="106" y="316"/>
                    <a:pt x="106" y="316"/>
                    <a:pt x="106" y="316"/>
                  </a:cubicBezTo>
                  <a:cubicBezTo>
                    <a:pt x="122" y="288"/>
                    <a:pt x="125" y="256"/>
                    <a:pt x="125" y="225"/>
                  </a:cubicBezTo>
                  <a:cubicBezTo>
                    <a:pt x="125" y="218"/>
                    <a:pt x="125" y="211"/>
                    <a:pt x="125" y="205"/>
                  </a:cubicBezTo>
                  <a:cubicBezTo>
                    <a:pt x="125" y="203"/>
                    <a:pt x="125" y="203"/>
                    <a:pt x="125" y="203"/>
                  </a:cubicBezTo>
                  <a:cubicBezTo>
                    <a:pt x="198" y="203"/>
                    <a:pt x="198" y="203"/>
                    <a:pt x="198" y="203"/>
                  </a:cubicBezTo>
                  <a:cubicBezTo>
                    <a:pt x="198" y="165"/>
                    <a:pt x="198" y="165"/>
                    <a:pt x="198" y="165"/>
                  </a:cubicBezTo>
                  <a:cubicBezTo>
                    <a:pt x="198" y="165"/>
                    <a:pt x="198" y="165"/>
                    <a:pt x="198" y="165"/>
                  </a:cubicBezTo>
                  <a:cubicBezTo>
                    <a:pt x="201" y="135"/>
                    <a:pt x="216" y="111"/>
                    <a:pt x="236" y="91"/>
                  </a:cubicBezTo>
                  <a:cubicBezTo>
                    <a:pt x="255" y="72"/>
                    <a:pt x="279" y="57"/>
                    <a:pt x="301" y="47"/>
                  </a:cubicBezTo>
                  <a:cubicBezTo>
                    <a:pt x="301" y="47"/>
                    <a:pt x="301" y="47"/>
                    <a:pt x="301" y="47"/>
                  </a:cubicBezTo>
                  <a:cubicBezTo>
                    <a:pt x="301" y="47"/>
                    <a:pt x="301" y="47"/>
                    <a:pt x="301" y="47"/>
                  </a:cubicBezTo>
                  <a:cubicBezTo>
                    <a:pt x="342" y="28"/>
                    <a:pt x="385" y="18"/>
                    <a:pt x="435" y="16"/>
                  </a:cubicBezTo>
                  <a:cubicBezTo>
                    <a:pt x="435" y="16"/>
                    <a:pt x="435" y="16"/>
                    <a:pt x="435" y="16"/>
                  </a:cubicBezTo>
                  <a:cubicBezTo>
                    <a:pt x="435" y="16"/>
                    <a:pt x="435" y="16"/>
                    <a:pt x="435" y="16"/>
                  </a:cubicBezTo>
                  <a:cubicBezTo>
                    <a:pt x="438" y="16"/>
                    <a:pt x="442" y="16"/>
                    <a:pt x="445" y="16"/>
                  </a:cubicBezTo>
                  <a:cubicBezTo>
                    <a:pt x="468" y="16"/>
                    <a:pt x="490" y="18"/>
                    <a:pt x="515" y="21"/>
                  </a:cubicBezTo>
                  <a:cubicBezTo>
                    <a:pt x="515" y="21"/>
                    <a:pt x="515" y="21"/>
                    <a:pt x="515" y="21"/>
                  </a:cubicBezTo>
                  <a:cubicBezTo>
                    <a:pt x="515" y="21"/>
                    <a:pt x="515" y="21"/>
                    <a:pt x="515" y="21"/>
                  </a:cubicBezTo>
                  <a:cubicBezTo>
                    <a:pt x="542" y="27"/>
                    <a:pt x="580" y="37"/>
                    <a:pt x="615" y="56"/>
                  </a:cubicBezTo>
                  <a:cubicBezTo>
                    <a:pt x="649" y="76"/>
                    <a:pt x="681" y="104"/>
                    <a:pt x="695" y="146"/>
                  </a:cubicBezTo>
                  <a:cubicBezTo>
                    <a:pt x="695" y="146"/>
                    <a:pt x="695" y="146"/>
                    <a:pt x="695" y="146"/>
                  </a:cubicBezTo>
                  <a:cubicBezTo>
                    <a:pt x="695" y="146"/>
                    <a:pt x="695" y="146"/>
                    <a:pt x="695" y="146"/>
                  </a:cubicBezTo>
                  <a:cubicBezTo>
                    <a:pt x="697" y="156"/>
                    <a:pt x="699" y="165"/>
                    <a:pt x="699" y="185"/>
                  </a:cubicBezTo>
                  <a:cubicBezTo>
                    <a:pt x="700" y="203"/>
                    <a:pt x="700" y="203"/>
                    <a:pt x="700" y="203"/>
                  </a:cubicBezTo>
                  <a:cubicBezTo>
                    <a:pt x="770" y="203"/>
                    <a:pt x="770" y="203"/>
                    <a:pt x="770" y="203"/>
                  </a:cubicBezTo>
                  <a:cubicBezTo>
                    <a:pt x="770" y="248"/>
                    <a:pt x="770" y="248"/>
                    <a:pt x="770" y="248"/>
                  </a:cubicBezTo>
                  <a:cubicBezTo>
                    <a:pt x="771" y="253"/>
                    <a:pt x="771" y="253"/>
                    <a:pt x="771" y="253"/>
                  </a:cubicBezTo>
                  <a:cubicBezTo>
                    <a:pt x="771" y="253"/>
                    <a:pt x="771" y="253"/>
                    <a:pt x="771" y="253"/>
                  </a:cubicBezTo>
                  <a:cubicBezTo>
                    <a:pt x="773" y="280"/>
                    <a:pt x="783" y="308"/>
                    <a:pt x="798" y="329"/>
                  </a:cubicBezTo>
                  <a:cubicBezTo>
                    <a:pt x="798" y="329"/>
                    <a:pt x="798" y="329"/>
                    <a:pt x="798" y="329"/>
                  </a:cubicBezTo>
                  <a:cubicBezTo>
                    <a:pt x="798" y="329"/>
                    <a:pt x="798" y="329"/>
                    <a:pt x="798" y="329"/>
                  </a:cubicBezTo>
                  <a:cubicBezTo>
                    <a:pt x="802" y="335"/>
                    <a:pt x="807" y="340"/>
                    <a:pt x="814" y="346"/>
                  </a:cubicBezTo>
                  <a:cubicBezTo>
                    <a:pt x="816" y="348"/>
                    <a:pt x="818" y="350"/>
                    <a:pt x="821" y="351"/>
                  </a:cubicBezTo>
                  <a:cubicBezTo>
                    <a:pt x="822" y="352"/>
                    <a:pt x="822" y="352"/>
                    <a:pt x="822" y="352"/>
                  </a:cubicBezTo>
                  <a:cubicBezTo>
                    <a:pt x="822" y="397"/>
                    <a:pt x="822" y="397"/>
                    <a:pt x="822" y="397"/>
                  </a:cubicBezTo>
                  <a:cubicBezTo>
                    <a:pt x="879" y="397"/>
                    <a:pt x="879" y="397"/>
                    <a:pt x="879" y="397"/>
                  </a:cubicBezTo>
                  <a:cubicBezTo>
                    <a:pt x="879" y="1050"/>
                    <a:pt x="879" y="1050"/>
                    <a:pt x="879" y="1050"/>
                  </a:cubicBezTo>
                  <a:cubicBezTo>
                    <a:pt x="822" y="1050"/>
                    <a:pt x="822" y="1050"/>
                    <a:pt x="822" y="1050"/>
                  </a:cubicBezTo>
                  <a:cubicBezTo>
                    <a:pt x="822" y="1095"/>
                    <a:pt x="822" y="1095"/>
                    <a:pt x="822" y="1095"/>
                  </a:cubicBezTo>
                  <a:cubicBezTo>
                    <a:pt x="821" y="1096"/>
                    <a:pt x="821" y="1096"/>
                    <a:pt x="821" y="1096"/>
                  </a:cubicBezTo>
                  <a:cubicBezTo>
                    <a:pt x="818" y="1098"/>
                    <a:pt x="816" y="1099"/>
                    <a:pt x="814" y="1101"/>
                  </a:cubicBezTo>
                  <a:cubicBezTo>
                    <a:pt x="814" y="1101"/>
                    <a:pt x="814" y="1101"/>
                    <a:pt x="814" y="1101"/>
                  </a:cubicBezTo>
                  <a:cubicBezTo>
                    <a:pt x="809" y="1105"/>
                    <a:pt x="802" y="1111"/>
                    <a:pt x="797" y="1119"/>
                  </a:cubicBezTo>
                  <a:cubicBezTo>
                    <a:pt x="797" y="1119"/>
                    <a:pt x="797" y="1119"/>
                    <a:pt x="797" y="1119"/>
                  </a:cubicBezTo>
                  <a:cubicBezTo>
                    <a:pt x="797" y="1119"/>
                    <a:pt x="797" y="1119"/>
                    <a:pt x="797" y="1119"/>
                  </a:cubicBezTo>
                  <a:cubicBezTo>
                    <a:pt x="782" y="1140"/>
                    <a:pt x="773" y="1166"/>
                    <a:pt x="771" y="1194"/>
                  </a:cubicBezTo>
                  <a:cubicBezTo>
                    <a:pt x="771" y="1194"/>
                    <a:pt x="771" y="1194"/>
                    <a:pt x="771" y="1194"/>
                  </a:cubicBezTo>
                  <a:cubicBezTo>
                    <a:pt x="771" y="1194"/>
                    <a:pt x="771" y="1194"/>
                    <a:pt x="771" y="1194"/>
                  </a:cubicBezTo>
                  <a:cubicBezTo>
                    <a:pt x="770" y="1198"/>
                    <a:pt x="770" y="1198"/>
                    <a:pt x="770" y="1198"/>
                  </a:cubicBezTo>
                  <a:cubicBezTo>
                    <a:pt x="770" y="1244"/>
                    <a:pt x="770" y="1244"/>
                    <a:pt x="770" y="1244"/>
                  </a:cubicBezTo>
                  <a:cubicBezTo>
                    <a:pt x="700" y="1244"/>
                    <a:pt x="700" y="1244"/>
                    <a:pt x="700" y="1244"/>
                  </a:cubicBezTo>
                  <a:cubicBezTo>
                    <a:pt x="699" y="1262"/>
                    <a:pt x="699" y="1262"/>
                    <a:pt x="699" y="1262"/>
                  </a:cubicBezTo>
                  <a:cubicBezTo>
                    <a:pt x="699" y="1282"/>
                    <a:pt x="697" y="1291"/>
                    <a:pt x="695" y="1302"/>
                  </a:cubicBezTo>
                  <a:cubicBezTo>
                    <a:pt x="695" y="1302"/>
                    <a:pt x="695" y="1302"/>
                    <a:pt x="695" y="1302"/>
                  </a:cubicBezTo>
                  <a:cubicBezTo>
                    <a:pt x="695" y="1302"/>
                    <a:pt x="695" y="1302"/>
                    <a:pt x="695" y="1302"/>
                  </a:cubicBezTo>
                  <a:cubicBezTo>
                    <a:pt x="681" y="1343"/>
                    <a:pt x="649" y="1371"/>
                    <a:pt x="615" y="1390"/>
                  </a:cubicBezTo>
                  <a:cubicBezTo>
                    <a:pt x="580" y="1410"/>
                    <a:pt x="542" y="1420"/>
                    <a:pt x="514" y="1425"/>
                  </a:cubicBezTo>
                  <a:cubicBezTo>
                    <a:pt x="514" y="1425"/>
                    <a:pt x="514" y="1425"/>
                    <a:pt x="514" y="1425"/>
                  </a:cubicBezTo>
                  <a:cubicBezTo>
                    <a:pt x="491" y="1429"/>
                    <a:pt x="467" y="1431"/>
                    <a:pt x="435" y="1431"/>
                  </a:cubicBezTo>
                  <a:cubicBezTo>
                    <a:pt x="435" y="1431"/>
                    <a:pt x="435" y="1431"/>
                    <a:pt x="435" y="1431"/>
                  </a:cubicBezTo>
                  <a:cubicBezTo>
                    <a:pt x="435" y="1431"/>
                    <a:pt x="435" y="1431"/>
                    <a:pt x="435" y="1431"/>
                  </a:cubicBezTo>
                  <a:cubicBezTo>
                    <a:pt x="435" y="1431"/>
                    <a:pt x="435" y="1431"/>
                    <a:pt x="435" y="1431"/>
                  </a:cubicBezTo>
                  <a:cubicBezTo>
                    <a:pt x="382" y="1428"/>
                    <a:pt x="340" y="1418"/>
                    <a:pt x="301" y="1400"/>
                  </a:cubicBezTo>
                  <a:cubicBezTo>
                    <a:pt x="301" y="1400"/>
                    <a:pt x="301" y="1400"/>
                    <a:pt x="301" y="1400"/>
                  </a:cubicBezTo>
                  <a:cubicBezTo>
                    <a:pt x="279" y="1390"/>
                    <a:pt x="255" y="1375"/>
                    <a:pt x="236" y="1356"/>
                  </a:cubicBezTo>
                  <a:cubicBezTo>
                    <a:pt x="216" y="1337"/>
                    <a:pt x="201" y="1312"/>
                    <a:pt x="198" y="1282"/>
                  </a:cubicBezTo>
                  <a:cubicBezTo>
                    <a:pt x="198" y="1282"/>
                    <a:pt x="198" y="1282"/>
                    <a:pt x="198" y="1282"/>
                  </a:cubicBezTo>
                  <a:cubicBezTo>
                    <a:pt x="198" y="1244"/>
                    <a:pt x="198" y="1244"/>
                    <a:pt x="198" y="1244"/>
                  </a:cubicBezTo>
                  <a:cubicBezTo>
                    <a:pt x="125" y="1244"/>
                    <a:pt x="125" y="1244"/>
                    <a:pt x="125" y="1244"/>
                  </a:cubicBezTo>
                  <a:cubicBezTo>
                    <a:pt x="125" y="1242"/>
                    <a:pt x="125" y="1242"/>
                    <a:pt x="125" y="1242"/>
                  </a:cubicBezTo>
                  <a:cubicBezTo>
                    <a:pt x="125" y="1235"/>
                    <a:pt x="125" y="1228"/>
                    <a:pt x="125" y="1222"/>
                  </a:cubicBezTo>
                  <a:cubicBezTo>
                    <a:pt x="125" y="1191"/>
                    <a:pt x="122" y="1159"/>
                    <a:pt x="106" y="1131"/>
                  </a:cubicBezTo>
                  <a:cubicBezTo>
                    <a:pt x="105" y="1131"/>
                    <a:pt x="105" y="1131"/>
                    <a:pt x="105" y="1131"/>
                  </a:cubicBezTo>
                  <a:cubicBezTo>
                    <a:pt x="105" y="1130"/>
                    <a:pt x="105" y="1130"/>
                    <a:pt x="105" y="1130"/>
                  </a:cubicBezTo>
                  <a:cubicBezTo>
                    <a:pt x="98" y="1119"/>
                    <a:pt x="87" y="1105"/>
                    <a:pt x="74" y="1096"/>
                  </a:cubicBezTo>
                  <a:cubicBezTo>
                    <a:pt x="73" y="1095"/>
                    <a:pt x="73" y="1095"/>
                    <a:pt x="73" y="1095"/>
                  </a:cubicBezTo>
                  <a:cubicBezTo>
                    <a:pt x="73" y="1050"/>
                    <a:pt x="73" y="1050"/>
                    <a:pt x="73" y="1050"/>
                  </a:cubicBezTo>
                  <a:cubicBezTo>
                    <a:pt x="16" y="1050"/>
                    <a:pt x="16" y="1050"/>
                    <a:pt x="16" y="1050"/>
                  </a:cubicBezTo>
                  <a:moveTo>
                    <a:pt x="445" y="0"/>
                  </a:moveTo>
                  <a:cubicBezTo>
                    <a:pt x="442" y="0"/>
                    <a:pt x="438" y="0"/>
                    <a:pt x="434" y="0"/>
                  </a:cubicBezTo>
                  <a:cubicBezTo>
                    <a:pt x="385" y="2"/>
                    <a:pt x="339" y="12"/>
                    <a:pt x="294" y="32"/>
                  </a:cubicBezTo>
                  <a:cubicBezTo>
                    <a:pt x="267" y="45"/>
                    <a:pt x="240" y="63"/>
                    <a:pt x="220" y="85"/>
                  </a:cubicBezTo>
                  <a:cubicBezTo>
                    <a:pt x="199" y="107"/>
                    <a:pt x="185" y="133"/>
                    <a:pt x="182" y="165"/>
                  </a:cubicBezTo>
                  <a:cubicBezTo>
                    <a:pt x="182" y="169"/>
                    <a:pt x="182" y="177"/>
                    <a:pt x="182" y="185"/>
                  </a:cubicBezTo>
                  <a:cubicBezTo>
                    <a:pt x="182" y="187"/>
                    <a:pt x="182" y="187"/>
                    <a:pt x="182" y="187"/>
                  </a:cubicBezTo>
                  <a:cubicBezTo>
                    <a:pt x="108" y="187"/>
                    <a:pt x="108" y="187"/>
                    <a:pt x="108" y="187"/>
                  </a:cubicBezTo>
                  <a:cubicBezTo>
                    <a:pt x="109" y="199"/>
                    <a:pt x="109" y="212"/>
                    <a:pt x="109" y="225"/>
                  </a:cubicBezTo>
                  <a:cubicBezTo>
                    <a:pt x="109" y="254"/>
                    <a:pt x="106" y="283"/>
                    <a:pt x="92" y="308"/>
                  </a:cubicBezTo>
                  <a:cubicBezTo>
                    <a:pt x="92" y="308"/>
                    <a:pt x="92" y="308"/>
                    <a:pt x="92" y="308"/>
                  </a:cubicBezTo>
                  <a:cubicBezTo>
                    <a:pt x="92" y="308"/>
                    <a:pt x="92" y="308"/>
                    <a:pt x="92" y="308"/>
                  </a:cubicBezTo>
                  <a:cubicBezTo>
                    <a:pt x="85" y="319"/>
                    <a:pt x="74" y="332"/>
                    <a:pt x="62" y="339"/>
                  </a:cubicBezTo>
                  <a:cubicBezTo>
                    <a:pt x="62" y="339"/>
                    <a:pt x="62" y="339"/>
                    <a:pt x="62" y="339"/>
                  </a:cubicBezTo>
                  <a:cubicBezTo>
                    <a:pt x="57" y="342"/>
                    <a:pt x="57" y="342"/>
                    <a:pt x="57" y="342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0" y="381"/>
                    <a:pt x="0" y="381"/>
                    <a:pt x="0" y="381"/>
                  </a:cubicBezTo>
                  <a:cubicBezTo>
                    <a:pt x="0" y="1066"/>
                    <a:pt x="0" y="1066"/>
                    <a:pt x="0" y="1066"/>
                  </a:cubicBezTo>
                  <a:cubicBezTo>
                    <a:pt x="57" y="1066"/>
                    <a:pt x="57" y="1066"/>
                    <a:pt x="57" y="1066"/>
                  </a:cubicBezTo>
                  <a:cubicBezTo>
                    <a:pt x="57" y="1104"/>
                    <a:pt x="57" y="1104"/>
                    <a:pt x="57" y="1104"/>
                  </a:cubicBezTo>
                  <a:cubicBezTo>
                    <a:pt x="62" y="1107"/>
                    <a:pt x="62" y="1107"/>
                    <a:pt x="62" y="1107"/>
                  </a:cubicBezTo>
                  <a:cubicBezTo>
                    <a:pt x="62" y="1107"/>
                    <a:pt x="62" y="1107"/>
                    <a:pt x="62" y="1107"/>
                  </a:cubicBezTo>
                  <a:cubicBezTo>
                    <a:pt x="74" y="1115"/>
                    <a:pt x="85" y="1128"/>
                    <a:pt x="92" y="1139"/>
                  </a:cubicBezTo>
                  <a:cubicBezTo>
                    <a:pt x="92" y="1139"/>
                    <a:pt x="92" y="1139"/>
                    <a:pt x="92" y="1139"/>
                  </a:cubicBezTo>
                  <a:cubicBezTo>
                    <a:pt x="92" y="1139"/>
                    <a:pt x="92" y="1139"/>
                    <a:pt x="92" y="1139"/>
                  </a:cubicBezTo>
                  <a:cubicBezTo>
                    <a:pt x="106" y="1164"/>
                    <a:pt x="109" y="1193"/>
                    <a:pt x="109" y="1222"/>
                  </a:cubicBezTo>
                  <a:cubicBezTo>
                    <a:pt x="109" y="1235"/>
                    <a:pt x="109" y="1247"/>
                    <a:pt x="108" y="1260"/>
                  </a:cubicBezTo>
                  <a:cubicBezTo>
                    <a:pt x="182" y="1260"/>
                    <a:pt x="182" y="1260"/>
                    <a:pt x="182" y="1260"/>
                  </a:cubicBezTo>
                  <a:cubicBezTo>
                    <a:pt x="182" y="1262"/>
                    <a:pt x="182" y="1262"/>
                    <a:pt x="182" y="1262"/>
                  </a:cubicBezTo>
                  <a:cubicBezTo>
                    <a:pt x="182" y="1270"/>
                    <a:pt x="182" y="1278"/>
                    <a:pt x="182" y="1283"/>
                  </a:cubicBezTo>
                  <a:cubicBezTo>
                    <a:pt x="185" y="1314"/>
                    <a:pt x="199" y="1340"/>
                    <a:pt x="220" y="1362"/>
                  </a:cubicBezTo>
                  <a:cubicBezTo>
                    <a:pt x="240" y="1384"/>
                    <a:pt x="267" y="1401"/>
                    <a:pt x="294" y="1414"/>
                  </a:cubicBezTo>
                  <a:cubicBezTo>
                    <a:pt x="294" y="1414"/>
                    <a:pt x="294" y="1414"/>
                    <a:pt x="294" y="1414"/>
                  </a:cubicBezTo>
                  <a:cubicBezTo>
                    <a:pt x="339" y="1435"/>
                    <a:pt x="385" y="1444"/>
                    <a:pt x="434" y="1447"/>
                  </a:cubicBezTo>
                  <a:cubicBezTo>
                    <a:pt x="463" y="1447"/>
                    <a:pt x="490" y="1446"/>
                    <a:pt x="517" y="1441"/>
                  </a:cubicBezTo>
                  <a:cubicBezTo>
                    <a:pt x="557" y="1433"/>
                    <a:pt x="599" y="1420"/>
                    <a:pt x="634" y="1398"/>
                  </a:cubicBezTo>
                  <a:cubicBezTo>
                    <a:pt x="669" y="1376"/>
                    <a:pt x="697" y="1346"/>
                    <a:pt x="710" y="1306"/>
                  </a:cubicBezTo>
                  <a:cubicBezTo>
                    <a:pt x="713" y="1294"/>
                    <a:pt x="715" y="1285"/>
                    <a:pt x="715" y="1262"/>
                  </a:cubicBezTo>
                  <a:cubicBezTo>
                    <a:pt x="715" y="1260"/>
                    <a:pt x="715" y="1260"/>
                    <a:pt x="715" y="1260"/>
                  </a:cubicBezTo>
                  <a:cubicBezTo>
                    <a:pt x="786" y="1260"/>
                    <a:pt x="786" y="1260"/>
                    <a:pt x="786" y="1260"/>
                  </a:cubicBezTo>
                  <a:cubicBezTo>
                    <a:pt x="786" y="1200"/>
                    <a:pt x="786" y="1200"/>
                    <a:pt x="786" y="1200"/>
                  </a:cubicBezTo>
                  <a:cubicBezTo>
                    <a:pt x="786" y="1199"/>
                    <a:pt x="786" y="1199"/>
                    <a:pt x="786" y="1199"/>
                  </a:cubicBezTo>
                  <a:cubicBezTo>
                    <a:pt x="787" y="1197"/>
                    <a:pt x="787" y="1197"/>
                    <a:pt x="787" y="1197"/>
                  </a:cubicBezTo>
                  <a:cubicBezTo>
                    <a:pt x="788" y="1173"/>
                    <a:pt x="796" y="1148"/>
                    <a:pt x="810" y="1128"/>
                  </a:cubicBezTo>
                  <a:cubicBezTo>
                    <a:pt x="814" y="1122"/>
                    <a:pt x="819" y="1117"/>
                    <a:pt x="824" y="1113"/>
                  </a:cubicBezTo>
                  <a:cubicBezTo>
                    <a:pt x="824" y="1113"/>
                    <a:pt x="824" y="1113"/>
                    <a:pt x="824" y="1113"/>
                  </a:cubicBezTo>
                  <a:cubicBezTo>
                    <a:pt x="828" y="1110"/>
                    <a:pt x="833" y="1107"/>
                    <a:pt x="838" y="1104"/>
                  </a:cubicBezTo>
                  <a:cubicBezTo>
                    <a:pt x="838" y="1066"/>
                    <a:pt x="838" y="1066"/>
                    <a:pt x="838" y="1066"/>
                  </a:cubicBezTo>
                  <a:cubicBezTo>
                    <a:pt x="895" y="1066"/>
                    <a:pt x="895" y="1066"/>
                    <a:pt x="895" y="1066"/>
                  </a:cubicBezTo>
                  <a:cubicBezTo>
                    <a:pt x="895" y="381"/>
                    <a:pt x="895" y="381"/>
                    <a:pt x="895" y="381"/>
                  </a:cubicBezTo>
                  <a:cubicBezTo>
                    <a:pt x="838" y="381"/>
                    <a:pt x="838" y="381"/>
                    <a:pt x="838" y="381"/>
                  </a:cubicBezTo>
                  <a:cubicBezTo>
                    <a:pt x="838" y="343"/>
                    <a:pt x="838" y="343"/>
                    <a:pt x="838" y="343"/>
                  </a:cubicBezTo>
                  <a:cubicBezTo>
                    <a:pt x="833" y="340"/>
                    <a:pt x="828" y="337"/>
                    <a:pt x="824" y="334"/>
                  </a:cubicBezTo>
                  <a:cubicBezTo>
                    <a:pt x="819" y="330"/>
                    <a:pt x="814" y="325"/>
                    <a:pt x="811" y="319"/>
                  </a:cubicBezTo>
                  <a:cubicBezTo>
                    <a:pt x="811" y="319"/>
                    <a:pt x="811" y="319"/>
                    <a:pt x="811" y="319"/>
                  </a:cubicBezTo>
                  <a:cubicBezTo>
                    <a:pt x="796" y="300"/>
                    <a:pt x="788" y="274"/>
                    <a:pt x="787" y="250"/>
                  </a:cubicBezTo>
                  <a:cubicBezTo>
                    <a:pt x="786" y="247"/>
                    <a:pt x="786" y="247"/>
                    <a:pt x="786" y="247"/>
                  </a:cubicBezTo>
                  <a:cubicBezTo>
                    <a:pt x="786" y="187"/>
                    <a:pt x="786" y="187"/>
                    <a:pt x="786" y="187"/>
                  </a:cubicBezTo>
                  <a:cubicBezTo>
                    <a:pt x="715" y="187"/>
                    <a:pt x="715" y="187"/>
                    <a:pt x="715" y="187"/>
                  </a:cubicBezTo>
                  <a:cubicBezTo>
                    <a:pt x="715" y="185"/>
                    <a:pt x="715" y="185"/>
                    <a:pt x="715" y="185"/>
                  </a:cubicBezTo>
                  <a:cubicBezTo>
                    <a:pt x="715" y="163"/>
                    <a:pt x="713" y="153"/>
                    <a:pt x="710" y="141"/>
                  </a:cubicBezTo>
                  <a:cubicBezTo>
                    <a:pt x="697" y="101"/>
                    <a:pt x="669" y="71"/>
                    <a:pt x="634" y="49"/>
                  </a:cubicBezTo>
                  <a:cubicBezTo>
                    <a:pt x="599" y="27"/>
                    <a:pt x="557" y="13"/>
                    <a:pt x="517" y="6"/>
                  </a:cubicBezTo>
                  <a:cubicBezTo>
                    <a:pt x="493" y="2"/>
                    <a:pt x="470" y="0"/>
                    <a:pt x="44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4179887" y="342899"/>
              <a:ext cx="3833813" cy="6172200"/>
            </a:xfrm>
            <a:custGeom>
              <a:avLst/>
              <a:gdLst>
                <a:gd name="T0" fmla="*/ 521 w 903"/>
                <a:gd name="T1" fmla="*/ 10 h 1455"/>
                <a:gd name="T2" fmla="*/ 719 w 903"/>
                <a:gd name="T3" fmla="*/ 189 h 1455"/>
                <a:gd name="T4" fmla="*/ 790 w 903"/>
                <a:gd name="T5" fmla="*/ 251 h 1455"/>
                <a:gd name="T6" fmla="*/ 815 w 903"/>
                <a:gd name="T7" fmla="*/ 323 h 1455"/>
                <a:gd name="T8" fmla="*/ 842 w 903"/>
                <a:gd name="T9" fmla="*/ 385 h 1455"/>
                <a:gd name="T10" fmla="*/ 842 w 903"/>
                <a:gd name="T11" fmla="*/ 1070 h 1455"/>
                <a:gd name="T12" fmla="*/ 828 w 903"/>
                <a:gd name="T13" fmla="*/ 1117 h 1455"/>
                <a:gd name="T14" fmla="*/ 790 w 903"/>
                <a:gd name="T15" fmla="*/ 1203 h 1455"/>
                <a:gd name="T16" fmla="*/ 719 w 903"/>
                <a:gd name="T17" fmla="*/ 1264 h 1455"/>
                <a:gd name="T18" fmla="*/ 638 w 903"/>
                <a:gd name="T19" fmla="*/ 1402 h 1455"/>
                <a:gd name="T20" fmla="*/ 298 w 903"/>
                <a:gd name="T21" fmla="*/ 1418 h 1455"/>
                <a:gd name="T22" fmla="*/ 186 w 903"/>
                <a:gd name="T23" fmla="*/ 1287 h 1455"/>
                <a:gd name="T24" fmla="*/ 112 w 903"/>
                <a:gd name="T25" fmla="*/ 1264 h 1455"/>
                <a:gd name="T26" fmla="*/ 96 w 903"/>
                <a:gd name="T27" fmla="*/ 1143 h 1455"/>
                <a:gd name="T28" fmla="*/ 66 w 903"/>
                <a:gd name="T29" fmla="*/ 1111 h 1455"/>
                <a:gd name="T30" fmla="*/ 4 w 903"/>
                <a:gd name="T31" fmla="*/ 1070 h 1455"/>
                <a:gd name="T32" fmla="*/ 61 w 903"/>
                <a:gd name="T33" fmla="*/ 346 h 1455"/>
                <a:gd name="T34" fmla="*/ 96 w 903"/>
                <a:gd name="T35" fmla="*/ 312 h 1455"/>
                <a:gd name="T36" fmla="*/ 113 w 903"/>
                <a:gd name="T37" fmla="*/ 229 h 1455"/>
                <a:gd name="T38" fmla="*/ 186 w 903"/>
                <a:gd name="T39" fmla="*/ 189 h 1455"/>
                <a:gd name="T40" fmla="*/ 298 w 903"/>
                <a:gd name="T41" fmla="*/ 36 h 1455"/>
                <a:gd name="T42" fmla="*/ 438 w 903"/>
                <a:gd name="T43" fmla="*/ 0 h 1455"/>
                <a:gd name="T44" fmla="*/ 296 w 903"/>
                <a:gd name="T45" fmla="*/ 33 h 1455"/>
                <a:gd name="T46" fmla="*/ 221 w 903"/>
                <a:gd name="T47" fmla="*/ 86 h 1455"/>
                <a:gd name="T48" fmla="*/ 182 w 903"/>
                <a:gd name="T49" fmla="*/ 168 h 1455"/>
                <a:gd name="T50" fmla="*/ 108 w 903"/>
                <a:gd name="T51" fmla="*/ 189 h 1455"/>
                <a:gd name="T52" fmla="*/ 64 w 903"/>
                <a:gd name="T53" fmla="*/ 340 h 1455"/>
                <a:gd name="T54" fmla="*/ 57 w 903"/>
                <a:gd name="T55" fmla="*/ 381 h 1455"/>
                <a:gd name="T56" fmla="*/ 2 w 903"/>
                <a:gd name="T57" fmla="*/ 383 h 1455"/>
                <a:gd name="T58" fmla="*/ 57 w 903"/>
                <a:gd name="T59" fmla="*/ 1074 h 1455"/>
                <a:gd name="T60" fmla="*/ 92 w 903"/>
                <a:gd name="T61" fmla="*/ 1145 h 1455"/>
                <a:gd name="T62" fmla="*/ 108 w 903"/>
                <a:gd name="T63" fmla="*/ 1268 h 1455"/>
                <a:gd name="T64" fmla="*/ 182 w 903"/>
                <a:gd name="T65" fmla="*/ 1287 h 1455"/>
                <a:gd name="T66" fmla="*/ 296 w 903"/>
                <a:gd name="T67" fmla="*/ 1422 h 1455"/>
                <a:gd name="T68" fmla="*/ 438 w 903"/>
                <a:gd name="T69" fmla="*/ 1455 h 1455"/>
                <a:gd name="T70" fmla="*/ 522 w 903"/>
                <a:gd name="T71" fmla="*/ 1449 h 1455"/>
                <a:gd name="T72" fmla="*/ 718 w 903"/>
                <a:gd name="T73" fmla="*/ 1311 h 1455"/>
                <a:gd name="T74" fmla="*/ 723 w 903"/>
                <a:gd name="T75" fmla="*/ 1268 h 1455"/>
                <a:gd name="T76" fmla="*/ 795 w 903"/>
                <a:gd name="T77" fmla="*/ 1201 h 1455"/>
                <a:gd name="T78" fmla="*/ 818 w 903"/>
                <a:gd name="T79" fmla="*/ 1134 h 1455"/>
                <a:gd name="T80" fmla="*/ 831 w 903"/>
                <a:gd name="T81" fmla="*/ 1120 h 1455"/>
                <a:gd name="T82" fmla="*/ 846 w 903"/>
                <a:gd name="T83" fmla="*/ 1111 h 1455"/>
                <a:gd name="T84" fmla="*/ 903 w 903"/>
                <a:gd name="T85" fmla="*/ 381 h 1455"/>
                <a:gd name="T86" fmla="*/ 845 w 903"/>
                <a:gd name="T87" fmla="*/ 344 h 1455"/>
                <a:gd name="T88" fmla="*/ 818 w 903"/>
                <a:gd name="T89" fmla="*/ 321 h 1455"/>
                <a:gd name="T90" fmla="*/ 794 w 903"/>
                <a:gd name="T91" fmla="*/ 251 h 1455"/>
                <a:gd name="T92" fmla="*/ 718 w 903"/>
                <a:gd name="T93" fmla="*/ 144 h 1455"/>
                <a:gd name="T94" fmla="*/ 640 w 903"/>
                <a:gd name="T95" fmla="*/ 50 h 1455"/>
                <a:gd name="T96" fmla="*/ 522 w 903"/>
                <a:gd name="T97" fmla="*/ 6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03" h="1455">
                  <a:moveTo>
                    <a:pt x="438" y="4"/>
                  </a:moveTo>
                  <a:cubicBezTo>
                    <a:pt x="442" y="4"/>
                    <a:pt x="446" y="4"/>
                    <a:pt x="449" y="4"/>
                  </a:cubicBezTo>
                  <a:cubicBezTo>
                    <a:pt x="474" y="4"/>
                    <a:pt x="497" y="6"/>
                    <a:pt x="521" y="10"/>
                  </a:cubicBezTo>
                  <a:cubicBezTo>
                    <a:pt x="561" y="17"/>
                    <a:pt x="603" y="31"/>
                    <a:pt x="638" y="53"/>
                  </a:cubicBezTo>
                  <a:cubicBezTo>
                    <a:pt x="673" y="75"/>
                    <a:pt x="701" y="105"/>
                    <a:pt x="714" y="145"/>
                  </a:cubicBezTo>
                  <a:cubicBezTo>
                    <a:pt x="717" y="157"/>
                    <a:pt x="719" y="167"/>
                    <a:pt x="719" y="189"/>
                  </a:cubicBezTo>
                  <a:cubicBezTo>
                    <a:pt x="719" y="191"/>
                    <a:pt x="719" y="191"/>
                    <a:pt x="719" y="191"/>
                  </a:cubicBezTo>
                  <a:cubicBezTo>
                    <a:pt x="790" y="191"/>
                    <a:pt x="790" y="191"/>
                    <a:pt x="790" y="191"/>
                  </a:cubicBezTo>
                  <a:cubicBezTo>
                    <a:pt x="790" y="251"/>
                    <a:pt x="790" y="251"/>
                    <a:pt x="790" y="251"/>
                  </a:cubicBezTo>
                  <a:cubicBezTo>
                    <a:pt x="791" y="254"/>
                    <a:pt x="791" y="254"/>
                    <a:pt x="791" y="254"/>
                  </a:cubicBezTo>
                  <a:cubicBezTo>
                    <a:pt x="792" y="278"/>
                    <a:pt x="800" y="304"/>
                    <a:pt x="815" y="323"/>
                  </a:cubicBezTo>
                  <a:cubicBezTo>
                    <a:pt x="815" y="323"/>
                    <a:pt x="815" y="323"/>
                    <a:pt x="815" y="323"/>
                  </a:cubicBezTo>
                  <a:cubicBezTo>
                    <a:pt x="818" y="329"/>
                    <a:pt x="823" y="334"/>
                    <a:pt x="828" y="338"/>
                  </a:cubicBezTo>
                  <a:cubicBezTo>
                    <a:pt x="832" y="341"/>
                    <a:pt x="837" y="344"/>
                    <a:pt x="842" y="347"/>
                  </a:cubicBezTo>
                  <a:cubicBezTo>
                    <a:pt x="842" y="385"/>
                    <a:pt x="842" y="385"/>
                    <a:pt x="842" y="385"/>
                  </a:cubicBezTo>
                  <a:cubicBezTo>
                    <a:pt x="899" y="385"/>
                    <a:pt x="899" y="385"/>
                    <a:pt x="899" y="385"/>
                  </a:cubicBezTo>
                  <a:cubicBezTo>
                    <a:pt x="899" y="1070"/>
                    <a:pt x="899" y="1070"/>
                    <a:pt x="899" y="1070"/>
                  </a:cubicBezTo>
                  <a:cubicBezTo>
                    <a:pt x="842" y="1070"/>
                    <a:pt x="842" y="1070"/>
                    <a:pt x="842" y="1070"/>
                  </a:cubicBezTo>
                  <a:cubicBezTo>
                    <a:pt x="842" y="1108"/>
                    <a:pt x="842" y="1108"/>
                    <a:pt x="842" y="1108"/>
                  </a:cubicBezTo>
                  <a:cubicBezTo>
                    <a:pt x="837" y="1111"/>
                    <a:pt x="832" y="1114"/>
                    <a:pt x="828" y="1117"/>
                  </a:cubicBezTo>
                  <a:cubicBezTo>
                    <a:pt x="828" y="1117"/>
                    <a:pt x="828" y="1117"/>
                    <a:pt x="828" y="1117"/>
                  </a:cubicBezTo>
                  <a:cubicBezTo>
                    <a:pt x="823" y="1121"/>
                    <a:pt x="818" y="1126"/>
                    <a:pt x="814" y="1132"/>
                  </a:cubicBezTo>
                  <a:cubicBezTo>
                    <a:pt x="800" y="1152"/>
                    <a:pt x="792" y="1177"/>
                    <a:pt x="791" y="1201"/>
                  </a:cubicBezTo>
                  <a:cubicBezTo>
                    <a:pt x="790" y="1203"/>
                    <a:pt x="790" y="1203"/>
                    <a:pt x="790" y="1203"/>
                  </a:cubicBezTo>
                  <a:cubicBezTo>
                    <a:pt x="790" y="1204"/>
                    <a:pt x="790" y="1204"/>
                    <a:pt x="790" y="1204"/>
                  </a:cubicBezTo>
                  <a:cubicBezTo>
                    <a:pt x="790" y="1264"/>
                    <a:pt x="790" y="1264"/>
                    <a:pt x="790" y="1264"/>
                  </a:cubicBezTo>
                  <a:cubicBezTo>
                    <a:pt x="719" y="1264"/>
                    <a:pt x="719" y="1264"/>
                    <a:pt x="719" y="1264"/>
                  </a:cubicBezTo>
                  <a:cubicBezTo>
                    <a:pt x="719" y="1266"/>
                    <a:pt x="719" y="1266"/>
                    <a:pt x="719" y="1266"/>
                  </a:cubicBezTo>
                  <a:cubicBezTo>
                    <a:pt x="719" y="1289"/>
                    <a:pt x="717" y="1298"/>
                    <a:pt x="714" y="1310"/>
                  </a:cubicBezTo>
                  <a:cubicBezTo>
                    <a:pt x="701" y="1350"/>
                    <a:pt x="673" y="1380"/>
                    <a:pt x="638" y="1402"/>
                  </a:cubicBezTo>
                  <a:cubicBezTo>
                    <a:pt x="603" y="1424"/>
                    <a:pt x="561" y="1437"/>
                    <a:pt x="521" y="1445"/>
                  </a:cubicBezTo>
                  <a:cubicBezTo>
                    <a:pt x="494" y="1450"/>
                    <a:pt x="467" y="1451"/>
                    <a:pt x="438" y="1451"/>
                  </a:cubicBezTo>
                  <a:cubicBezTo>
                    <a:pt x="389" y="1448"/>
                    <a:pt x="343" y="1439"/>
                    <a:pt x="298" y="1418"/>
                  </a:cubicBezTo>
                  <a:cubicBezTo>
                    <a:pt x="298" y="1418"/>
                    <a:pt x="298" y="1418"/>
                    <a:pt x="298" y="1418"/>
                  </a:cubicBezTo>
                  <a:cubicBezTo>
                    <a:pt x="271" y="1405"/>
                    <a:pt x="244" y="1388"/>
                    <a:pt x="224" y="1366"/>
                  </a:cubicBezTo>
                  <a:cubicBezTo>
                    <a:pt x="203" y="1344"/>
                    <a:pt x="189" y="1318"/>
                    <a:pt x="186" y="1287"/>
                  </a:cubicBezTo>
                  <a:cubicBezTo>
                    <a:pt x="186" y="1282"/>
                    <a:pt x="186" y="1274"/>
                    <a:pt x="186" y="1266"/>
                  </a:cubicBezTo>
                  <a:cubicBezTo>
                    <a:pt x="186" y="1264"/>
                    <a:pt x="186" y="1264"/>
                    <a:pt x="186" y="1264"/>
                  </a:cubicBezTo>
                  <a:cubicBezTo>
                    <a:pt x="112" y="1264"/>
                    <a:pt x="112" y="1264"/>
                    <a:pt x="112" y="1264"/>
                  </a:cubicBezTo>
                  <a:cubicBezTo>
                    <a:pt x="113" y="1251"/>
                    <a:pt x="113" y="1239"/>
                    <a:pt x="113" y="1226"/>
                  </a:cubicBezTo>
                  <a:cubicBezTo>
                    <a:pt x="113" y="1197"/>
                    <a:pt x="110" y="1168"/>
                    <a:pt x="96" y="1143"/>
                  </a:cubicBezTo>
                  <a:cubicBezTo>
                    <a:pt x="96" y="1143"/>
                    <a:pt x="96" y="1143"/>
                    <a:pt x="96" y="1143"/>
                  </a:cubicBezTo>
                  <a:cubicBezTo>
                    <a:pt x="96" y="1143"/>
                    <a:pt x="96" y="1143"/>
                    <a:pt x="96" y="1143"/>
                  </a:cubicBezTo>
                  <a:cubicBezTo>
                    <a:pt x="89" y="1132"/>
                    <a:pt x="78" y="1119"/>
                    <a:pt x="66" y="1111"/>
                  </a:cubicBezTo>
                  <a:cubicBezTo>
                    <a:pt x="66" y="1111"/>
                    <a:pt x="66" y="1111"/>
                    <a:pt x="66" y="1111"/>
                  </a:cubicBezTo>
                  <a:cubicBezTo>
                    <a:pt x="61" y="1108"/>
                    <a:pt x="61" y="1108"/>
                    <a:pt x="61" y="1108"/>
                  </a:cubicBezTo>
                  <a:cubicBezTo>
                    <a:pt x="61" y="1070"/>
                    <a:pt x="61" y="1070"/>
                    <a:pt x="61" y="1070"/>
                  </a:cubicBezTo>
                  <a:cubicBezTo>
                    <a:pt x="4" y="1070"/>
                    <a:pt x="4" y="1070"/>
                    <a:pt x="4" y="1070"/>
                  </a:cubicBezTo>
                  <a:cubicBezTo>
                    <a:pt x="4" y="385"/>
                    <a:pt x="4" y="385"/>
                    <a:pt x="4" y="385"/>
                  </a:cubicBezTo>
                  <a:cubicBezTo>
                    <a:pt x="61" y="385"/>
                    <a:pt x="61" y="385"/>
                    <a:pt x="61" y="385"/>
                  </a:cubicBezTo>
                  <a:cubicBezTo>
                    <a:pt x="61" y="346"/>
                    <a:pt x="61" y="346"/>
                    <a:pt x="61" y="346"/>
                  </a:cubicBezTo>
                  <a:cubicBezTo>
                    <a:pt x="66" y="343"/>
                    <a:pt x="66" y="343"/>
                    <a:pt x="66" y="343"/>
                  </a:cubicBezTo>
                  <a:cubicBezTo>
                    <a:pt x="66" y="343"/>
                    <a:pt x="66" y="343"/>
                    <a:pt x="66" y="343"/>
                  </a:cubicBezTo>
                  <a:cubicBezTo>
                    <a:pt x="78" y="336"/>
                    <a:pt x="89" y="323"/>
                    <a:pt x="96" y="312"/>
                  </a:cubicBezTo>
                  <a:cubicBezTo>
                    <a:pt x="96" y="312"/>
                    <a:pt x="96" y="312"/>
                    <a:pt x="96" y="312"/>
                  </a:cubicBezTo>
                  <a:cubicBezTo>
                    <a:pt x="96" y="312"/>
                    <a:pt x="96" y="312"/>
                    <a:pt x="96" y="312"/>
                  </a:cubicBezTo>
                  <a:cubicBezTo>
                    <a:pt x="110" y="287"/>
                    <a:pt x="113" y="258"/>
                    <a:pt x="113" y="229"/>
                  </a:cubicBezTo>
                  <a:cubicBezTo>
                    <a:pt x="113" y="216"/>
                    <a:pt x="113" y="203"/>
                    <a:pt x="112" y="191"/>
                  </a:cubicBezTo>
                  <a:cubicBezTo>
                    <a:pt x="186" y="191"/>
                    <a:pt x="186" y="191"/>
                    <a:pt x="186" y="191"/>
                  </a:cubicBezTo>
                  <a:cubicBezTo>
                    <a:pt x="186" y="189"/>
                    <a:pt x="186" y="189"/>
                    <a:pt x="186" y="189"/>
                  </a:cubicBezTo>
                  <a:cubicBezTo>
                    <a:pt x="186" y="181"/>
                    <a:pt x="186" y="173"/>
                    <a:pt x="186" y="169"/>
                  </a:cubicBezTo>
                  <a:cubicBezTo>
                    <a:pt x="189" y="137"/>
                    <a:pt x="203" y="111"/>
                    <a:pt x="224" y="89"/>
                  </a:cubicBezTo>
                  <a:cubicBezTo>
                    <a:pt x="244" y="67"/>
                    <a:pt x="271" y="49"/>
                    <a:pt x="298" y="36"/>
                  </a:cubicBezTo>
                  <a:cubicBezTo>
                    <a:pt x="343" y="16"/>
                    <a:pt x="389" y="6"/>
                    <a:pt x="438" y="4"/>
                  </a:cubicBezTo>
                  <a:moveTo>
                    <a:pt x="449" y="0"/>
                  </a:moveTo>
                  <a:cubicBezTo>
                    <a:pt x="445" y="0"/>
                    <a:pt x="442" y="0"/>
                    <a:pt x="438" y="0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388" y="2"/>
                    <a:pt x="341" y="12"/>
                    <a:pt x="296" y="33"/>
                  </a:cubicBezTo>
                  <a:cubicBezTo>
                    <a:pt x="296" y="33"/>
                    <a:pt x="296" y="33"/>
                    <a:pt x="296" y="33"/>
                  </a:cubicBezTo>
                  <a:cubicBezTo>
                    <a:pt x="296" y="33"/>
                    <a:pt x="296" y="33"/>
                    <a:pt x="296" y="33"/>
                  </a:cubicBezTo>
                  <a:cubicBezTo>
                    <a:pt x="269" y="46"/>
                    <a:pt x="242" y="64"/>
                    <a:pt x="221" y="86"/>
                  </a:cubicBezTo>
                  <a:cubicBezTo>
                    <a:pt x="200" y="109"/>
                    <a:pt x="185" y="136"/>
                    <a:pt x="182" y="168"/>
                  </a:cubicBezTo>
                  <a:cubicBezTo>
                    <a:pt x="182" y="168"/>
                    <a:pt x="182" y="168"/>
                    <a:pt x="182" y="168"/>
                  </a:cubicBezTo>
                  <a:cubicBezTo>
                    <a:pt x="182" y="168"/>
                    <a:pt x="182" y="168"/>
                    <a:pt x="182" y="168"/>
                  </a:cubicBezTo>
                  <a:cubicBezTo>
                    <a:pt x="182" y="172"/>
                    <a:pt x="182" y="179"/>
                    <a:pt x="182" y="187"/>
                  </a:cubicBezTo>
                  <a:cubicBezTo>
                    <a:pt x="108" y="187"/>
                    <a:pt x="108" y="187"/>
                    <a:pt x="108" y="187"/>
                  </a:cubicBezTo>
                  <a:cubicBezTo>
                    <a:pt x="108" y="189"/>
                    <a:pt x="108" y="189"/>
                    <a:pt x="108" y="189"/>
                  </a:cubicBezTo>
                  <a:cubicBezTo>
                    <a:pt x="109" y="202"/>
                    <a:pt x="109" y="215"/>
                    <a:pt x="109" y="229"/>
                  </a:cubicBezTo>
                  <a:cubicBezTo>
                    <a:pt x="109" y="257"/>
                    <a:pt x="106" y="286"/>
                    <a:pt x="92" y="310"/>
                  </a:cubicBezTo>
                  <a:cubicBezTo>
                    <a:pt x="85" y="320"/>
                    <a:pt x="75" y="334"/>
                    <a:pt x="64" y="340"/>
                  </a:cubicBezTo>
                  <a:cubicBezTo>
                    <a:pt x="64" y="340"/>
                    <a:pt x="64" y="340"/>
                    <a:pt x="64" y="340"/>
                  </a:cubicBezTo>
                  <a:cubicBezTo>
                    <a:pt x="57" y="344"/>
                    <a:pt x="57" y="344"/>
                    <a:pt x="57" y="344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0" y="381"/>
                    <a:pt x="0" y="381"/>
                    <a:pt x="0" y="381"/>
                  </a:cubicBezTo>
                  <a:cubicBezTo>
                    <a:pt x="0" y="383"/>
                    <a:pt x="0" y="383"/>
                    <a:pt x="0" y="383"/>
                  </a:cubicBezTo>
                  <a:cubicBezTo>
                    <a:pt x="2" y="383"/>
                    <a:pt x="2" y="383"/>
                    <a:pt x="2" y="383"/>
                  </a:cubicBezTo>
                  <a:cubicBezTo>
                    <a:pt x="0" y="383"/>
                    <a:pt x="0" y="383"/>
                    <a:pt x="0" y="383"/>
                  </a:cubicBezTo>
                  <a:cubicBezTo>
                    <a:pt x="0" y="1074"/>
                    <a:pt x="0" y="1074"/>
                    <a:pt x="0" y="1074"/>
                  </a:cubicBezTo>
                  <a:cubicBezTo>
                    <a:pt x="57" y="1074"/>
                    <a:pt x="57" y="1074"/>
                    <a:pt x="57" y="1074"/>
                  </a:cubicBezTo>
                  <a:cubicBezTo>
                    <a:pt x="57" y="1111"/>
                    <a:pt x="57" y="1111"/>
                    <a:pt x="57" y="1111"/>
                  </a:cubicBezTo>
                  <a:cubicBezTo>
                    <a:pt x="64" y="1115"/>
                    <a:pt x="64" y="1115"/>
                    <a:pt x="64" y="1115"/>
                  </a:cubicBezTo>
                  <a:cubicBezTo>
                    <a:pt x="75" y="1122"/>
                    <a:pt x="85" y="1135"/>
                    <a:pt x="92" y="1145"/>
                  </a:cubicBezTo>
                  <a:cubicBezTo>
                    <a:pt x="106" y="1169"/>
                    <a:pt x="109" y="1197"/>
                    <a:pt x="109" y="1226"/>
                  </a:cubicBezTo>
                  <a:cubicBezTo>
                    <a:pt x="109" y="1239"/>
                    <a:pt x="109" y="1253"/>
                    <a:pt x="108" y="1266"/>
                  </a:cubicBezTo>
                  <a:cubicBezTo>
                    <a:pt x="108" y="1268"/>
                    <a:pt x="108" y="1268"/>
                    <a:pt x="108" y="1268"/>
                  </a:cubicBezTo>
                  <a:cubicBezTo>
                    <a:pt x="182" y="1268"/>
                    <a:pt x="182" y="1268"/>
                    <a:pt x="182" y="1268"/>
                  </a:cubicBezTo>
                  <a:cubicBezTo>
                    <a:pt x="182" y="1275"/>
                    <a:pt x="182" y="1283"/>
                    <a:pt x="182" y="1287"/>
                  </a:cubicBezTo>
                  <a:cubicBezTo>
                    <a:pt x="182" y="1287"/>
                    <a:pt x="182" y="1287"/>
                    <a:pt x="182" y="1287"/>
                  </a:cubicBezTo>
                  <a:cubicBezTo>
                    <a:pt x="182" y="1287"/>
                    <a:pt x="182" y="1287"/>
                    <a:pt x="182" y="1287"/>
                  </a:cubicBezTo>
                  <a:cubicBezTo>
                    <a:pt x="185" y="1319"/>
                    <a:pt x="200" y="1347"/>
                    <a:pt x="221" y="1369"/>
                  </a:cubicBezTo>
                  <a:cubicBezTo>
                    <a:pt x="242" y="1391"/>
                    <a:pt x="269" y="1409"/>
                    <a:pt x="296" y="1422"/>
                  </a:cubicBezTo>
                  <a:cubicBezTo>
                    <a:pt x="296" y="1422"/>
                    <a:pt x="296" y="1422"/>
                    <a:pt x="296" y="1422"/>
                  </a:cubicBezTo>
                  <a:cubicBezTo>
                    <a:pt x="341" y="1443"/>
                    <a:pt x="388" y="1452"/>
                    <a:pt x="438" y="1455"/>
                  </a:cubicBezTo>
                  <a:cubicBezTo>
                    <a:pt x="438" y="1455"/>
                    <a:pt x="438" y="1455"/>
                    <a:pt x="438" y="1455"/>
                  </a:cubicBezTo>
                  <a:cubicBezTo>
                    <a:pt x="438" y="1455"/>
                    <a:pt x="438" y="1455"/>
                    <a:pt x="438" y="1455"/>
                  </a:cubicBezTo>
                  <a:cubicBezTo>
                    <a:pt x="467" y="1455"/>
                    <a:pt x="494" y="1454"/>
                    <a:pt x="522" y="1449"/>
                  </a:cubicBezTo>
                  <a:cubicBezTo>
                    <a:pt x="522" y="1449"/>
                    <a:pt x="522" y="1449"/>
                    <a:pt x="522" y="1449"/>
                  </a:cubicBezTo>
                  <a:cubicBezTo>
                    <a:pt x="522" y="1449"/>
                    <a:pt x="522" y="1449"/>
                    <a:pt x="522" y="1449"/>
                  </a:cubicBezTo>
                  <a:cubicBezTo>
                    <a:pt x="562" y="1441"/>
                    <a:pt x="604" y="1427"/>
                    <a:pt x="640" y="1405"/>
                  </a:cubicBezTo>
                  <a:cubicBezTo>
                    <a:pt x="675" y="1383"/>
                    <a:pt x="704" y="1352"/>
                    <a:pt x="718" y="1311"/>
                  </a:cubicBezTo>
                  <a:cubicBezTo>
                    <a:pt x="718" y="1311"/>
                    <a:pt x="718" y="1311"/>
                    <a:pt x="718" y="1311"/>
                  </a:cubicBezTo>
                  <a:cubicBezTo>
                    <a:pt x="718" y="1311"/>
                    <a:pt x="718" y="1311"/>
                    <a:pt x="718" y="1311"/>
                  </a:cubicBezTo>
                  <a:cubicBezTo>
                    <a:pt x="721" y="1299"/>
                    <a:pt x="723" y="1289"/>
                    <a:pt x="723" y="1268"/>
                  </a:cubicBezTo>
                  <a:cubicBezTo>
                    <a:pt x="794" y="1268"/>
                    <a:pt x="794" y="1268"/>
                    <a:pt x="794" y="1268"/>
                  </a:cubicBezTo>
                  <a:cubicBezTo>
                    <a:pt x="794" y="1204"/>
                    <a:pt x="794" y="1204"/>
                    <a:pt x="794" y="1204"/>
                  </a:cubicBezTo>
                  <a:cubicBezTo>
                    <a:pt x="795" y="1201"/>
                    <a:pt x="795" y="1201"/>
                    <a:pt x="795" y="1201"/>
                  </a:cubicBezTo>
                  <a:cubicBezTo>
                    <a:pt x="795" y="1201"/>
                    <a:pt x="795" y="1201"/>
                    <a:pt x="795" y="1201"/>
                  </a:cubicBezTo>
                  <a:cubicBezTo>
                    <a:pt x="795" y="1201"/>
                    <a:pt x="795" y="1201"/>
                    <a:pt x="795" y="1201"/>
                  </a:cubicBezTo>
                  <a:cubicBezTo>
                    <a:pt x="796" y="1178"/>
                    <a:pt x="804" y="1153"/>
                    <a:pt x="818" y="1134"/>
                  </a:cubicBezTo>
                  <a:cubicBezTo>
                    <a:pt x="818" y="1134"/>
                    <a:pt x="818" y="1134"/>
                    <a:pt x="818" y="1134"/>
                  </a:cubicBezTo>
                  <a:cubicBezTo>
                    <a:pt x="818" y="1134"/>
                    <a:pt x="818" y="1134"/>
                    <a:pt x="818" y="1134"/>
                  </a:cubicBezTo>
                  <a:cubicBezTo>
                    <a:pt x="821" y="1129"/>
                    <a:pt x="826" y="1125"/>
                    <a:pt x="831" y="1120"/>
                  </a:cubicBezTo>
                  <a:cubicBezTo>
                    <a:pt x="831" y="1120"/>
                    <a:pt x="831" y="1120"/>
                    <a:pt x="831" y="1120"/>
                  </a:cubicBezTo>
                  <a:cubicBezTo>
                    <a:pt x="835" y="1117"/>
                    <a:pt x="840" y="1114"/>
                    <a:pt x="845" y="1111"/>
                  </a:cubicBezTo>
                  <a:cubicBezTo>
                    <a:pt x="846" y="1111"/>
                    <a:pt x="846" y="1111"/>
                    <a:pt x="846" y="1111"/>
                  </a:cubicBezTo>
                  <a:cubicBezTo>
                    <a:pt x="846" y="1074"/>
                    <a:pt x="846" y="1074"/>
                    <a:pt x="846" y="1074"/>
                  </a:cubicBezTo>
                  <a:cubicBezTo>
                    <a:pt x="903" y="1074"/>
                    <a:pt x="903" y="1074"/>
                    <a:pt x="903" y="1074"/>
                  </a:cubicBezTo>
                  <a:cubicBezTo>
                    <a:pt x="903" y="381"/>
                    <a:pt x="903" y="381"/>
                    <a:pt x="903" y="381"/>
                  </a:cubicBezTo>
                  <a:cubicBezTo>
                    <a:pt x="846" y="381"/>
                    <a:pt x="846" y="381"/>
                    <a:pt x="846" y="381"/>
                  </a:cubicBezTo>
                  <a:cubicBezTo>
                    <a:pt x="846" y="344"/>
                    <a:pt x="846" y="344"/>
                    <a:pt x="846" y="344"/>
                  </a:cubicBezTo>
                  <a:cubicBezTo>
                    <a:pt x="845" y="344"/>
                    <a:pt x="845" y="344"/>
                    <a:pt x="845" y="344"/>
                  </a:cubicBezTo>
                  <a:cubicBezTo>
                    <a:pt x="840" y="341"/>
                    <a:pt x="835" y="338"/>
                    <a:pt x="831" y="335"/>
                  </a:cubicBezTo>
                  <a:cubicBezTo>
                    <a:pt x="826" y="331"/>
                    <a:pt x="821" y="326"/>
                    <a:pt x="818" y="321"/>
                  </a:cubicBezTo>
                  <a:cubicBezTo>
                    <a:pt x="818" y="321"/>
                    <a:pt x="818" y="321"/>
                    <a:pt x="818" y="321"/>
                  </a:cubicBezTo>
                  <a:cubicBezTo>
                    <a:pt x="804" y="302"/>
                    <a:pt x="796" y="277"/>
                    <a:pt x="795" y="254"/>
                  </a:cubicBezTo>
                  <a:cubicBezTo>
                    <a:pt x="795" y="254"/>
                    <a:pt x="795" y="254"/>
                    <a:pt x="795" y="254"/>
                  </a:cubicBezTo>
                  <a:cubicBezTo>
                    <a:pt x="794" y="251"/>
                    <a:pt x="794" y="251"/>
                    <a:pt x="794" y="251"/>
                  </a:cubicBezTo>
                  <a:cubicBezTo>
                    <a:pt x="794" y="187"/>
                    <a:pt x="794" y="187"/>
                    <a:pt x="794" y="187"/>
                  </a:cubicBezTo>
                  <a:cubicBezTo>
                    <a:pt x="723" y="187"/>
                    <a:pt x="723" y="187"/>
                    <a:pt x="723" y="187"/>
                  </a:cubicBezTo>
                  <a:cubicBezTo>
                    <a:pt x="723" y="166"/>
                    <a:pt x="721" y="156"/>
                    <a:pt x="718" y="144"/>
                  </a:cubicBezTo>
                  <a:cubicBezTo>
                    <a:pt x="718" y="144"/>
                    <a:pt x="718" y="144"/>
                    <a:pt x="718" y="144"/>
                  </a:cubicBezTo>
                  <a:cubicBezTo>
                    <a:pt x="718" y="144"/>
                    <a:pt x="718" y="144"/>
                    <a:pt x="718" y="144"/>
                  </a:cubicBezTo>
                  <a:cubicBezTo>
                    <a:pt x="704" y="103"/>
                    <a:pt x="675" y="72"/>
                    <a:pt x="640" y="50"/>
                  </a:cubicBezTo>
                  <a:cubicBezTo>
                    <a:pt x="604" y="27"/>
                    <a:pt x="562" y="13"/>
                    <a:pt x="522" y="6"/>
                  </a:cubicBezTo>
                  <a:cubicBezTo>
                    <a:pt x="522" y="6"/>
                    <a:pt x="522" y="6"/>
                    <a:pt x="522" y="6"/>
                  </a:cubicBezTo>
                  <a:cubicBezTo>
                    <a:pt x="522" y="6"/>
                    <a:pt x="522" y="6"/>
                    <a:pt x="522" y="6"/>
                  </a:cubicBezTo>
                  <a:cubicBezTo>
                    <a:pt x="498" y="2"/>
                    <a:pt x="474" y="0"/>
                    <a:pt x="449" y="0"/>
                  </a:cubicBezTo>
                </a:path>
              </a:pathLst>
            </a:custGeom>
            <a:solidFill>
              <a:srgbClr val="AEB8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264025" y="428624"/>
              <a:ext cx="3663950" cy="6000750"/>
            </a:xfrm>
            <a:custGeom>
              <a:avLst/>
              <a:gdLst>
                <a:gd name="T0" fmla="*/ 498 w 863"/>
                <a:gd name="T1" fmla="*/ 9 h 1415"/>
                <a:gd name="T2" fmla="*/ 679 w 863"/>
                <a:gd name="T3" fmla="*/ 170 h 1415"/>
                <a:gd name="T4" fmla="*/ 750 w 863"/>
                <a:gd name="T5" fmla="*/ 233 h 1415"/>
                <a:gd name="T6" fmla="*/ 778 w 863"/>
                <a:gd name="T7" fmla="*/ 315 h 1415"/>
                <a:gd name="T8" fmla="*/ 802 w 863"/>
                <a:gd name="T9" fmla="*/ 338 h 1415"/>
                <a:gd name="T10" fmla="*/ 859 w 863"/>
                <a:gd name="T11" fmla="*/ 1030 h 1415"/>
                <a:gd name="T12" fmla="*/ 795 w 863"/>
                <a:gd name="T13" fmla="*/ 1082 h 1415"/>
                <a:gd name="T14" fmla="*/ 778 w 863"/>
                <a:gd name="T15" fmla="*/ 1101 h 1415"/>
                <a:gd name="T16" fmla="*/ 750 w 863"/>
                <a:gd name="T17" fmla="*/ 1181 h 1415"/>
                <a:gd name="T18" fmla="*/ 679 w 863"/>
                <a:gd name="T19" fmla="*/ 1246 h 1415"/>
                <a:gd name="T20" fmla="*/ 498 w 863"/>
                <a:gd name="T21" fmla="*/ 1405 h 1415"/>
                <a:gd name="T22" fmla="*/ 286 w 863"/>
                <a:gd name="T23" fmla="*/ 1380 h 1415"/>
                <a:gd name="T24" fmla="*/ 186 w 863"/>
                <a:gd name="T25" fmla="*/ 1225 h 1415"/>
                <a:gd name="T26" fmla="*/ 93 w 863"/>
                <a:gd name="T27" fmla="*/ 1113 h 1415"/>
                <a:gd name="T28" fmla="*/ 92 w 863"/>
                <a:gd name="T29" fmla="*/ 1112 h 1415"/>
                <a:gd name="T30" fmla="*/ 4 w 863"/>
                <a:gd name="T31" fmla="*/ 1030 h 1415"/>
                <a:gd name="T32" fmla="*/ 61 w 863"/>
                <a:gd name="T33" fmla="*/ 337 h 1415"/>
                <a:gd name="T34" fmla="*/ 93 w 863"/>
                <a:gd name="T35" fmla="*/ 303 h 1415"/>
                <a:gd name="T36" fmla="*/ 113 w 863"/>
                <a:gd name="T37" fmla="*/ 191 h 1415"/>
                <a:gd name="T38" fmla="*/ 222 w 863"/>
                <a:gd name="T39" fmla="*/ 78 h 1415"/>
                <a:gd name="T40" fmla="*/ 429 w 863"/>
                <a:gd name="T41" fmla="*/ 0 h 1415"/>
                <a:gd name="T42" fmla="*/ 419 w 863"/>
                <a:gd name="T43" fmla="*/ 0 h 1415"/>
                <a:gd name="T44" fmla="*/ 285 w 863"/>
                <a:gd name="T45" fmla="*/ 31 h 1415"/>
                <a:gd name="T46" fmla="*/ 182 w 863"/>
                <a:gd name="T47" fmla="*/ 149 h 1415"/>
                <a:gd name="T48" fmla="*/ 109 w 863"/>
                <a:gd name="T49" fmla="*/ 189 h 1415"/>
                <a:gd name="T50" fmla="*/ 89 w 863"/>
                <a:gd name="T51" fmla="*/ 301 h 1415"/>
                <a:gd name="T52" fmla="*/ 57 w 863"/>
                <a:gd name="T53" fmla="*/ 335 h 1415"/>
                <a:gd name="T54" fmla="*/ 0 w 863"/>
                <a:gd name="T55" fmla="*/ 1034 h 1415"/>
                <a:gd name="T56" fmla="*/ 58 w 863"/>
                <a:gd name="T57" fmla="*/ 1080 h 1415"/>
                <a:gd name="T58" fmla="*/ 90 w 863"/>
                <a:gd name="T59" fmla="*/ 1115 h 1415"/>
                <a:gd name="T60" fmla="*/ 109 w 863"/>
                <a:gd name="T61" fmla="*/ 1228 h 1415"/>
                <a:gd name="T62" fmla="*/ 182 w 863"/>
                <a:gd name="T63" fmla="*/ 1266 h 1415"/>
                <a:gd name="T64" fmla="*/ 285 w 863"/>
                <a:gd name="T65" fmla="*/ 1384 h 1415"/>
                <a:gd name="T66" fmla="*/ 419 w 863"/>
                <a:gd name="T67" fmla="*/ 1415 h 1415"/>
                <a:gd name="T68" fmla="*/ 599 w 863"/>
                <a:gd name="T69" fmla="*/ 1374 h 1415"/>
                <a:gd name="T70" fmla="*/ 679 w 863"/>
                <a:gd name="T71" fmla="*/ 1286 h 1415"/>
                <a:gd name="T72" fmla="*/ 754 w 863"/>
                <a:gd name="T73" fmla="*/ 1228 h 1415"/>
                <a:gd name="T74" fmla="*/ 755 w 863"/>
                <a:gd name="T75" fmla="*/ 1178 h 1415"/>
                <a:gd name="T76" fmla="*/ 781 w 863"/>
                <a:gd name="T77" fmla="*/ 1103 h 1415"/>
                <a:gd name="T78" fmla="*/ 798 w 863"/>
                <a:gd name="T79" fmla="*/ 1085 h 1415"/>
                <a:gd name="T80" fmla="*/ 806 w 863"/>
                <a:gd name="T81" fmla="*/ 1034 h 1415"/>
                <a:gd name="T82" fmla="*/ 806 w 863"/>
                <a:gd name="T83" fmla="*/ 381 h 1415"/>
                <a:gd name="T84" fmla="*/ 798 w 863"/>
                <a:gd name="T85" fmla="*/ 330 h 1415"/>
                <a:gd name="T86" fmla="*/ 782 w 863"/>
                <a:gd name="T87" fmla="*/ 313 h 1415"/>
                <a:gd name="T88" fmla="*/ 754 w 863"/>
                <a:gd name="T89" fmla="*/ 232 h 1415"/>
                <a:gd name="T90" fmla="*/ 683 w 863"/>
                <a:gd name="T91" fmla="*/ 169 h 1415"/>
                <a:gd name="T92" fmla="*/ 679 w 863"/>
                <a:gd name="T93" fmla="*/ 130 h 1415"/>
                <a:gd name="T94" fmla="*/ 499 w 863"/>
                <a:gd name="T95" fmla="*/ 5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63" h="1415">
                  <a:moveTo>
                    <a:pt x="419" y="4"/>
                  </a:moveTo>
                  <a:cubicBezTo>
                    <a:pt x="422" y="4"/>
                    <a:pt x="426" y="4"/>
                    <a:pt x="429" y="4"/>
                  </a:cubicBezTo>
                  <a:cubicBezTo>
                    <a:pt x="452" y="4"/>
                    <a:pt x="474" y="6"/>
                    <a:pt x="498" y="9"/>
                  </a:cubicBezTo>
                  <a:cubicBezTo>
                    <a:pt x="525" y="15"/>
                    <a:pt x="563" y="25"/>
                    <a:pt x="597" y="44"/>
                  </a:cubicBezTo>
                  <a:cubicBezTo>
                    <a:pt x="631" y="63"/>
                    <a:pt x="661" y="90"/>
                    <a:pt x="675" y="131"/>
                  </a:cubicBezTo>
                  <a:cubicBezTo>
                    <a:pt x="677" y="141"/>
                    <a:pt x="679" y="149"/>
                    <a:pt x="679" y="170"/>
                  </a:cubicBezTo>
                  <a:cubicBezTo>
                    <a:pt x="680" y="191"/>
                    <a:pt x="680" y="191"/>
                    <a:pt x="680" y="191"/>
                  </a:cubicBezTo>
                  <a:cubicBezTo>
                    <a:pt x="750" y="191"/>
                    <a:pt x="750" y="191"/>
                    <a:pt x="750" y="191"/>
                  </a:cubicBezTo>
                  <a:cubicBezTo>
                    <a:pt x="750" y="233"/>
                    <a:pt x="750" y="233"/>
                    <a:pt x="750" y="233"/>
                  </a:cubicBezTo>
                  <a:cubicBezTo>
                    <a:pt x="751" y="237"/>
                    <a:pt x="751" y="237"/>
                    <a:pt x="751" y="237"/>
                  </a:cubicBezTo>
                  <a:cubicBezTo>
                    <a:pt x="753" y="265"/>
                    <a:pt x="763" y="294"/>
                    <a:pt x="778" y="315"/>
                  </a:cubicBezTo>
                  <a:cubicBezTo>
                    <a:pt x="778" y="315"/>
                    <a:pt x="778" y="315"/>
                    <a:pt x="778" y="315"/>
                  </a:cubicBezTo>
                  <a:cubicBezTo>
                    <a:pt x="778" y="315"/>
                    <a:pt x="778" y="315"/>
                    <a:pt x="778" y="315"/>
                  </a:cubicBezTo>
                  <a:cubicBezTo>
                    <a:pt x="783" y="321"/>
                    <a:pt x="788" y="327"/>
                    <a:pt x="795" y="333"/>
                  </a:cubicBezTo>
                  <a:cubicBezTo>
                    <a:pt x="797" y="335"/>
                    <a:pt x="799" y="336"/>
                    <a:pt x="802" y="338"/>
                  </a:cubicBezTo>
                  <a:cubicBezTo>
                    <a:pt x="802" y="385"/>
                    <a:pt x="802" y="385"/>
                    <a:pt x="802" y="385"/>
                  </a:cubicBezTo>
                  <a:cubicBezTo>
                    <a:pt x="859" y="385"/>
                    <a:pt x="859" y="385"/>
                    <a:pt x="859" y="385"/>
                  </a:cubicBezTo>
                  <a:cubicBezTo>
                    <a:pt x="859" y="1030"/>
                    <a:pt x="859" y="1030"/>
                    <a:pt x="859" y="1030"/>
                  </a:cubicBezTo>
                  <a:cubicBezTo>
                    <a:pt x="802" y="1030"/>
                    <a:pt x="802" y="1030"/>
                    <a:pt x="802" y="1030"/>
                  </a:cubicBezTo>
                  <a:cubicBezTo>
                    <a:pt x="802" y="1077"/>
                    <a:pt x="802" y="1077"/>
                    <a:pt x="802" y="1077"/>
                  </a:cubicBezTo>
                  <a:cubicBezTo>
                    <a:pt x="799" y="1079"/>
                    <a:pt x="797" y="1080"/>
                    <a:pt x="795" y="1082"/>
                  </a:cubicBezTo>
                  <a:cubicBezTo>
                    <a:pt x="795" y="1082"/>
                    <a:pt x="795" y="1082"/>
                    <a:pt x="795" y="1082"/>
                  </a:cubicBezTo>
                  <a:cubicBezTo>
                    <a:pt x="795" y="1082"/>
                    <a:pt x="795" y="1082"/>
                    <a:pt x="795" y="1082"/>
                  </a:cubicBezTo>
                  <a:cubicBezTo>
                    <a:pt x="790" y="1086"/>
                    <a:pt x="783" y="1092"/>
                    <a:pt x="778" y="1101"/>
                  </a:cubicBezTo>
                  <a:cubicBezTo>
                    <a:pt x="763" y="1122"/>
                    <a:pt x="753" y="1149"/>
                    <a:pt x="751" y="1178"/>
                  </a:cubicBezTo>
                  <a:cubicBezTo>
                    <a:pt x="750" y="1181"/>
                    <a:pt x="750" y="1181"/>
                    <a:pt x="750" y="1181"/>
                  </a:cubicBezTo>
                  <a:cubicBezTo>
                    <a:pt x="750" y="1181"/>
                    <a:pt x="750" y="1181"/>
                    <a:pt x="750" y="1181"/>
                  </a:cubicBezTo>
                  <a:cubicBezTo>
                    <a:pt x="750" y="1224"/>
                    <a:pt x="750" y="1224"/>
                    <a:pt x="750" y="1224"/>
                  </a:cubicBezTo>
                  <a:cubicBezTo>
                    <a:pt x="680" y="1225"/>
                    <a:pt x="680" y="1225"/>
                    <a:pt x="680" y="1225"/>
                  </a:cubicBezTo>
                  <a:cubicBezTo>
                    <a:pt x="679" y="1246"/>
                    <a:pt x="679" y="1246"/>
                    <a:pt x="679" y="1246"/>
                  </a:cubicBezTo>
                  <a:cubicBezTo>
                    <a:pt x="679" y="1266"/>
                    <a:pt x="677" y="1274"/>
                    <a:pt x="675" y="1285"/>
                  </a:cubicBezTo>
                  <a:cubicBezTo>
                    <a:pt x="661" y="1325"/>
                    <a:pt x="631" y="1352"/>
                    <a:pt x="597" y="1371"/>
                  </a:cubicBezTo>
                  <a:cubicBezTo>
                    <a:pt x="563" y="1390"/>
                    <a:pt x="525" y="1400"/>
                    <a:pt x="498" y="1405"/>
                  </a:cubicBezTo>
                  <a:cubicBezTo>
                    <a:pt x="474" y="1409"/>
                    <a:pt x="451" y="1411"/>
                    <a:pt x="419" y="1411"/>
                  </a:cubicBezTo>
                  <a:cubicBezTo>
                    <a:pt x="367" y="1408"/>
                    <a:pt x="325" y="1398"/>
                    <a:pt x="286" y="1380"/>
                  </a:cubicBezTo>
                  <a:cubicBezTo>
                    <a:pt x="286" y="1380"/>
                    <a:pt x="286" y="1380"/>
                    <a:pt x="286" y="1380"/>
                  </a:cubicBezTo>
                  <a:cubicBezTo>
                    <a:pt x="265" y="1370"/>
                    <a:pt x="242" y="1356"/>
                    <a:pt x="223" y="1337"/>
                  </a:cubicBezTo>
                  <a:cubicBezTo>
                    <a:pt x="204" y="1318"/>
                    <a:pt x="189" y="1295"/>
                    <a:pt x="186" y="1266"/>
                  </a:cubicBezTo>
                  <a:cubicBezTo>
                    <a:pt x="186" y="1225"/>
                    <a:pt x="186" y="1225"/>
                    <a:pt x="186" y="1225"/>
                  </a:cubicBezTo>
                  <a:cubicBezTo>
                    <a:pt x="113" y="1224"/>
                    <a:pt x="113" y="1224"/>
                    <a:pt x="113" y="1224"/>
                  </a:cubicBezTo>
                  <a:cubicBezTo>
                    <a:pt x="113" y="1218"/>
                    <a:pt x="113" y="1212"/>
                    <a:pt x="113" y="1206"/>
                  </a:cubicBezTo>
                  <a:cubicBezTo>
                    <a:pt x="113" y="1174"/>
                    <a:pt x="110" y="1142"/>
                    <a:pt x="93" y="1113"/>
                  </a:cubicBezTo>
                  <a:cubicBezTo>
                    <a:pt x="93" y="1112"/>
                    <a:pt x="93" y="1112"/>
                    <a:pt x="93" y="1112"/>
                  </a:cubicBezTo>
                  <a:cubicBezTo>
                    <a:pt x="93" y="1112"/>
                    <a:pt x="93" y="1112"/>
                    <a:pt x="93" y="1112"/>
                  </a:cubicBezTo>
                  <a:cubicBezTo>
                    <a:pt x="92" y="1112"/>
                    <a:pt x="92" y="1112"/>
                    <a:pt x="92" y="1112"/>
                  </a:cubicBezTo>
                  <a:cubicBezTo>
                    <a:pt x="85" y="1101"/>
                    <a:pt x="74" y="1087"/>
                    <a:pt x="61" y="1077"/>
                  </a:cubicBezTo>
                  <a:cubicBezTo>
                    <a:pt x="61" y="1030"/>
                    <a:pt x="61" y="1030"/>
                    <a:pt x="61" y="1030"/>
                  </a:cubicBezTo>
                  <a:cubicBezTo>
                    <a:pt x="4" y="1030"/>
                    <a:pt x="4" y="1030"/>
                    <a:pt x="4" y="1030"/>
                  </a:cubicBezTo>
                  <a:cubicBezTo>
                    <a:pt x="4" y="385"/>
                    <a:pt x="4" y="385"/>
                    <a:pt x="4" y="385"/>
                  </a:cubicBezTo>
                  <a:cubicBezTo>
                    <a:pt x="61" y="385"/>
                    <a:pt x="61" y="385"/>
                    <a:pt x="61" y="385"/>
                  </a:cubicBezTo>
                  <a:cubicBezTo>
                    <a:pt x="61" y="337"/>
                    <a:pt x="61" y="337"/>
                    <a:pt x="61" y="337"/>
                  </a:cubicBezTo>
                  <a:cubicBezTo>
                    <a:pt x="72" y="330"/>
                    <a:pt x="82" y="319"/>
                    <a:pt x="92" y="303"/>
                  </a:cubicBezTo>
                  <a:cubicBezTo>
                    <a:pt x="93" y="303"/>
                    <a:pt x="93" y="303"/>
                    <a:pt x="93" y="303"/>
                  </a:cubicBezTo>
                  <a:cubicBezTo>
                    <a:pt x="93" y="303"/>
                    <a:pt x="93" y="303"/>
                    <a:pt x="93" y="303"/>
                  </a:cubicBezTo>
                  <a:cubicBezTo>
                    <a:pt x="93" y="302"/>
                    <a:pt x="93" y="302"/>
                    <a:pt x="93" y="302"/>
                  </a:cubicBezTo>
                  <a:cubicBezTo>
                    <a:pt x="110" y="273"/>
                    <a:pt x="113" y="240"/>
                    <a:pt x="113" y="209"/>
                  </a:cubicBezTo>
                  <a:cubicBezTo>
                    <a:pt x="113" y="203"/>
                    <a:pt x="113" y="197"/>
                    <a:pt x="113" y="191"/>
                  </a:cubicBezTo>
                  <a:cubicBezTo>
                    <a:pt x="186" y="191"/>
                    <a:pt x="186" y="191"/>
                    <a:pt x="186" y="191"/>
                  </a:cubicBezTo>
                  <a:cubicBezTo>
                    <a:pt x="186" y="150"/>
                    <a:pt x="186" y="150"/>
                    <a:pt x="186" y="150"/>
                  </a:cubicBezTo>
                  <a:cubicBezTo>
                    <a:pt x="189" y="121"/>
                    <a:pt x="204" y="97"/>
                    <a:pt x="222" y="78"/>
                  </a:cubicBezTo>
                  <a:cubicBezTo>
                    <a:pt x="241" y="59"/>
                    <a:pt x="265" y="45"/>
                    <a:pt x="286" y="34"/>
                  </a:cubicBezTo>
                  <a:cubicBezTo>
                    <a:pt x="327" y="16"/>
                    <a:pt x="370" y="6"/>
                    <a:pt x="419" y="4"/>
                  </a:cubicBezTo>
                  <a:moveTo>
                    <a:pt x="429" y="0"/>
                  </a:moveTo>
                  <a:cubicBezTo>
                    <a:pt x="426" y="0"/>
                    <a:pt x="422" y="0"/>
                    <a:pt x="419" y="0"/>
                  </a:cubicBezTo>
                  <a:cubicBezTo>
                    <a:pt x="419" y="0"/>
                    <a:pt x="419" y="0"/>
                    <a:pt x="419" y="0"/>
                  </a:cubicBezTo>
                  <a:cubicBezTo>
                    <a:pt x="419" y="0"/>
                    <a:pt x="419" y="0"/>
                    <a:pt x="419" y="0"/>
                  </a:cubicBezTo>
                  <a:cubicBezTo>
                    <a:pt x="369" y="2"/>
                    <a:pt x="326" y="12"/>
                    <a:pt x="285" y="31"/>
                  </a:cubicBezTo>
                  <a:cubicBezTo>
                    <a:pt x="285" y="31"/>
                    <a:pt x="285" y="31"/>
                    <a:pt x="285" y="31"/>
                  </a:cubicBezTo>
                  <a:cubicBezTo>
                    <a:pt x="285" y="31"/>
                    <a:pt x="285" y="31"/>
                    <a:pt x="285" y="31"/>
                  </a:cubicBezTo>
                  <a:cubicBezTo>
                    <a:pt x="263" y="41"/>
                    <a:pt x="239" y="56"/>
                    <a:pt x="220" y="75"/>
                  </a:cubicBezTo>
                  <a:cubicBezTo>
                    <a:pt x="200" y="95"/>
                    <a:pt x="185" y="119"/>
                    <a:pt x="182" y="149"/>
                  </a:cubicBezTo>
                  <a:cubicBezTo>
                    <a:pt x="182" y="149"/>
                    <a:pt x="182" y="149"/>
                    <a:pt x="182" y="149"/>
                  </a:cubicBezTo>
                  <a:cubicBezTo>
                    <a:pt x="182" y="187"/>
                    <a:pt x="182" y="187"/>
                    <a:pt x="182" y="187"/>
                  </a:cubicBezTo>
                  <a:cubicBezTo>
                    <a:pt x="109" y="187"/>
                    <a:pt x="109" y="187"/>
                    <a:pt x="109" y="187"/>
                  </a:cubicBezTo>
                  <a:cubicBezTo>
                    <a:pt x="109" y="189"/>
                    <a:pt x="109" y="189"/>
                    <a:pt x="109" y="189"/>
                  </a:cubicBezTo>
                  <a:cubicBezTo>
                    <a:pt x="109" y="195"/>
                    <a:pt x="109" y="202"/>
                    <a:pt x="109" y="209"/>
                  </a:cubicBezTo>
                  <a:cubicBezTo>
                    <a:pt x="109" y="240"/>
                    <a:pt x="106" y="272"/>
                    <a:pt x="90" y="300"/>
                  </a:cubicBezTo>
                  <a:cubicBezTo>
                    <a:pt x="89" y="301"/>
                    <a:pt x="89" y="301"/>
                    <a:pt x="89" y="301"/>
                  </a:cubicBezTo>
                  <a:cubicBezTo>
                    <a:pt x="89" y="301"/>
                    <a:pt x="89" y="301"/>
                    <a:pt x="89" y="301"/>
                  </a:cubicBezTo>
                  <a:cubicBezTo>
                    <a:pt x="79" y="317"/>
                    <a:pt x="68" y="328"/>
                    <a:pt x="58" y="335"/>
                  </a:cubicBezTo>
                  <a:cubicBezTo>
                    <a:pt x="57" y="335"/>
                    <a:pt x="57" y="335"/>
                    <a:pt x="57" y="335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0" y="381"/>
                    <a:pt x="0" y="381"/>
                    <a:pt x="0" y="381"/>
                  </a:cubicBezTo>
                  <a:cubicBezTo>
                    <a:pt x="0" y="1034"/>
                    <a:pt x="0" y="1034"/>
                    <a:pt x="0" y="1034"/>
                  </a:cubicBezTo>
                  <a:cubicBezTo>
                    <a:pt x="57" y="1034"/>
                    <a:pt x="57" y="1034"/>
                    <a:pt x="57" y="1034"/>
                  </a:cubicBezTo>
                  <a:cubicBezTo>
                    <a:pt x="57" y="1079"/>
                    <a:pt x="57" y="1079"/>
                    <a:pt x="57" y="1079"/>
                  </a:cubicBezTo>
                  <a:cubicBezTo>
                    <a:pt x="58" y="1080"/>
                    <a:pt x="58" y="1080"/>
                    <a:pt x="58" y="1080"/>
                  </a:cubicBezTo>
                  <a:cubicBezTo>
                    <a:pt x="71" y="1089"/>
                    <a:pt x="82" y="1103"/>
                    <a:pt x="89" y="1114"/>
                  </a:cubicBezTo>
                  <a:cubicBezTo>
                    <a:pt x="89" y="1115"/>
                    <a:pt x="89" y="1115"/>
                    <a:pt x="89" y="1115"/>
                  </a:cubicBezTo>
                  <a:cubicBezTo>
                    <a:pt x="90" y="1115"/>
                    <a:pt x="90" y="1115"/>
                    <a:pt x="90" y="1115"/>
                  </a:cubicBezTo>
                  <a:cubicBezTo>
                    <a:pt x="106" y="1143"/>
                    <a:pt x="109" y="1175"/>
                    <a:pt x="109" y="1206"/>
                  </a:cubicBezTo>
                  <a:cubicBezTo>
                    <a:pt x="109" y="1212"/>
                    <a:pt x="109" y="1219"/>
                    <a:pt x="109" y="1226"/>
                  </a:cubicBezTo>
                  <a:cubicBezTo>
                    <a:pt x="109" y="1228"/>
                    <a:pt x="109" y="1228"/>
                    <a:pt x="109" y="1228"/>
                  </a:cubicBezTo>
                  <a:cubicBezTo>
                    <a:pt x="182" y="1228"/>
                    <a:pt x="182" y="1228"/>
                    <a:pt x="182" y="1228"/>
                  </a:cubicBezTo>
                  <a:cubicBezTo>
                    <a:pt x="182" y="1266"/>
                    <a:pt x="182" y="1266"/>
                    <a:pt x="182" y="1266"/>
                  </a:cubicBezTo>
                  <a:cubicBezTo>
                    <a:pt x="182" y="1266"/>
                    <a:pt x="182" y="1266"/>
                    <a:pt x="182" y="1266"/>
                  </a:cubicBezTo>
                  <a:cubicBezTo>
                    <a:pt x="185" y="1296"/>
                    <a:pt x="200" y="1321"/>
                    <a:pt x="220" y="1340"/>
                  </a:cubicBezTo>
                  <a:cubicBezTo>
                    <a:pt x="239" y="1359"/>
                    <a:pt x="263" y="1374"/>
                    <a:pt x="285" y="1384"/>
                  </a:cubicBezTo>
                  <a:cubicBezTo>
                    <a:pt x="285" y="1384"/>
                    <a:pt x="285" y="1384"/>
                    <a:pt x="285" y="1384"/>
                  </a:cubicBezTo>
                  <a:cubicBezTo>
                    <a:pt x="324" y="1402"/>
                    <a:pt x="366" y="1412"/>
                    <a:pt x="419" y="1415"/>
                  </a:cubicBezTo>
                  <a:cubicBezTo>
                    <a:pt x="419" y="1415"/>
                    <a:pt x="419" y="1415"/>
                    <a:pt x="419" y="1415"/>
                  </a:cubicBezTo>
                  <a:cubicBezTo>
                    <a:pt x="419" y="1415"/>
                    <a:pt x="419" y="1415"/>
                    <a:pt x="419" y="1415"/>
                  </a:cubicBezTo>
                  <a:cubicBezTo>
                    <a:pt x="451" y="1415"/>
                    <a:pt x="475" y="1413"/>
                    <a:pt x="498" y="1409"/>
                  </a:cubicBezTo>
                  <a:cubicBezTo>
                    <a:pt x="498" y="1409"/>
                    <a:pt x="498" y="1409"/>
                    <a:pt x="498" y="1409"/>
                  </a:cubicBezTo>
                  <a:cubicBezTo>
                    <a:pt x="526" y="1404"/>
                    <a:pt x="564" y="1394"/>
                    <a:pt x="599" y="1374"/>
                  </a:cubicBezTo>
                  <a:cubicBezTo>
                    <a:pt x="633" y="1355"/>
                    <a:pt x="665" y="1327"/>
                    <a:pt x="679" y="1286"/>
                  </a:cubicBezTo>
                  <a:cubicBezTo>
                    <a:pt x="679" y="1286"/>
                    <a:pt x="679" y="1286"/>
                    <a:pt x="679" y="1286"/>
                  </a:cubicBezTo>
                  <a:cubicBezTo>
                    <a:pt x="679" y="1286"/>
                    <a:pt x="679" y="1286"/>
                    <a:pt x="679" y="1286"/>
                  </a:cubicBezTo>
                  <a:cubicBezTo>
                    <a:pt x="681" y="1275"/>
                    <a:pt x="683" y="1266"/>
                    <a:pt x="683" y="1246"/>
                  </a:cubicBezTo>
                  <a:cubicBezTo>
                    <a:pt x="684" y="1228"/>
                    <a:pt x="684" y="1228"/>
                    <a:pt x="684" y="1228"/>
                  </a:cubicBezTo>
                  <a:cubicBezTo>
                    <a:pt x="754" y="1228"/>
                    <a:pt x="754" y="1228"/>
                    <a:pt x="754" y="1228"/>
                  </a:cubicBezTo>
                  <a:cubicBezTo>
                    <a:pt x="754" y="1182"/>
                    <a:pt x="754" y="1182"/>
                    <a:pt x="754" y="1182"/>
                  </a:cubicBezTo>
                  <a:cubicBezTo>
                    <a:pt x="755" y="1178"/>
                    <a:pt x="755" y="1178"/>
                    <a:pt x="755" y="1178"/>
                  </a:cubicBezTo>
                  <a:cubicBezTo>
                    <a:pt x="755" y="1178"/>
                    <a:pt x="755" y="1178"/>
                    <a:pt x="755" y="1178"/>
                  </a:cubicBezTo>
                  <a:cubicBezTo>
                    <a:pt x="755" y="1178"/>
                    <a:pt x="755" y="1178"/>
                    <a:pt x="755" y="1178"/>
                  </a:cubicBezTo>
                  <a:cubicBezTo>
                    <a:pt x="757" y="1150"/>
                    <a:pt x="766" y="1124"/>
                    <a:pt x="781" y="1103"/>
                  </a:cubicBezTo>
                  <a:cubicBezTo>
                    <a:pt x="781" y="1103"/>
                    <a:pt x="781" y="1103"/>
                    <a:pt x="781" y="1103"/>
                  </a:cubicBezTo>
                  <a:cubicBezTo>
                    <a:pt x="781" y="1103"/>
                    <a:pt x="781" y="1103"/>
                    <a:pt x="781" y="1103"/>
                  </a:cubicBezTo>
                  <a:cubicBezTo>
                    <a:pt x="786" y="1095"/>
                    <a:pt x="793" y="1089"/>
                    <a:pt x="798" y="1085"/>
                  </a:cubicBezTo>
                  <a:cubicBezTo>
                    <a:pt x="798" y="1085"/>
                    <a:pt x="798" y="1085"/>
                    <a:pt x="798" y="1085"/>
                  </a:cubicBezTo>
                  <a:cubicBezTo>
                    <a:pt x="800" y="1083"/>
                    <a:pt x="802" y="1082"/>
                    <a:pt x="805" y="1080"/>
                  </a:cubicBezTo>
                  <a:cubicBezTo>
                    <a:pt x="806" y="1079"/>
                    <a:pt x="806" y="1079"/>
                    <a:pt x="806" y="1079"/>
                  </a:cubicBezTo>
                  <a:cubicBezTo>
                    <a:pt x="806" y="1034"/>
                    <a:pt x="806" y="1034"/>
                    <a:pt x="806" y="1034"/>
                  </a:cubicBezTo>
                  <a:cubicBezTo>
                    <a:pt x="863" y="1034"/>
                    <a:pt x="863" y="1034"/>
                    <a:pt x="863" y="1034"/>
                  </a:cubicBezTo>
                  <a:cubicBezTo>
                    <a:pt x="863" y="381"/>
                    <a:pt x="863" y="381"/>
                    <a:pt x="863" y="381"/>
                  </a:cubicBezTo>
                  <a:cubicBezTo>
                    <a:pt x="806" y="381"/>
                    <a:pt x="806" y="381"/>
                    <a:pt x="806" y="381"/>
                  </a:cubicBezTo>
                  <a:cubicBezTo>
                    <a:pt x="806" y="336"/>
                    <a:pt x="806" y="336"/>
                    <a:pt x="806" y="336"/>
                  </a:cubicBezTo>
                  <a:cubicBezTo>
                    <a:pt x="805" y="335"/>
                    <a:pt x="805" y="335"/>
                    <a:pt x="805" y="335"/>
                  </a:cubicBezTo>
                  <a:cubicBezTo>
                    <a:pt x="802" y="334"/>
                    <a:pt x="800" y="332"/>
                    <a:pt x="798" y="330"/>
                  </a:cubicBezTo>
                  <a:cubicBezTo>
                    <a:pt x="791" y="324"/>
                    <a:pt x="786" y="319"/>
                    <a:pt x="782" y="313"/>
                  </a:cubicBezTo>
                  <a:cubicBezTo>
                    <a:pt x="782" y="313"/>
                    <a:pt x="782" y="313"/>
                    <a:pt x="782" y="313"/>
                  </a:cubicBezTo>
                  <a:cubicBezTo>
                    <a:pt x="782" y="313"/>
                    <a:pt x="782" y="313"/>
                    <a:pt x="782" y="313"/>
                  </a:cubicBezTo>
                  <a:cubicBezTo>
                    <a:pt x="767" y="292"/>
                    <a:pt x="757" y="264"/>
                    <a:pt x="755" y="237"/>
                  </a:cubicBezTo>
                  <a:cubicBezTo>
                    <a:pt x="755" y="237"/>
                    <a:pt x="755" y="237"/>
                    <a:pt x="755" y="237"/>
                  </a:cubicBezTo>
                  <a:cubicBezTo>
                    <a:pt x="754" y="232"/>
                    <a:pt x="754" y="232"/>
                    <a:pt x="754" y="232"/>
                  </a:cubicBezTo>
                  <a:cubicBezTo>
                    <a:pt x="754" y="187"/>
                    <a:pt x="754" y="187"/>
                    <a:pt x="754" y="187"/>
                  </a:cubicBezTo>
                  <a:cubicBezTo>
                    <a:pt x="684" y="187"/>
                    <a:pt x="684" y="187"/>
                    <a:pt x="684" y="187"/>
                  </a:cubicBezTo>
                  <a:cubicBezTo>
                    <a:pt x="683" y="169"/>
                    <a:pt x="683" y="169"/>
                    <a:pt x="683" y="169"/>
                  </a:cubicBezTo>
                  <a:cubicBezTo>
                    <a:pt x="683" y="149"/>
                    <a:pt x="681" y="140"/>
                    <a:pt x="679" y="130"/>
                  </a:cubicBezTo>
                  <a:cubicBezTo>
                    <a:pt x="679" y="130"/>
                    <a:pt x="679" y="130"/>
                    <a:pt x="679" y="130"/>
                  </a:cubicBezTo>
                  <a:cubicBezTo>
                    <a:pt x="679" y="130"/>
                    <a:pt x="679" y="130"/>
                    <a:pt x="679" y="130"/>
                  </a:cubicBezTo>
                  <a:cubicBezTo>
                    <a:pt x="665" y="88"/>
                    <a:pt x="633" y="60"/>
                    <a:pt x="599" y="40"/>
                  </a:cubicBezTo>
                  <a:cubicBezTo>
                    <a:pt x="564" y="21"/>
                    <a:pt x="526" y="11"/>
                    <a:pt x="499" y="5"/>
                  </a:cubicBezTo>
                  <a:cubicBezTo>
                    <a:pt x="499" y="5"/>
                    <a:pt x="499" y="5"/>
                    <a:pt x="499" y="5"/>
                  </a:cubicBezTo>
                  <a:cubicBezTo>
                    <a:pt x="499" y="5"/>
                    <a:pt x="499" y="5"/>
                    <a:pt x="499" y="5"/>
                  </a:cubicBezTo>
                  <a:cubicBezTo>
                    <a:pt x="474" y="2"/>
                    <a:pt x="452" y="0"/>
                    <a:pt x="429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5279149" y="4869231"/>
            <a:ext cx="1663700" cy="903288"/>
            <a:chOff x="1246188" y="4970463"/>
            <a:chExt cx="1663700" cy="903288"/>
          </a:xfrm>
        </p:grpSpPr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2111376" y="5059363"/>
              <a:ext cx="258763" cy="160338"/>
            </a:xfrm>
            <a:custGeom>
              <a:avLst/>
              <a:gdLst>
                <a:gd name="T0" fmla="*/ 11 w 61"/>
                <a:gd name="T1" fmla="*/ 3 h 38"/>
                <a:gd name="T2" fmla="*/ 53 w 61"/>
                <a:gd name="T3" fmla="*/ 31 h 38"/>
                <a:gd name="T4" fmla="*/ 56 w 61"/>
                <a:gd name="T5" fmla="*/ 30 h 38"/>
                <a:gd name="T6" fmla="*/ 11 w 61"/>
                <a:gd name="T7" fmla="*/ 0 h 38"/>
                <a:gd name="T8" fmla="*/ 11 w 61"/>
                <a:gd name="T9" fmla="*/ 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8">
                  <a:moveTo>
                    <a:pt x="11" y="3"/>
                  </a:moveTo>
                  <a:cubicBezTo>
                    <a:pt x="30" y="2"/>
                    <a:pt x="60" y="13"/>
                    <a:pt x="53" y="31"/>
                  </a:cubicBezTo>
                  <a:cubicBezTo>
                    <a:pt x="52" y="35"/>
                    <a:pt x="54" y="38"/>
                    <a:pt x="56" y="30"/>
                  </a:cubicBezTo>
                  <a:cubicBezTo>
                    <a:pt x="61" y="14"/>
                    <a:pt x="41" y="3"/>
                    <a:pt x="11" y="0"/>
                  </a:cubicBezTo>
                  <a:cubicBezTo>
                    <a:pt x="4" y="0"/>
                    <a:pt x="0" y="3"/>
                    <a:pt x="11" y="3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2290763" y="5186363"/>
              <a:ext cx="66675" cy="106363"/>
            </a:xfrm>
            <a:custGeom>
              <a:avLst/>
              <a:gdLst>
                <a:gd name="T0" fmla="*/ 6 w 16"/>
                <a:gd name="T1" fmla="*/ 5 h 25"/>
                <a:gd name="T2" fmla="*/ 1 w 16"/>
                <a:gd name="T3" fmla="*/ 15 h 25"/>
                <a:gd name="T4" fmla="*/ 15 w 16"/>
                <a:gd name="T5" fmla="*/ 8 h 25"/>
                <a:gd name="T6" fmla="*/ 13 w 16"/>
                <a:gd name="T7" fmla="*/ 6 h 25"/>
                <a:gd name="T8" fmla="*/ 8 w 16"/>
                <a:gd name="T9" fmla="*/ 5 h 25"/>
                <a:gd name="T10" fmla="*/ 6 w 16"/>
                <a:gd name="T11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5">
                  <a:moveTo>
                    <a:pt x="6" y="5"/>
                  </a:moveTo>
                  <a:cubicBezTo>
                    <a:pt x="3" y="7"/>
                    <a:pt x="1" y="12"/>
                    <a:pt x="1" y="15"/>
                  </a:cubicBezTo>
                  <a:cubicBezTo>
                    <a:pt x="0" y="25"/>
                    <a:pt x="16" y="19"/>
                    <a:pt x="15" y="8"/>
                  </a:cubicBezTo>
                  <a:cubicBezTo>
                    <a:pt x="15" y="5"/>
                    <a:pt x="14" y="2"/>
                    <a:pt x="13" y="6"/>
                  </a:cubicBezTo>
                  <a:cubicBezTo>
                    <a:pt x="11" y="11"/>
                    <a:pt x="4" y="12"/>
                    <a:pt x="8" y="5"/>
                  </a:cubicBezTo>
                  <a:cubicBezTo>
                    <a:pt x="10" y="3"/>
                    <a:pt x="11" y="0"/>
                    <a:pt x="6" y="5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2116138" y="5072063"/>
              <a:ext cx="96838" cy="106363"/>
            </a:xfrm>
            <a:custGeom>
              <a:avLst/>
              <a:gdLst>
                <a:gd name="T0" fmla="*/ 10 w 23"/>
                <a:gd name="T1" fmla="*/ 20 h 25"/>
                <a:gd name="T2" fmla="*/ 11 w 23"/>
                <a:gd name="T3" fmla="*/ 2 h 25"/>
                <a:gd name="T4" fmla="*/ 10 w 23"/>
                <a:gd name="T5" fmla="*/ 3 h 25"/>
                <a:gd name="T6" fmla="*/ 6 w 23"/>
                <a:gd name="T7" fmla="*/ 18 h 25"/>
                <a:gd name="T8" fmla="*/ 10 w 23"/>
                <a:gd name="T9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5">
                  <a:moveTo>
                    <a:pt x="10" y="20"/>
                  </a:moveTo>
                  <a:cubicBezTo>
                    <a:pt x="23" y="11"/>
                    <a:pt x="13" y="3"/>
                    <a:pt x="11" y="2"/>
                  </a:cubicBezTo>
                  <a:cubicBezTo>
                    <a:pt x="9" y="0"/>
                    <a:pt x="7" y="1"/>
                    <a:pt x="10" y="3"/>
                  </a:cubicBezTo>
                  <a:cubicBezTo>
                    <a:pt x="11" y="4"/>
                    <a:pt x="20" y="14"/>
                    <a:pt x="6" y="18"/>
                  </a:cubicBezTo>
                  <a:cubicBezTo>
                    <a:pt x="0" y="19"/>
                    <a:pt x="3" y="25"/>
                    <a:pt x="10" y="20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2154238" y="4970463"/>
              <a:ext cx="98425" cy="88900"/>
            </a:xfrm>
            <a:custGeom>
              <a:avLst/>
              <a:gdLst>
                <a:gd name="T0" fmla="*/ 3 w 23"/>
                <a:gd name="T1" fmla="*/ 18 h 21"/>
                <a:gd name="T2" fmla="*/ 22 w 23"/>
                <a:gd name="T3" fmla="*/ 8 h 21"/>
                <a:gd name="T4" fmla="*/ 17 w 23"/>
                <a:gd name="T5" fmla="*/ 7 h 21"/>
                <a:gd name="T6" fmla="*/ 4 w 23"/>
                <a:gd name="T7" fmla="*/ 17 h 21"/>
                <a:gd name="T8" fmla="*/ 3 w 23"/>
                <a:gd name="T9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1">
                  <a:moveTo>
                    <a:pt x="3" y="18"/>
                  </a:moveTo>
                  <a:cubicBezTo>
                    <a:pt x="6" y="19"/>
                    <a:pt x="19" y="21"/>
                    <a:pt x="22" y="8"/>
                  </a:cubicBezTo>
                  <a:cubicBezTo>
                    <a:pt x="23" y="0"/>
                    <a:pt x="15" y="1"/>
                    <a:pt x="17" y="7"/>
                  </a:cubicBezTo>
                  <a:cubicBezTo>
                    <a:pt x="20" y="18"/>
                    <a:pt x="6" y="17"/>
                    <a:pt x="4" y="17"/>
                  </a:cubicBezTo>
                  <a:cubicBezTo>
                    <a:pt x="0" y="16"/>
                    <a:pt x="0" y="18"/>
                    <a:pt x="3" y="18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2141538" y="5075238"/>
              <a:ext cx="98425" cy="128588"/>
            </a:xfrm>
            <a:custGeom>
              <a:avLst/>
              <a:gdLst>
                <a:gd name="T0" fmla="*/ 7 w 23"/>
                <a:gd name="T1" fmla="*/ 23 h 30"/>
                <a:gd name="T2" fmla="*/ 11 w 23"/>
                <a:gd name="T3" fmla="*/ 25 h 30"/>
                <a:gd name="T4" fmla="*/ 12 w 23"/>
                <a:gd name="T5" fmla="*/ 2 h 30"/>
                <a:gd name="T6" fmla="*/ 11 w 23"/>
                <a:gd name="T7" fmla="*/ 3 h 30"/>
                <a:gd name="T8" fmla="*/ 7 w 23"/>
                <a:gd name="T9" fmla="*/ 2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0">
                  <a:moveTo>
                    <a:pt x="7" y="23"/>
                  </a:moveTo>
                  <a:cubicBezTo>
                    <a:pt x="0" y="25"/>
                    <a:pt x="4" y="30"/>
                    <a:pt x="11" y="25"/>
                  </a:cubicBezTo>
                  <a:cubicBezTo>
                    <a:pt x="23" y="16"/>
                    <a:pt x="14" y="4"/>
                    <a:pt x="12" y="2"/>
                  </a:cubicBezTo>
                  <a:cubicBezTo>
                    <a:pt x="10" y="0"/>
                    <a:pt x="9" y="1"/>
                    <a:pt x="11" y="3"/>
                  </a:cubicBezTo>
                  <a:cubicBezTo>
                    <a:pt x="13" y="4"/>
                    <a:pt x="20" y="19"/>
                    <a:pt x="7" y="23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2205038" y="4970463"/>
              <a:ext cx="119063" cy="92075"/>
            </a:xfrm>
            <a:custGeom>
              <a:avLst/>
              <a:gdLst>
                <a:gd name="T0" fmla="*/ 4 w 28"/>
                <a:gd name="T1" fmla="*/ 20 h 22"/>
                <a:gd name="T2" fmla="*/ 3 w 28"/>
                <a:gd name="T3" fmla="*/ 21 h 22"/>
                <a:gd name="T4" fmla="*/ 27 w 28"/>
                <a:gd name="T5" fmla="*/ 8 h 22"/>
                <a:gd name="T6" fmla="*/ 22 w 28"/>
                <a:gd name="T7" fmla="*/ 6 h 22"/>
                <a:gd name="T8" fmla="*/ 4 w 28"/>
                <a:gd name="T9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2">
                  <a:moveTo>
                    <a:pt x="4" y="20"/>
                  </a:moveTo>
                  <a:cubicBezTo>
                    <a:pt x="0" y="19"/>
                    <a:pt x="0" y="21"/>
                    <a:pt x="3" y="21"/>
                  </a:cubicBezTo>
                  <a:cubicBezTo>
                    <a:pt x="6" y="22"/>
                    <a:pt x="24" y="21"/>
                    <a:pt x="27" y="8"/>
                  </a:cubicBezTo>
                  <a:cubicBezTo>
                    <a:pt x="28" y="0"/>
                    <a:pt x="21" y="1"/>
                    <a:pt x="22" y="6"/>
                  </a:cubicBezTo>
                  <a:cubicBezTo>
                    <a:pt x="25" y="17"/>
                    <a:pt x="6" y="20"/>
                    <a:pt x="4" y="20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2222501" y="5262563"/>
              <a:ext cx="109538" cy="127000"/>
            </a:xfrm>
            <a:custGeom>
              <a:avLst/>
              <a:gdLst>
                <a:gd name="T0" fmla="*/ 8 w 26"/>
                <a:gd name="T1" fmla="*/ 8 h 30"/>
                <a:gd name="T2" fmla="*/ 10 w 26"/>
                <a:gd name="T3" fmla="*/ 27 h 30"/>
                <a:gd name="T4" fmla="*/ 25 w 26"/>
                <a:gd name="T5" fmla="*/ 5 h 30"/>
                <a:gd name="T6" fmla="*/ 22 w 26"/>
                <a:gd name="T7" fmla="*/ 8 h 30"/>
                <a:gd name="T8" fmla="*/ 21 w 26"/>
                <a:gd name="T9" fmla="*/ 9 h 30"/>
                <a:gd name="T10" fmla="*/ 18 w 26"/>
                <a:gd name="T11" fmla="*/ 9 h 30"/>
                <a:gd name="T12" fmla="*/ 16 w 26"/>
                <a:gd name="T13" fmla="*/ 9 h 30"/>
                <a:gd name="T14" fmla="*/ 12 w 26"/>
                <a:gd name="T15" fmla="*/ 11 h 30"/>
                <a:gd name="T16" fmla="*/ 12 w 26"/>
                <a:gd name="T17" fmla="*/ 6 h 30"/>
                <a:gd name="T18" fmla="*/ 8 w 26"/>
                <a:gd name="T19" fmla="*/ 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30">
                  <a:moveTo>
                    <a:pt x="8" y="8"/>
                  </a:moveTo>
                  <a:cubicBezTo>
                    <a:pt x="0" y="15"/>
                    <a:pt x="0" y="30"/>
                    <a:pt x="10" y="27"/>
                  </a:cubicBezTo>
                  <a:cubicBezTo>
                    <a:pt x="20" y="24"/>
                    <a:pt x="25" y="7"/>
                    <a:pt x="25" y="5"/>
                  </a:cubicBezTo>
                  <a:cubicBezTo>
                    <a:pt x="26" y="2"/>
                    <a:pt x="23" y="4"/>
                    <a:pt x="22" y="8"/>
                  </a:cubicBezTo>
                  <a:cubicBezTo>
                    <a:pt x="20" y="17"/>
                    <a:pt x="15" y="21"/>
                    <a:pt x="21" y="9"/>
                  </a:cubicBezTo>
                  <a:cubicBezTo>
                    <a:pt x="24" y="2"/>
                    <a:pt x="22" y="2"/>
                    <a:pt x="18" y="9"/>
                  </a:cubicBezTo>
                  <a:cubicBezTo>
                    <a:pt x="12" y="21"/>
                    <a:pt x="9" y="21"/>
                    <a:pt x="16" y="9"/>
                  </a:cubicBezTo>
                  <a:cubicBezTo>
                    <a:pt x="20" y="1"/>
                    <a:pt x="17" y="4"/>
                    <a:pt x="12" y="11"/>
                  </a:cubicBezTo>
                  <a:cubicBezTo>
                    <a:pt x="7" y="19"/>
                    <a:pt x="3" y="16"/>
                    <a:pt x="12" y="6"/>
                  </a:cubicBezTo>
                  <a:cubicBezTo>
                    <a:pt x="16" y="1"/>
                    <a:pt x="15" y="0"/>
                    <a:pt x="8" y="8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2133601" y="5237163"/>
              <a:ext cx="160338" cy="144463"/>
            </a:xfrm>
            <a:custGeom>
              <a:avLst/>
              <a:gdLst>
                <a:gd name="T0" fmla="*/ 26 w 38"/>
                <a:gd name="T1" fmla="*/ 3 h 34"/>
                <a:gd name="T2" fmla="*/ 33 w 38"/>
                <a:gd name="T3" fmla="*/ 2 h 34"/>
                <a:gd name="T4" fmla="*/ 32 w 38"/>
                <a:gd name="T5" fmla="*/ 1 h 34"/>
                <a:gd name="T6" fmla="*/ 4 w 38"/>
                <a:gd name="T7" fmla="*/ 18 h 34"/>
                <a:gd name="T8" fmla="*/ 13 w 38"/>
                <a:gd name="T9" fmla="*/ 23 h 34"/>
                <a:gd name="T10" fmla="*/ 30 w 38"/>
                <a:gd name="T11" fmla="*/ 8 h 34"/>
                <a:gd name="T12" fmla="*/ 29 w 38"/>
                <a:gd name="T13" fmla="*/ 7 h 34"/>
                <a:gd name="T14" fmla="*/ 23 w 38"/>
                <a:gd name="T15" fmla="*/ 8 h 34"/>
                <a:gd name="T16" fmla="*/ 26 w 38"/>
                <a:gd name="T17" fmla="*/ 5 h 34"/>
                <a:gd name="T18" fmla="*/ 26 w 38"/>
                <a:gd name="T19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4">
                  <a:moveTo>
                    <a:pt x="26" y="3"/>
                  </a:moveTo>
                  <a:cubicBezTo>
                    <a:pt x="32" y="2"/>
                    <a:pt x="32" y="2"/>
                    <a:pt x="33" y="2"/>
                  </a:cubicBezTo>
                  <a:cubicBezTo>
                    <a:pt x="35" y="2"/>
                    <a:pt x="34" y="1"/>
                    <a:pt x="32" y="1"/>
                  </a:cubicBezTo>
                  <a:cubicBezTo>
                    <a:pt x="25" y="0"/>
                    <a:pt x="8" y="7"/>
                    <a:pt x="4" y="18"/>
                  </a:cubicBezTo>
                  <a:cubicBezTo>
                    <a:pt x="0" y="29"/>
                    <a:pt x="6" y="34"/>
                    <a:pt x="13" y="23"/>
                  </a:cubicBezTo>
                  <a:cubicBezTo>
                    <a:pt x="20" y="12"/>
                    <a:pt x="23" y="10"/>
                    <a:pt x="30" y="8"/>
                  </a:cubicBezTo>
                  <a:cubicBezTo>
                    <a:pt x="37" y="6"/>
                    <a:pt x="38" y="3"/>
                    <a:pt x="29" y="7"/>
                  </a:cubicBezTo>
                  <a:cubicBezTo>
                    <a:pt x="20" y="11"/>
                    <a:pt x="15" y="12"/>
                    <a:pt x="23" y="8"/>
                  </a:cubicBezTo>
                  <a:cubicBezTo>
                    <a:pt x="31" y="4"/>
                    <a:pt x="32" y="3"/>
                    <a:pt x="26" y="5"/>
                  </a:cubicBezTo>
                  <a:cubicBezTo>
                    <a:pt x="20" y="7"/>
                    <a:pt x="20" y="4"/>
                    <a:pt x="26" y="3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2252663" y="5254625"/>
              <a:ext cx="130175" cy="160338"/>
            </a:xfrm>
            <a:custGeom>
              <a:avLst/>
              <a:gdLst>
                <a:gd name="T0" fmla="*/ 25 w 31"/>
                <a:gd name="T1" fmla="*/ 4 h 38"/>
                <a:gd name="T2" fmla="*/ 27 w 31"/>
                <a:gd name="T3" fmla="*/ 10 h 38"/>
                <a:gd name="T4" fmla="*/ 25 w 31"/>
                <a:gd name="T5" fmla="*/ 10 h 38"/>
                <a:gd name="T6" fmla="*/ 23 w 31"/>
                <a:gd name="T7" fmla="*/ 14 h 38"/>
                <a:gd name="T8" fmla="*/ 21 w 31"/>
                <a:gd name="T9" fmla="*/ 9 h 38"/>
                <a:gd name="T10" fmla="*/ 20 w 31"/>
                <a:gd name="T11" fmla="*/ 9 h 38"/>
                <a:gd name="T12" fmla="*/ 10 w 31"/>
                <a:gd name="T13" fmla="*/ 27 h 38"/>
                <a:gd name="T14" fmla="*/ 20 w 31"/>
                <a:gd name="T15" fmla="*/ 31 h 38"/>
                <a:gd name="T16" fmla="*/ 27 w 31"/>
                <a:gd name="T17" fmla="*/ 4 h 38"/>
                <a:gd name="T18" fmla="*/ 25 w 31"/>
                <a:gd name="T19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38">
                  <a:moveTo>
                    <a:pt x="25" y="4"/>
                  </a:moveTo>
                  <a:cubicBezTo>
                    <a:pt x="26" y="5"/>
                    <a:pt x="26" y="5"/>
                    <a:pt x="27" y="10"/>
                  </a:cubicBezTo>
                  <a:cubicBezTo>
                    <a:pt x="28" y="14"/>
                    <a:pt x="25" y="15"/>
                    <a:pt x="25" y="10"/>
                  </a:cubicBezTo>
                  <a:cubicBezTo>
                    <a:pt x="25" y="5"/>
                    <a:pt x="24" y="6"/>
                    <a:pt x="23" y="14"/>
                  </a:cubicBezTo>
                  <a:cubicBezTo>
                    <a:pt x="21" y="21"/>
                    <a:pt x="20" y="17"/>
                    <a:pt x="21" y="9"/>
                  </a:cubicBezTo>
                  <a:cubicBezTo>
                    <a:pt x="23" y="1"/>
                    <a:pt x="20" y="3"/>
                    <a:pt x="20" y="9"/>
                  </a:cubicBezTo>
                  <a:cubicBezTo>
                    <a:pt x="20" y="14"/>
                    <a:pt x="20" y="17"/>
                    <a:pt x="10" y="27"/>
                  </a:cubicBezTo>
                  <a:cubicBezTo>
                    <a:pt x="0" y="36"/>
                    <a:pt x="9" y="38"/>
                    <a:pt x="20" y="31"/>
                  </a:cubicBezTo>
                  <a:cubicBezTo>
                    <a:pt x="31" y="24"/>
                    <a:pt x="30" y="10"/>
                    <a:pt x="27" y="4"/>
                  </a:cubicBezTo>
                  <a:cubicBezTo>
                    <a:pt x="25" y="0"/>
                    <a:pt x="24" y="0"/>
                    <a:pt x="25" y="4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354263" y="5219700"/>
              <a:ext cx="109538" cy="195263"/>
            </a:xfrm>
            <a:custGeom>
              <a:avLst/>
              <a:gdLst>
                <a:gd name="T0" fmla="*/ 8 w 26"/>
                <a:gd name="T1" fmla="*/ 4 h 46"/>
                <a:gd name="T2" fmla="*/ 7 w 26"/>
                <a:gd name="T3" fmla="*/ 5 h 46"/>
                <a:gd name="T4" fmla="*/ 18 w 26"/>
                <a:gd name="T5" fmla="*/ 16 h 46"/>
                <a:gd name="T6" fmla="*/ 16 w 26"/>
                <a:gd name="T7" fmla="*/ 16 h 46"/>
                <a:gd name="T8" fmla="*/ 6 w 26"/>
                <a:gd name="T9" fmla="*/ 6 h 46"/>
                <a:gd name="T10" fmla="*/ 6 w 26"/>
                <a:gd name="T11" fmla="*/ 7 h 46"/>
                <a:gd name="T12" fmla="*/ 15 w 26"/>
                <a:gd name="T13" fmla="*/ 20 h 46"/>
                <a:gd name="T14" fmla="*/ 13 w 26"/>
                <a:gd name="T15" fmla="*/ 21 h 46"/>
                <a:gd name="T16" fmla="*/ 4 w 26"/>
                <a:gd name="T17" fmla="*/ 6 h 46"/>
                <a:gd name="T18" fmla="*/ 2 w 26"/>
                <a:gd name="T19" fmla="*/ 7 h 46"/>
                <a:gd name="T20" fmla="*/ 8 w 26"/>
                <a:gd name="T21" fmla="*/ 32 h 46"/>
                <a:gd name="T22" fmla="*/ 19 w 26"/>
                <a:gd name="T23" fmla="*/ 37 h 46"/>
                <a:gd name="T24" fmla="*/ 8 w 26"/>
                <a:gd name="T25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46">
                  <a:moveTo>
                    <a:pt x="8" y="4"/>
                  </a:moveTo>
                  <a:cubicBezTo>
                    <a:pt x="0" y="0"/>
                    <a:pt x="3" y="3"/>
                    <a:pt x="7" y="5"/>
                  </a:cubicBezTo>
                  <a:cubicBezTo>
                    <a:pt x="13" y="7"/>
                    <a:pt x="17" y="12"/>
                    <a:pt x="18" y="16"/>
                  </a:cubicBezTo>
                  <a:cubicBezTo>
                    <a:pt x="18" y="20"/>
                    <a:pt x="17" y="20"/>
                    <a:pt x="16" y="16"/>
                  </a:cubicBezTo>
                  <a:cubicBezTo>
                    <a:pt x="15" y="13"/>
                    <a:pt x="9" y="7"/>
                    <a:pt x="6" y="6"/>
                  </a:cubicBezTo>
                  <a:cubicBezTo>
                    <a:pt x="3" y="4"/>
                    <a:pt x="3" y="4"/>
                    <a:pt x="6" y="7"/>
                  </a:cubicBezTo>
                  <a:cubicBezTo>
                    <a:pt x="9" y="10"/>
                    <a:pt x="15" y="14"/>
                    <a:pt x="15" y="20"/>
                  </a:cubicBezTo>
                  <a:cubicBezTo>
                    <a:pt x="15" y="27"/>
                    <a:pt x="13" y="24"/>
                    <a:pt x="13" y="21"/>
                  </a:cubicBezTo>
                  <a:cubicBezTo>
                    <a:pt x="13" y="15"/>
                    <a:pt x="8" y="10"/>
                    <a:pt x="4" y="6"/>
                  </a:cubicBezTo>
                  <a:cubicBezTo>
                    <a:pt x="1" y="4"/>
                    <a:pt x="0" y="5"/>
                    <a:pt x="2" y="7"/>
                  </a:cubicBezTo>
                  <a:cubicBezTo>
                    <a:pt x="5" y="9"/>
                    <a:pt x="16" y="20"/>
                    <a:pt x="8" y="32"/>
                  </a:cubicBezTo>
                  <a:cubicBezTo>
                    <a:pt x="0" y="45"/>
                    <a:pt x="16" y="46"/>
                    <a:pt x="19" y="37"/>
                  </a:cubicBezTo>
                  <a:cubicBezTo>
                    <a:pt x="26" y="16"/>
                    <a:pt x="16" y="7"/>
                    <a:pt x="8" y="4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078038" y="5194300"/>
              <a:ext cx="233363" cy="144463"/>
            </a:xfrm>
            <a:custGeom>
              <a:avLst/>
              <a:gdLst>
                <a:gd name="T0" fmla="*/ 18 w 55"/>
                <a:gd name="T1" fmla="*/ 22 h 34"/>
                <a:gd name="T2" fmla="*/ 46 w 55"/>
                <a:gd name="T3" fmla="*/ 9 h 34"/>
                <a:gd name="T4" fmla="*/ 46 w 55"/>
                <a:gd name="T5" fmla="*/ 8 h 34"/>
                <a:gd name="T6" fmla="*/ 26 w 55"/>
                <a:gd name="T7" fmla="*/ 11 h 34"/>
                <a:gd name="T8" fmla="*/ 25 w 55"/>
                <a:gd name="T9" fmla="*/ 10 h 34"/>
                <a:gd name="T10" fmla="*/ 44 w 55"/>
                <a:gd name="T11" fmla="*/ 7 h 34"/>
                <a:gd name="T12" fmla="*/ 45 w 55"/>
                <a:gd name="T13" fmla="*/ 5 h 34"/>
                <a:gd name="T14" fmla="*/ 29 w 55"/>
                <a:gd name="T15" fmla="*/ 6 h 34"/>
                <a:gd name="T16" fmla="*/ 28 w 55"/>
                <a:gd name="T17" fmla="*/ 5 h 34"/>
                <a:gd name="T18" fmla="*/ 45 w 55"/>
                <a:gd name="T19" fmla="*/ 4 h 34"/>
                <a:gd name="T20" fmla="*/ 46 w 55"/>
                <a:gd name="T21" fmla="*/ 3 h 34"/>
                <a:gd name="T22" fmla="*/ 7 w 55"/>
                <a:gd name="T23" fmla="*/ 17 h 34"/>
                <a:gd name="T24" fmla="*/ 18 w 55"/>
                <a:gd name="T25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34">
                  <a:moveTo>
                    <a:pt x="18" y="22"/>
                  </a:moveTo>
                  <a:cubicBezTo>
                    <a:pt x="25" y="9"/>
                    <a:pt x="43" y="9"/>
                    <a:pt x="46" y="9"/>
                  </a:cubicBezTo>
                  <a:cubicBezTo>
                    <a:pt x="50" y="9"/>
                    <a:pt x="50" y="8"/>
                    <a:pt x="46" y="8"/>
                  </a:cubicBezTo>
                  <a:cubicBezTo>
                    <a:pt x="40" y="7"/>
                    <a:pt x="32" y="8"/>
                    <a:pt x="26" y="11"/>
                  </a:cubicBezTo>
                  <a:cubicBezTo>
                    <a:pt x="23" y="13"/>
                    <a:pt x="19" y="14"/>
                    <a:pt x="25" y="10"/>
                  </a:cubicBezTo>
                  <a:cubicBezTo>
                    <a:pt x="32" y="6"/>
                    <a:pt x="39" y="7"/>
                    <a:pt x="44" y="7"/>
                  </a:cubicBezTo>
                  <a:cubicBezTo>
                    <a:pt x="49" y="7"/>
                    <a:pt x="49" y="6"/>
                    <a:pt x="45" y="5"/>
                  </a:cubicBezTo>
                  <a:cubicBezTo>
                    <a:pt x="42" y="5"/>
                    <a:pt x="32" y="5"/>
                    <a:pt x="29" y="6"/>
                  </a:cubicBezTo>
                  <a:cubicBezTo>
                    <a:pt x="24" y="8"/>
                    <a:pt x="24" y="7"/>
                    <a:pt x="28" y="5"/>
                  </a:cubicBezTo>
                  <a:cubicBezTo>
                    <a:pt x="32" y="3"/>
                    <a:pt x="40" y="3"/>
                    <a:pt x="45" y="4"/>
                  </a:cubicBezTo>
                  <a:cubicBezTo>
                    <a:pt x="50" y="6"/>
                    <a:pt x="55" y="6"/>
                    <a:pt x="46" y="3"/>
                  </a:cubicBezTo>
                  <a:cubicBezTo>
                    <a:pt x="38" y="1"/>
                    <a:pt x="22" y="0"/>
                    <a:pt x="7" y="17"/>
                  </a:cubicBezTo>
                  <a:cubicBezTo>
                    <a:pt x="0" y="25"/>
                    <a:pt x="11" y="34"/>
                    <a:pt x="18" y="22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1784351" y="5059363"/>
              <a:ext cx="260350" cy="160338"/>
            </a:xfrm>
            <a:custGeom>
              <a:avLst/>
              <a:gdLst>
                <a:gd name="T0" fmla="*/ 5 w 61"/>
                <a:gd name="T1" fmla="*/ 30 h 38"/>
                <a:gd name="T2" fmla="*/ 8 w 61"/>
                <a:gd name="T3" fmla="*/ 31 h 38"/>
                <a:gd name="T4" fmla="*/ 50 w 61"/>
                <a:gd name="T5" fmla="*/ 3 h 38"/>
                <a:gd name="T6" fmla="*/ 50 w 61"/>
                <a:gd name="T7" fmla="*/ 0 h 38"/>
                <a:gd name="T8" fmla="*/ 5 w 61"/>
                <a:gd name="T9" fmla="*/ 3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8">
                  <a:moveTo>
                    <a:pt x="5" y="30"/>
                  </a:moveTo>
                  <a:cubicBezTo>
                    <a:pt x="7" y="38"/>
                    <a:pt x="9" y="35"/>
                    <a:pt x="8" y="31"/>
                  </a:cubicBezTo>
                  <a:cubicBezTo>
                    <a:pt x="1" y="13"/>
                    <a:pt x="31" y="2"/>
                    <a:pt x="50" y="3"/>
                  </a:cubicBezTo>
                  <a:cubicBezTo>
                    <a:pt x="61" y="3"/>
                    <a:pt x="57" y="0"/>
                    <a:pt x="50" y="0"/>
                  </a:cubicBezTo>
                  <a:cubicBezTo>
                    <a:pt x="19" y="3"/>
                    <a:pt x="0" y="14"/>
                    <a:pt x="5" y="30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1797051" y="5186363"/>
              <a:ext cx="68263" cy="106363"/>
            </a:xfrm>
            <a:custGeom>
              <a:avLst/>
              <a:gdLst>
                <a:gd name="T0" fmla="*/ 3 w 16"/>
                <a:gd name="T1" fmla="*/ 7 h 25"/>
                <a:gd name="T2" fmla="*/ 1 w 16"/>
                <a:gd name="T3" fmla="*/ 8 h 25"/>
                <a:gd name="T4" fmla="*/ 15 w 16"/>
                <a:gd name="T5" fmla="*/ 15 h 25"/>
                <a:gd name="T6" fmla="*/ 10 w 16"/>
                <a:gd name="T7" fmla="*/ 5 h 25"/>
                <a:gd name="T8" fmla="*/ 8 w 16"/>
                <a:gd name="T9" fmla="*/ 5 h 25"/>
                <a:gd name="T10" fmla="*/ 3 w 16"/>
                <a:gd name="T11" fmla="*/ 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5">
                  <a:moveTo>
                    <a:pt x="3" y="7"/>
                  </a:moveTo>
                  <a:cubicBezTo>
                    <a:pt x="2" y="2"/>
                    <a:pt x="1" y="4"/>
                    <a:pt x="1" y="8"/>
                  </a:cubicBezTo>
                  <a:cubicBezTo>
                    <a:pt x="0" y="19"/>
                    <a:pt x="16" y="25"/>
                    <a:pt x="15" y="15"/>
                  </a:cubicBezTo>
                  <a:cubicBezTo>
                    <a:pt x="15" y="12"/>
                    <a:pt x="13" y="7"/>
                    <a:pt x="10" y="5"/>
                  </a:cubicBezTo>
                  <a:cubicBezTo>
                    <a:pt x="5" y="0"/>
                    <a:pt x="6" y="3"/>
                    <a:pt x="8" y="5"/>
                  </a:cubicBezTo>
                  <a:cubicBezTo>
                    <a:pt x="10" y="9"/>
                    <a:pt x="4" y="11"/>
                    <a:pt x="3" y="7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1941513" y="5072063"/>
              <a:ext cx="98425" cy="106363"/>
            </a:xfrm>
            <a:custGeom>
              <a:avLst/>
              <a:gdLst>
                <a:gd name="T0" fmla="*/ 17 w 23"/>
                <a:gd name="T1" fmla="*/ 18 h 25"/>
                <a:gd name="T2" fmla="*/ 13 w 23"/>
                <a:gd name="T3" fmla="*/ 3 h 25"/>
                <a:gd name="T4" fmla="*/ 12 w 23"/>
                <a:gd name="T5" fmla="*/ 2 h 25"/>
                <a:gd name="T6" fmla="*/ 12 w 23"/>
                <a:gd name="T7" fmla="*/ 20 h 25"/>
                <a:gd name="T8" fmla="*/ 17 w 23"/>
                <a:gd name="T9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5">
                  <a:moveTo>
                    <a:pt x="17" y="18"/>
                  </a:moveTo>
                  <a:cubicBezTo>
                    <a:pt x="3" y="14"/>
                    <a:pt x="11" y="4"/>
                    <a:pt x="13" y="3"/>
                  </a:cubicBezTo>
                  <a:cubicBezTo>
                    <a:pt x="16" y="1"/>
                    <a:pt x="14" y="0"/>
                    <a:pt x="12" y="2"/>
                  </a:cubicBezTo>
                  <a:cubicBezTo>
                    <a:pt x="10" y="3"/>
                    <a:pt x="0" y="11"/>
                    <a:pt x="12" y="20"/>
                  </a:cubicBezTo>
                  <a:cubicBezTo>
                    <a:pt x="20" y="25"/>
                    <a:pt x="23" y="19"/>
                    <a:pt x="17" y="18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1903413" y="4970463"/>
              <a:ext cx="98425" cy="88900"/>
            </a:xfrm>
            <a:custGeom>
              <a:avLst/>
              <a:gdLst>
                <a:gd name="T0" fmla="*/ 20 w 23"/>
                <a:gd name="T1" fmla="*/ 18 h 21"/>
                <a:gd name="T2" fmla="*/ 19 w 23"/>
                <a:gd name="T3" fmla="*/ 17 h 21"/>
                <a:gd name="T4" fmla="*/ 6 w 23"/>
                <a:gd name="T5" fmla="*/ 7 h 21"/>
                <a:gd name="T6" fmla="*/ 1 w 23"/>
                <a:gd name="T7" fmla="*/ 8 h 21"/>
                <a:gd name="T8" fmla="*/ 20 w 23"/>
                <a:gd name="T9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1">
                  <a:moveTo>
                    <a:pt x="20" y="18"/>
                  </a:moveTo>
                  <a:cubicBezTo>
                    <a:pt x="23" y="18"/>
                    <a:pt x="23" y="16"/>
                    <a:pt x="19" y="17"/>
                  </a:cubicBezTo>
                  <a:cubicBezTo>
                    <a:pt x="17" y="17"/>
                    <a:pt x="2" y="18"/>
                    <a:pt x="6" y="7"/>
                  </a:cubicBezTo>
                  <a:cubicBezTo>
                    <a:pt x="8" y="1"/>
                    <a:pt x="0" y="0"/>
                    <a:pt x="1" y="8"/>
                  </a:cubicBezTo>
                  <a:cubicBezTo>
                    <a:pt x="3" y="21"/>
                    <a:pt x="17" y="19"/>
                    <a:pt x="20" y="18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1912938" y="5075238"/>
              <a:ext cx="101600" cy="128588"/>
            </a:xfrm>
            <a:custGeom>
              <a:avLst/>
              <a:gdLst>
                <a:gd name="T0" fmla="*/ 12 w 24"/>
                <a:gd name="T1" fmla="*/ 2 h 30"/>
                <a:gd name="T2" fmla="*/ 13 w 24"/>
                <a:gd name="T3" fmla="*/ 25 h 30"/>
                <a:gd name="T4" fmla="*/ 17 w 24"/>
                <a:gd name="T5" fmla="*/ 23 h 30"/>
                <a:gd name="T6" fmla="*/ 13 w 24"/>
                <a:gd name="T7" fmla="*/ 3 h 30"/>
                <a:gd name="T8" fmla="*/ 12 w 24"/>
                <a:gd name="T9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0">
                  <a:moveTo>
                    <a:pt x="12" y="2"/>
                  </a:moveTo>
                  <a:cubicBezTo>
                    <a:pt x="9" y="4"/>
                    <a:pt x="0" y="16"/>
                    <a:pt x="13" y="25"/>
                  </a:cubicBezTo>
                  <a:cubicBezTo>
                    <a:pt x="20" y="30"/>
                    <a:pt x="24" y="25"/>
                    <a:pt x="17" y="23"/>
                  </a:cubicBezTo>
                  <a:cubicBezTo>
                    <a:pt x="3" y="19"/>
                    <a:pt x="11" y="4"/>
                    <a:pt x="13" y="3"/>
                  </a:cubicBezTo>
                  <a:cubicBezTo>
                    <a:pt x="15" y="1"/>
                    <a:pt x="14" y="0"/>
                    <a:pt x="12" y="2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1831976" y="4970463"/>
              <a:ext cx="119063" cy="92075"/>
            </a:xfrm>
            <a:custGeom>
              <a:avLst/>
              <a:gdLst>
                <a:gd name="T0" fmla="*/ 25 w 28"/>
                <a:gd name="T1" fmla="*/ 21 h 22"/>
                <a:gd name="T2" fmla="*/ 24 w 28"/>
                <a:gd name="T3" fmla="*/ 20 h 22"/>
                <a:gd name="T4" fmla="*/ 6 w 28"/>
                <a:gd name="T5" fmla="*/ 6 h 22"/>
                <a:gd name="T6" fmla="*/ 1 w 28"/>
                <a:gd name="T7" fmla="*/ 8 h 22"/>
                <a:gd name="T8" fmla="*/ 25 w 28"/>
                <a:gd name="T9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2">
                  <a:moveTo>
                    <a:pt x="25" y="21"/>
                  </a:moveTo>
                  <a:cubicBezTo>
                    <a:pt x="28" y="21"/>
                    <a:pt x="28" y="19"/>
                    <a:pt x="24" y="20"/>
                  </a:cubicBezTo>
                  <a:cubicBezTo>
                    <a:pt x="22" y="20"/>
                    <a:pt x="2" y="17"/>
                    <a:pt x="6" y="6"/>
                  </a:cubicBezTo>
                  <a:cubicBezTo>
                    <a:pt x="7" y="1"/>
                    <a:pt x="0" y="0"/>
                    <a:pt x="1" y="8"/>
                  </a:cubicBezTo>
                  <a:cubicBezTo>
                    <a:pt x="4" y="21"/>
                    <a:pt x="22" y="22"/>
                    <a:pt x="25" y="21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1822451" y="5262563"/>
              <a:ext cx="111125" cy="127000"/>
            </a:xfrm>
            <a:custGeom>
              <a:avLst/>
              <a:gdLst>
                <a:gd name="T0" fmla="*/ 3 w 26"/>
                <a:gd name="T1" fmla="*/ 8 h 30"/>
                <a:gd name="T2" fmla="*/ 1 w 26"/>
                <a:gd name="T3" fmla="*/ 5 h 30"/>
                <a:gd name="T4" fmla="*/ 16 w 26"/>
                <a:gd name="T5" fmla="*/ 27 h 30"/>
                <a:gd name="T6" fmla="*/ 18 w 26"/>
                <a:gd name="T7" fmla="*/ 8 h 30"/>
                <a:gd name="T8" fmla="*/ 14 w 26"/>
                <a:gd name="T9" fmla="*/ 6 h 30"/>
                <a:gd name="T10" fmla="*/ 14 w 26"/>
                <a:gd name="T11" fmla="*/ 11 h 30"/>
                <a:gd name="T12" fmla="*/ 10 w 26"/>
                <a:gd name="T13" fmla="*/ 9 h 30"/>
                <a:gd name="T14" fmla="*/ 8 w 26"/>
                <a:gd name="T15" fmla="*/ 9 h 30"/>
                <a:gd name="T16" fmla="*/ 5 w 26"/>
                <a:gd name="T17" fmla="*/ 9 h 30"/>
                <a:gd name="T18" fmla="*/ 3 w 26"/>
                <a:gd name="T19" fmla="*/ 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30">
                  <a:moveTo>
                    <a:pt x="3" y="8"/>
                  </a:moveTo>
                  <a:cubicBezTo>
                    <a:pt x="3" y="4"/>
                    <a:pt x="0" y="2"/>
                    <a:pt x="1" y="5"/>
                  </a:cubicBezTo>
                  <a:cubicBezTo>
                    <a:pt x="1" y="7"/>
                    <a:pt x="6" y="24"/>
                    <a:pt x="16" y="27"/>
                  </a:cubicBezTo>
                  <a:cubicBezTo>
                    <a:pt x="26" y="30"/>
                    <a:pt x="26" y="15"/>
                    <a:pt x="18" y="8"/>
                  </a:cubicBezTo>
                  <a:cubicBezTo>
                    <a:pt x="11" y="0"/>
                    <a:pt x="10" y="1"/>
                    <a:pt x="14" y="6"/>
                  </a:cubicBezTo>
                  <a:cubicBezTo>
                    <a:pt x="23" y="16"/>
                    <a:pt x="19" y="19"/>
                    <a:pt x="14" y="11"/>
                  </a:cubicBezTo>
                  <a:cubicBezTo>
                    <a:pt x="9" y="4"/>
                    <a:pt x="6" y="1"/>
                    <a:pt x="10" y="9"/>
                  </a:cubicBezTo>
                  <a:cubicBezTo>
                    <a:pt x="17" y="21"/>
                    <a:pt x="14" y="21"/>
                    <a:pt x="8" y="9"/>
                  </a:cubicBezTo>
                  <a:cubicBezTo>
                    <a:pt x="4" y="2"/>
                    <a:pt x="2" y="2"/>
                    <a:pt x="5" y="9"/>
                  </a:cubicBezTo>
                  <a:cubicBezTo>
                    <a:pt x="11" y="21"/>
                    <a:pt x="6" y="17"/>
                    <a:pt x="3" y="8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1862138" y="5237163"/>
              <a:ext cx="160338" cy="144463"/>
            </a:xfrm>
            <a:custGeom>
              <a:avLst/>
              <a:gdLst>
                <a:gd name="T0" fmla="*/ 25 w 38"/>
                <a:gd name="T1" fmla="*/ 23 h 34"/>
                <a:gd name="T2" fmla="*/ 34 w 38"/>
                <a:gd name="T3" fmla="*/ 18 h 34"/>
                <a:gd name="T4" fmla="*/ 6 w 38"/>
                <a:gd name="T5" fmla="*/ 1 h 34"/>
                <a:gd name="T6" fmla="*/ 5 w 38"/>
                <a:gd name="T7" fmla="*/ 2 h 34"/>
                <a:gd name="T8" fmla="*/ 12 w 38"/>
                <a:gd name="T9" fmla="*/ 3 h 34"/>
                <a:gd name="T10" fmla="*/ 12 w 38"/>
                <a:gd name="T11" fmla="*/ 5 h 34"/>
                <a:gd name="T12" fmla="*/ 15 w 38"/>
                <a:gd name="T13" fmla="*/ 8 h 34"/>
                <a:gd name="T14" fmla="*/ 9 w 38"/>
                <a:gd name="T15" fmla="*/ 7 h 34"/>
                <a:gd name="T16" fmla="*/ 8 w 38"/>
                <a:gd name="T17" fmla="*/ 8 h 34"/>
                <a:gd name="T18" fmla="*/ 25 w 38"/>
                <a:gd name="T19" fmla="*/ 2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4">
                  <a:moveTo>
                    <a:pt x="25" y="23"/>
                  </a:moveTo>
                  <a:cubicBezTo>
                    <a:pt x="32" y="34"/>
                    <a:pt x="38" y="29"/>
                    <a:pt x="34" y="18"/>
                  </a:cubicBezTo>
                  <a:cubicBezTo>
                    <a:pt x="30" y="7"/>
                    <a:pt x="12" y="0"/>
                    <a:pt x="6" y="1"/>
                  </a:cubicBezTo>
                  <a:cubicBezTo>
                    <a:pt x="4" y="1"/>
                    <a:pt x="3" y="2"/>
                    <a:pt x="5" y="2"/>
                  </a:cubicBezTo>
                  <a:cubicBezTo>
                    <a:pt x="6" y="2"/>
                    <a:pt x="6" y="2"/>
                    <a:pt x="12" y="3"/>
                  </a:cubicBezTo>
                  <a:cubicBezTo>
                    <a:pt x="18" y="4"/>
                    <a:pt x="18" y="7"/>
                    <a:pt x="12" y="5"/>
                  </a:cubicBezTo>
                  <a:cubicBezTo>
                    <a:pt x="6" y="3"/>
                    <a:pt x="7" y="4"/>
                    <a:pt x="15" y="8"/>
                  </a:cubicBezTo>
                  <a:cubicBezTo>
                    <a:pt x="23" y="12"/>
                    <a:pt x="18" y="11"/>
                    <a:pt x="9" y="7"/>
                  </a:cubicBezTo>
                  <a:cubicBezTo>
                    <a:pt x="0" y="3"/>
                    <a:pt x="1" y="6"/>
                    <a:pt x="8" y="8"/>
                  </a:cubicBezTo>
                  <a:cubicBezTo>
                    <a:pt x="15" y="10"/>
                    <a:pt x="18" y="12"/>
                    <a:pt x="25" y="23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1771651" y="5254625"/>
              <a:ext cx="131763" cy="160338"/>
            </a:xfrm>
            <a:custGeom>
              <a:avLst/>
              <a:gdLst>
                <a:gd name="T0" fmla="*/ 21 w 31"/>
                <a:gd name="T1" fmla="*/ 27 h 38"/>
                <a:gd name="T2" fmla="*/ 11 w 31"/>
                <a:gd name="T3" fmla="*/ 9 h 38"/>
                <a:gd name="T4" fmla="*/ 9 w 31"/>
                <a:gd name="T5" fmla="*/ 9 h 38"/>
                <a:gd name="T6" fmla="*/ 8 w 31"/>
                <a:gd name="T7" fmla="*/ 14 h 38"/>
                <a:gd name="T8" fmla="*/ 6 w 31"/>
                <a:gd name="T9" fmla="*/ 10 h 38"/>
                <a:gd name="T10" fmla="*/ 4 w 31"/>
                <a:gd name="T11" fmla="*/ 10 h 38"/>
                <a:gd name="T12" fmla="*/ 5 w 31"/>
                <a:gd name="T13" fmla="*/ 4 h 38"/>
                <a:gd name="T14" fmla="*/ 3 w 31"/>
                <a:gd name="T15" fmla="*/ 4 h 38"/>
                <a:gd name="T16" fmla="*/ 11 w 31"/>
                <a:gd name="T17" fmla="*/ 31 h 38"/>
                <a:gd name="T18" fmla="*/ 21 w 31"/>
                <a:gd name="T19" fmla="*/ 2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38">
                  <a:moveTo>
                    <a:pt x="21" y="27"/>
                  </a:moveTo>
                  <a:cubicBezTo>
                    <a:pt x="11" y="17"/>
                    <a:pt x="11" y="14"/>
                    <a:pt x="11" y="9"/>
                  </a:cubicBezTo>
                  <a:cubicBezTo>
                    <a:pt x="11" y="3"/>
                    <a:pt x="8" y="1"/>
                    <a:pt x="9" y="9"/>
                  </a:cubicBezTo>
                  <a:cubicBezTo>
                    <a:pt x="10" y="17"/>
                    <a:pt x="9" y="21"/>
                    <a:pt x="8" y="14"/>
                  </a:cubicBezTo>
                  <a:cubicBezTo>
                    <a:pt x="7" y="6"/>
                    <a:pt x="6" y="5"/>
                    <a:pt x="6" y="10"/>
                  </a:cubicBezTo>
                  <a:cubicBezTo>
                    <a:pt x="6" y="15"/>
                    <a:pt x="3" y="14"/>
                    <a:pt x="4" y="10"/>
                  </a:cubicBezTo>
                  <a:cubicBezTo>
                    <a:pt x="5" y="5"/>
                    <a:pt x="5" y="5"/>
                    <a:pt x="5" y="4"/>
                  </a:cubicBezTo>
                  <a:cubicBezTo>
                    <a:pt x="7" y="0"/>
                    <a:pt x="5" y="0"/>
                    <a:pt x="3" y="4"/>
                  </a:cubicBezTo>
                  <a:cubicBezTo>
                    <a:pt x="1" y="10"/>
                    <a:pt x="0" y="24"/>
                    <a:pt x="11" y="31"/>
                  </a:cubicBezTo>
                  <a:cubicBezTo>
                    <a:pt x="22" y="38"/>
                    <a:pt x="31" y="36"/>
                    <a:pt x="21" y="27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1687513" y="5219700"/>
              <a:ext cx="114300" cy="195263"/>
            </a:xfrm>
            <a:custGeom>
              <a:avLst/>
              <a:gdLst>
                <a:gd name="T0" fmla="*/ 24 w 27"/>
                <a:gd name="T1" fmla="*/ 7 h 46"/>
                <a:gd name="T2" fmla="*/ 23 w 27"/>
                <a:gd name="T3" fmla="*/ 6 h 46"/>
                <a:gd name="T4" fmla="*/ 14 w 27"/>
                <a:gd name="T5" fmla="*/ 21 h 46"/>
                <a:gd name="T6" fmla="*/ 12 w 27"/>
                <a:gd name="T7" fmla="*/ 20 h 46"/>
                <a:gd name="T8" fmla="*/ 21 w 27"/>
                <a:gd name="T9" fmla="*/ 7 h 46"/>
                <a:gd name="T10" fmla="*/ 21 w 27"/>
                <a:gd name="T11" fmla="*/ 6 h 46"/>
                <a:gd name="T12" fmla="*/ 11 w 27"/>
                <a:gd name="T13" fmla="*/ 16 h 46"/>
                <a:gd name="T14" fmla="*/ 9 w 27"/>
                <a:gd name="T15" fmla="*/ 16 h 46"/>
                <a:gd name="T16" fmla="*/ 19 w 27"/>
                <a:gd name="T17" fmla="*/ 5 h 46"/>
                <a:gd name="T18" fmla="*/ 19 w 27"/>
                <a:gd name="T19" fmla="*/ 4 h 46"/>
                <a:gd name="T20" fmla="*/ 8 w 27"/>
                <a:gd name="T21" fmla="*/ 37 h 46"/>
                <a:gd name="T22" fmla="*/ 19 w 27"/>
                <a:gd name="T23" fmla="*/ 32 h 46"/>
                <a:gd name="T24" fmla="*/ 24 w 27"/>
                <a:gd name="T25" fmla="*/ 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" h="46">
                  <a:moveTo>
                    <a:pt x="24" y="7"/>
                  </a:moveTo>
                  <a:cubicBezTo>
                    <a:pt x="26" y="5"/>
                    <a:pt x="26" y="4"/>
                    <a:pt x="23" y="6"/>
                  </a:cubicBezTo>
                  <a:cubicBezTo>
                    <a:pt x="19" y="10"/>
                    <a:pt x="14" y="15"/>
                    <a:pt x="14" y="21"/>
                  </a:cubicBezTo>
                  <a:cubicBezTo>
                    <a:pt x="14" y="24"/>
                    <a:pt x="12" y="27"/>
                    <a:pt x="12" y="20"/>
                  </a:cubicBezTo>
                  <a:cubicBezTo>
                    <a:pt x="12" y="14"/>
                    <a:pt x="18" y="10"/>
                    <a:pt x="21" y="7"/>
                  </a:cubicBezTo>
                  <a:cubicBezTo>
                    <a:pt x="24" y="4"/>
                    <a:pt x="23" y="4"/>
                    <a:pt x="21" y="6"/>
                  </a:cubicBezTo>
                  <a:cubicBezTo>
                    <a:pt x="18" y="7"/>
                    <a:pt x="12" y="13"/>
                    <a:pt x="11" y="16"/>
                  </a:cubicBezTo>
                  <a:cubicBezTo>
                    <a:pt x="10" y="20"/>
                    <a:pt x="9" y="20"/>
                    <a:pt x="9" y="16"/>
                  </a:cubicBezTo>
                  <a:cubicBezTo>
                    <a:pt x="10" y="12"/>
                    <a:pt x="14" y="7"/>
                    <a:pt x="19" y="5"/>
                  </a:cubicBezTo>
                  <a:cubicBezTo>
                    <a:pt x="24" y="3"/>
                    <a:pt x="27" y="0"/>
                    <a:pt x="19" y="4"/>
                  </a:cubicBezTo>
                  <a:cubicBezTo>
                    <a:pt x="11" y="7"/>
                    <a:pt x="0" y="16"/>
                    <a:pt x="8" y="37"/>
                  </a:cubicBezTo>
                  <a:cubicBezTo>
                    <a:pt x="11" y="46"/>
                    <a:pt x="27" y="45"/>
                    <a:pt x="19" y="32"/>
                  </a:cubicBezTo>
                  <a:cubicBezTo>
                    <a:pt x="11" y="20"/>
                    <a:pt x="22" y="9"/>
                    <a:pt x="24" y="7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1844676" y="5194300"/>
              <a:ext cx="233363" cy="144463"/>
            </a:xfrm>
            <a:custGeom>
              <a:avLst/>
              <a:gdLst>
                <a:gd name="T0" fmla="*/ 9 w 55"/>
                <a:gd name="T1" fmla="*/ 3 h 34"/>
                <a:gd name="T2" fmla="*/ 10 w 55"/>
                <a:gd name="T3" fmla="*/ 4 h 34"/>
                <a:gd name="T4" fmla="*/ 27 w 55"/>
                <a:gd name="T5" fmla="*/ 5 h 34"/>
                <a:gd name="T6" fmla="*/ 26 w 55"/>
                <a:gd name="T7" fmla="*/ 6 h 34"/>
                <a:gd name="T8" fmla="*/ 10 w 55"/>
                <a:gd name="T9" fmla="*/ 5 h 34"/>
                <a:gd name="T10" fmla="*/ 11 w 55"/>
                <a:gd name="T11" fmla="*/ 7 h 34"/>
                <a:gd name="T12" fmla="*/ 29 w 55"/>
                <a:gd name="T13" fmla="*/ 10 h 34"/>
                <a:gd name="T14" fmla="*/ 29 w 55"/>
                <a:gd name="T15" fmla="*/ 11 h 34"/>
                <a:gd name="T16" fmla="*/ 9 w 55"/>
                <a:gd name="T17" fmla="*/ 8 h 34"/>
                <a:gd name="T18" fmla="*/ 8 w 55"/>
                <a:gd name="T19" fmla="*/ 9 h 34"/>
                <a:gd name="T20" fmla="*/ 37 w 55"/>
                <a:gd name="T21" fmla="*/ 22 h 34"/>
                <a:gd name="T22" fmla="*/ 48 w 55"/>
                <a:gd name="T23" fmla="*/ 17 h 34"/>
                <a:gd name="T24" fmla="*/ 9 w 55"/>
                <a:gd name="T25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34">
                  <a:moveTo>
                    <a:pt x="9" y="3"/>
                  </a:moveTo>
                  <a:cubicBezTo>
                    <a:pt x="0" y="6"/>
                    <a:pt x="5" y="6"/>
                    <a:pt x="10" y="4"/>
                  </a:cubicBezTo>
                  <a:cubicBezTo>
                    <a:pt x="15" y="3"/>
                    <a:pt x="23" y="3"/>
                    <a:pt x="27" y="5"/>
                  </a:cubicBezTo>
                  <a:cubicBezTo>
                    <a:pt x="31" y="7"/>
                    <a:pt x="31" y="8"/>
                    <a:pt x="26" y="6"/>
                  </a:cubicBezTo>
                  <a:cubicBezTo>
                    <a:pt x="22" y="5"/>
                    <a:pt x="13" y="5"/>
                    <a:pt x="10" y="5"/>
                  </a:cubicBezTo>
                  <a:cubicBezTo>
                    <a:pt x="6" y="6"/>
                    <a:pt x="6" y="7"/>
                    <a:pt x="11" y="7"/>
                  </a:cubicBezTo>
                  <a:cubicBezTo>
                    <a:pt x="15" y="7"/>
                    <a:pt x="23" y="6"/>
                    <a:pt x="29" y="10"/>
                  </a:cubicBezTo>
                  <a:cubicBezTo>
                    <a:pt x="36" y="14"/>
                    <a:pt x="32" y="13"/>
                    <a:pt x="29" y="11"/>
                  </a:cubicBezTo>
                  <a:cubicBezTo>
                    <a:pt x="23" y="8"/>
                    <a:pt x="15" y="7"/>
                    <a:pt x="9" y="8"/>
                  </a:cubicBezTo>
                  <a:cubicBezTo>
                    <a:pt x="5" y="8"/>
                    <a:pt x="5" y="9"/>
                    <a:pt x="8" y="9"/>
                  </a:cubicBezTo>
                  <a:cubicBezTo>
                    <a:pt x="12" y="9"/>
                    <a:pt x="29" y="9"/>
                    <a:pt x="37" y="22"/>
                  </a:cubicBezTo>
                  <a:cubicBezTo>
                    <a:pt x="44" y="34"/>
                    <a:pt x="55" y="25"/>
                    <a:pt x="48" y="17"/>
                  </a:cubicBezTo>
                  <a:cubicBezTo>
                    <a:pt x="33" y="0"/>
                    <a:pt x="17" y="1"/>
                    <a:pt x="9" y="3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278063" y="5011738"/>
              <a:ext cx="631825" cy="263525"/>
            </a:xfrm>
            <a:custGeom>
              <a:avLst/>
              <a:gdLst>
                <a:gd name="T0" fmla="*/ 10 w 149"/>
                <a:gd name="T1" fmla="*/ 14 h 62"/>
                <a:gd name="T2" fmla="*/ 55 w 149"/>
                <a:gd name="T3" fmla="*/ 28 h 62"/>
                <a:gd name="T4" fmla="*/ 144 w 149"/>
                <a:gd name="T5" fmla="*/ 33 h 62"/>
                <a:gd name="T6" fmla="*/ 129 w 149"/>
                <a:gd name="T7" fmla="*/ 27 h 62"/>
                <a:gd name="T8" fmla="*/ 134 w 149"/>
                <a:gd name="T9" fmla="*/ 36 h 62"/>
                <a:gd name="T10" fmla="*/ 132 w 149"/>
                <a:gd name="T11" fmla="*/ 30 h 62"/>
                <a:gd name="T12" fmla="*/ 134 w 149"/>
                <a:gd name="T13" fmla="*/ 43 h 62"/>
                <a:gd name="T14" fmla="*/ 54 w 149"/>
                <a:gd name="T15" fmla="*/ 21 h 62"/>
                <a:gd name="T16" fmla="*/ 7 w 149"/>
                <a:gd name="T17" fmla="*/ 12 h 62"/>
                <a:gd name="T18" fmla="*/ 10 w 149"/>
                <a:gd name="T19" fmla="*/ 1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62">
                  <a:moveTo>
                    <a:pt x="10" y="14"/>
                  </a:moveTo>
                  <a:cubicBezTo>
                    <a:pt x="18" y="8"/>
                    <a:pt x="33" y="9"/>
                    <a:pt x="55" y="28"/>
                  </a:cubicBezTo>
                  <a:cubicBezTo>
                    <a:pt x="91" y="62"/>
                    <a:pt x="149" y="53"/>
                    <a:pt x="144" y="33"/>
                  </a:cubicBezTo>
                  <a:cubicBezTo>
                    <a:pt x="142" y="28"/>
                    <a:pt x="134" y="25"/>
                    <a:pt x="129" y="27"/>
                  </a:cubicBezTo>
                  <a:cubicBezTo>
                    <a:pt x="116" y="32"/>
                    <a:pt x="129" y="42"/>
                    <a:pt x="134" y="36"/>
                  </a:cubicBezTo>
                  <a:cubicBezTo>
                    <a:pt x="137" y="33"/>
                    <a:pt x="134" y="30"/>
                    <a:pt x="132" y="30"/>
                  </a:cubicBezTo>
                  <a:cubicBezTo>
                    <a:pt x="142" y="29"/>
                    <a:pt x="142" y="39"/>
                    <a:pt x="134" y="43"/>
                  </a:cubicBezTo>
                  <a:cubicBezTo>
                    <a:pt x="120" y="50"/>
                    <a:pt x="84" y="48"/>
                    <a:pt x="54" y="21"/>
                  </a:cubicBezTo>
                  <a:cubicBezTo>
                    <a:pt x="31" y="0"/>
                    <a:pt x="12" y="10"/>
                    <a:pt x="7" y="12"/>
                  </a:cubicBezTo>
                  <a:cubicBezTo>
                    <a:pt x="0" y="16"/>
                    <a:pt x="4" y="18"/>
                    <a:pt x="10" y="14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2481263" y="5046663"/>
              <a:ext cx="149225" cy="76200"/>
            </a:xfrm>
            <a:custGeom>
              <a:avLst/>
              <a:gdLst>
                <a:gd name="T0" fmla="*/ 6 w 35"/>
                <a:gd name="T1" fmla="*/ 9 h 18"/>
                <a:gd name="T2" fmla="*/ 30 w 35"/>
                <a:gd name="T3" fmla="*/ 12 h 18"/>
                <a:gd name="T4" fmla="*/ 23 w 35"/>
                <a:gd name="T5" fmla="*/ 6 h 18"/>
                <a:gd name="T6" fmla="*/ 8 w 35"/>
                <a:gd name="T7" fmla="*/ 9 h 18"/>
                <a:gd name="T8" fmla="*/ 6 w 35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8">
                  <a:moveTo>
                    <a:pt x="6" y="9"/>
                  </a:moveTo>
                  <a:cubicBezTo>
                    <a:pt x="10" y="10"/>
                    <a:pt x="24" y="18"/>
                    <a:pt x="30" y="12"/>
                  </a:cubicBezTo>
                  <a:cubicBezTo>
                    <a:pt x="35" y="6"/>
                    <a:pt x="21" y="0"/>
                    <a:pt x="23" y="6"/>
                  </a:cubicBezTo>
                  <a:cubicBezTo>
                    <a:pt x="25" y="12"/>
                    <a:pt x="14" y="12"/>
                    <a:pt x="8" y="9"/>
                  </a:cubicBezTo>
                  <a:cubicBezTo>
                    <a:pt x="3" y="6"/>
                    <a:pt x="0" y="5"/>
                    <a:pt x="6" y="9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2443163" y="5105400"/>
              <a:ext cx="96838" cy="114300"/>
            </a:xfrm>
            <a:custGeom>
              <a:avLst/>
              <a:gdLst>
                <a:gd name="T0" fmla="*/ 7 w 23"/>
                <a:gd name="T1" fmla="*/ 5 h 27"/>
                <a:gd name="T2" fmla="*/ 7 w 23"/>
                <a:gd name="T3" fmla="*/ 18 h 27"/>
                <a:gd name="T4" fmla="*/ 16 w 23"/>
                <a:gd name="T5" fmla="*/ 21 h 27"/>
                <a:gd name="T6" fmla="*/ 7 w 23"/>
                <a:gd name="T7" fmla="*/ 4 h 27"/>
                <a:gd name="T8" fmla="*/ 7 w 23"/>
                <a:gd name="T9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7">
                  <a:moveTo>
                    <a:pt x="7" y="5"/>
                  </a:moveTo>
                  <a:cubicBezTo>
                    <a:pt x="13" y="9"/>
                    <a:pt x="15" y="18"/>
                    <a:pt x="7" y="18"/>
                  </a:cubicBezTo>
                  <a:cubicBezTo>
                    <a:pt x="0" y="18"/>
                    <a:pt x="9" y="27"/>
                    <a:pt x="16" y="21"/>
                  </a:cubicBezTo>
                  <a:cubicBezTo>
                    <a:pt x="23" y="16"/>
                    <a:pt x="10" y="6"/>
                    <a:pt x="7" y="4"/>
                  </a:cubicBezTo>
                  <a:cubicBezTo>
                    <a:pt x="2" y="0"/>
                    <a:pt x="3" y="2"/>
                    <a:pt x="7" y="5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2501901" y="5249863"/>
              <a:ext cx="103188" cy="55563"/>
            </a:xfrm>
            <a:custGeom>
              <a:avLst/>
              <a:gdLst>
                <a:gd name="T0" fmla="*/ 5 w 24"/>
                <a:gd name="T1" fmla="*/ 4 h 13"/>
                <a:gd name="T2" fmla="*/ 3 w 24"/>
                <a:gd name="T3" fmla="*/ 4 h 13"/>
                <a:gd name="T4" fmla="*/ 19 w 24"/>
                <a:gd name="T5" fmla="*/ 9 h 13"/>
                <a:gd name="T6" fmla="*/ 16 w 24"/>
                <a:gd name="T7" fmla="*/ 4 h 13"/>
                <a:gd name="T8" fmla="*/ 5 w 24"/>
                <a:gd name="T9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3">
                  <a:moveTo>
                    <a:pt x="5" y="4"/>
                  </a:moveTo>
                  <a:cubicBezTo>
                    <a:pt x="2" y="2"/>
                    <a:pt x="0" y="1"/>
                    <a:pt x="3" y="4"/>
                  </a:cubicBezTo>
                  <a:cubicBezTo>
                    <a:pt x="6" y="6"/>
                    <a:pt x="14" y="13"/>
                    <a:pt x="19" y="9"/>
                  </a:cubicBezTo>
                  <a:cubicBezTo>
                    <a:pt x="24" y="5"/>
                    <a:pt x="15" y="0"/>
                    <a:pt x="16" y="4"/>
                  </a:cubicBezTo>
                  <a:cubicBezTo>
                    <a:pt x="16" y="8"/>
                    <a:pt x="8" y="7"/>
                    <a:pt x="5" y="4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2460626" y="5280025"/>
              <a:ext cx="66675" cy="79375"/>
            </a:xfrm>
            <a:custGeom>
              <a:avLst/>
              <a:gdLst>
                <a:gd name="T0" fmla="*/ 5 w 16"/>
                <a:gd name="T1" fmla="*/ 12 h 19"/>
                <a:gd name="T2" fmla="*/ 10 w 16"/>
                <a:gd name="T3" fmla="*/ 16 h 19"/>
                <a:gd name="T4" fmla="*/ 7 w 16"/>
                <a:gd name="T5" fmla="*/ 3 h 19"/>
                <a:gd name="T6" fmla="*/ 7 w 16"/>
                <a:gd name="T7" fmla="*/ 4 h 19"/>
                <a:gd name="T8" fmla="*/ 5 w 16"/>
                <a:gd name="T9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9">
                  <a:moveTo>
                    <a:pt x="5" y="12"/>
                  </a:moveTo>
                  <a:cubicBezTo>
                    <a:pt x="0" y="12"/>
                    <a:pt x="5" y="19"/>
                    <a:pt x="10" y="16"/>
                  </a:cubicBezTo>
                  <a:cubicBezTo>
                    <a:pt x="16" y="13"/>
                    <a:pt x="8" y="5"/>
                    <a:pt x="7" y="3"/>
                  </a:cubicBezTo>
                  <a:cubicBezTo>
                    <a:pt x="4" y="0"/>
                    <a:pt x="4" y="1"/>
                    <a:pt x="7" y="4"/>
                  </a:cubicBezTo>
                  <a:cubicBezTo>
                    <a:pt x="10" y="7"/>
                    <a:pt x="10" y="13"/>
                    <a:pt x="5" y="12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2103438" y="5351463"/>
              <a:ext cx="271463" cy="517525"/>
            </a:xfrm>
            <a:custGeom>
              <a:avLst/>
              <a:gdLst>
                <a:gd name="T0" fmla="*/ 21 w 64"/>
                <a:gd name="T1" fmla="*/ 7 h 122"/>
                <a:gd name="T2" fmla="*/ 20 w 64"/>
                <a:gd name="T3" fmla="*/ 4 h 122"/>
                <a:gd name="T4" fmla="*/ 21 w 64"/>
                <a:gd name="T5" fmla="*/ 42 h 122"/>
                <a:gd name="T6" fmla="*/ 32 w 64"/>
                <a:gd name="T7" fmla="*/ 109 h 122"/>
                <a:gd name="T8" fmla="*/ 16 w 64"/>
                <a:gd name="T9" fmla="*/ 105 h 122"/>
                <a:gd name="T10" fmla="*/ 24 w 64"/>
                <a:gd name="T11" fmla="*/ 108 h 122"/>
                <a:gd name="T12" fmla="*/ 14 w 64"/>
                <a:gd name="T13" fmla="*/ 102 h 122"/>
                <a:gd name="T14" fmla="*/ 18 w 64"/>
                <a:gd name="T15" fmla="*/ 114 h 122"/>
                <a:gd name="T16" fmla="*/ 30 w 64"/>
                <a:gd name="T17" fmla="*/ 44 h 122"/>
                <a:gd name="T18" fmla="*/ 21 w 64"/>
                <a:gd name="T19" fmla="*/ 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22">
                  <a:moveTo>
                    <a:pt x="21" y="7"/>
                  </a:moveTo>
                  <a:cubicBezTo>
                    <a:pt x="28" y="3"/>
                    <a:pt x="26" y="0"/>
                    <a:pt x="20" y="4"/>
                  </a:cubicBezTo>
                  <a:cubicBezTo>
                    <a:pt x="16" y="7"/>
                    <a:pt x="0" y="20"/>
                    <a:pt x="21" y="42"/>
                  </a:cubicBezTo>
                  <a:cubicBezTo>
                    <a:pt x="49" y="71"/>
                    <a:pt x="44" y="99"/>
                    <a:pt x="32" y="109"/>
                  </a:cubicBezTo>
                  <a:cubicBezTo>
                    <a:pt x="25" y="115"/>
                    <a:pt x="14" y="112"/>
                    <a:pt x="16" y="105"/>
                  </a:cubicBezTo>
                  <a:cubicBezTo>
                    <a:pt x="17" y="108"/>
                    <a:pt x="22" y="108"/>
                    <a:pt x="24" y="108"/>
                  </a:cubicBezTo>
                  <a:cubicBezTo>
                    <a:pt x="32" y="105"/>
                    <a:pt x="22" y="93"/>
                    <a:pt x="14" y="102"/>
                  </a:cubicBezTo>
                  <a:cubicBezTo>
                    <a:pt x="10" y="105"/>
                    <a:pt x="11" y="112"/>
                    <a:pt x="18" y="114"/>
                  </a:cubicBezTo>
                  <a:cubicBezTo>
                    <a:pt x="41" y="122"/>
                    <a:pt x="64" y="79"/>
                    <a:pt x="30" y="44"/>
                  </a:cubicBezTo>
                  <a:cubicBezTo>
                    <a:pt x="10" y="24"/>
                    <a:pt x="13" y="12"/>
                    <a:pt x="21" y="7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2111376" y="5503863"/>
              <a:ext cx="93663" cy="114300"/>
            </a:xfrm>
            <a:custGeom>
              <a:avLst/>
              <a:gdLst>
                <a:gd name="T0" fmla="*/ 7 w 22"/>
                <a:gd name="T1" fmla="*/ 18 h 27"/>
                <a:gd name="T2" fmla="*/ 13 w 22"/>
                <a:gd name="T3" fmla="*/ 24 h 27"/>
                <a:gd name="T4" fmla="*/ 14 w 22"/>
                <a:gd name="T5" fmla="*/ 5 h 27"/>
                <a:gd name="T6" fmla="*/ 13 w 22"/>
                <a:gd name="T7" fmla="*/ 7 h 27"/>
                <a:gd name="T8" fmla="*/ 7 w 22"/>
                <a:gd name="T9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7">
                  <a:moveTo>
                    <a:pt x="7" y="18"/>
                  </a:moveTo>
                  <a:cubicBezTo>
                    <a:pt x="0" y="16"/>
                    <a:pt x="4" y="27"/>
                    <a:pt x="13" y="24"/>
                  </a:cubicBezTo>
                  <a:cubicBezTo>
                    <a:pt x="22" y="21"/>
                    <a:pt x="15" y="9"/>
                    <a:pt x="14" y="5"/>
                  </a:cubicBezTo>
                  <a:cubicBezTo>
                    <a:pt x="11" y="0"/>
                    <a:pt x="11" y="2"/>
                    <a:pt x="13" y="7"/>
                  </a:cubicBezTo>
                  <a:cubicBezTo>
                    <a:pt x="16" y="12"/>
                    <a:pt x="15" y="21"/>
                    <a:pt x="7" y="18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2209801" y="5487988"/>
              <a:ext cx="134938" cy="84138"/>
            </a:xfrm>
            <a:custGeom>
              <a:avLst/>
              <a:gdLst>
                <a:gd name="T0" fmla="*/ 21 w 32"/>
                <a:gd name="T1" fmla="*/ 8 h 20"/>
                <a:gd name="T2" fmla="*/ 6 w 32"/>
                <a:gd name="T3" fmla="*/ 6 h 20"/>
                <a:gd name="T4" fmla="*/ 4 w 32"/>
                <a:gd name="T5" fmla="*/ 5 h 20"/>
                <a:gd name="T6" fmla="*/ 24 w 32"/>
                <a:gd name="T7" fmla="*/ 16 h 20"/>
                <a:gd name="T8" fmla="*/ 21 w 32"/>
                <a:gd name="T9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21" y="8"/>
                  </a:moveTo>
                  <a:cubicBezTo>
                    <a:pt x="19" y="14"/>
                    <a:pt x="9" y="11"/>
                    <a:pt x="6" y="6"/>
                  </a:cubicBezTo>
                  <a:cubicBezTo>
                    <a:pt x="3" y="2"/>
                    <a:pt x="0" y="0"/>
                    <a:pt x="4" y="5"/>
                  </a:cubicBezTo>
                  <a:cubicBezTo>
                    <a:pt x="6" y="8"/>
                    <a:pt x="16" y="20"/>
                    <a:pt x="24" y="16"/>
                  </a:cubicBezTo>
                  <a:cubicBezTo>
                    <a:pt x="32" y="12"/>
                    <a:pt x="22" y="2"/>
                    <a:pt x="21" y="8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1784351" y="5351463"/>
              <a:ext cx="273050" cy="522288"/>
            </a:xfrm>
            <a:custGeom>
              <a:avLst/>
              <a:gdLst>
                <a:gd name="T0" fmla="*/ 41 w 64"/>
                <a:gd name="T1" fmla="*/ 108 h 123"/>
                <a:gd name="T2" fmla="*/ 48 w 64"/>
                <a:gd name="T3" fmla="*/ 105 h 123"/>
                <a:gd name="T4" fmla="*/ 48 w 64"/>
                <a:gd name="T5" fmla="*/ 105 h 123"/>
                <a:gd name="T6" fmla="*/ 32 w 64"/>
                <a:gd name="T7" fmla="*/ 109 h 123"/>
                <a:gd name="T8" fmla="*/ 43 w 64"/>
                <a:gd name="T9" fmla="*/ 42 h 123"/>
                <a:gd name="T10" fmla="*/ 44 w 64"/>
                <a:gd name="T11" fmla="*/ 4 h 123"/>
                <a:gd name="T12" fmla="*/ 43 w 64"/>
                <a:gd name="T13" fmla="*/ 7 h 123"/>
                <a:gd name="T14" fmla="*/ 35 w 64"/>
                <a:gd name="T15" fmla="*/ 45 h 123"/>
                <a:gd name="T16" fmla="*/ 46 w 64"/>
                <a:gd name="T17" fmla="*/ 115 h 123"/>
                <a:gd name="T18" fmla="*/ 51 w 64"/>
                <a:gd name="T19" fmla="*/ 102 h 123"/>
                <a:gd name="T20" fmla="*/ 41 w 64"/>
                <a:gd name="T21" fmla="*/ 10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123">
                  <a:moveTo>
                    <a:pt x="41" y="108"/>
                  </a:moveTo>
                  <a:cubicBezTo>
                    <a:pt x="44" y="109"/>
                    <a:pt x="48" y="107"/>
                    <a:pt x="48" y="105"/>
                  </a:cubicBezTo>
                  <a:cubicBezTo>
                    <a:pt x="48" y="105"/>
                    <a:pt x="48" y="105"/>
                    <a:pt x="48" y="105"/>
                  </a:cubicBezTo>
                  <a:cubicBezTo>
                    <a:pt x="51" y="113"/>
                    <a:pt x="39" y="115"/>
                    <a:pt x="32" y="109"/>
                  </a:cubicBezTo>
                  <a:cubicBezTo>
                    <a:pt x="21" y="99"/>
                    <a:pt x="16" y="72"/>
                    <a:pt x="43" y="42"/>
                  </a:cubicBezTo>
                  <a:cubicBezTo>
                    <a:pt x="64" y="21"/>
                    <a:pt x="49" y="8"/>
                    <a:pt x="44" y="4"/>
                  </a:cubicBezTo>
                  <a:cubicBezTo>
                    <a:pt x="38" y="0"/>
                    <a:pt x="36" y="3"/>
                    <a:pt x="43" y="7"/>
                  </a:cubicBezTo>
                  <a:cubicBezTo>
                    <a:pt x="51" y="12"/>
                    <a:pt x="54" y="24"/>
                    <a:pt x="35" y="45"/>
                  </a:cubicBezTo>
                  <a:cubicBezTo>
                    <a:pt x="0" y="80"/>
                    <a:pt x="23" y="123"/>
                    <a:pt x="46" y="115"/>
                  </a:cubicBezTo>
                  <a:cubicBezTo>
                    <a:pt x="53" y="112"/>
                    <a:pt x="54" y="105"/>
                    <a:pt x="51" y="102"/>
                  </a:cubicBezTo>
                  <a:cubicBezTo>
                    <a:pt x="43" y="93"/>
                    <a:pt x="32" y="105"/>
                    <a:pt x="41" y="108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1954213" y="5503863"/>
              <a:ext cx="93663" cy="119063"/>
            </a:xfrm>
            <a:custGeom>
              <a:avLst/>
              <a:gdLst>
                <a:gd name="T0" fmla="*/ 9 w 22"/>
                <a:gd name="T1" fmla="*/ 6 h 28"/>
                <a:gd name="T2" fmla="*/ 9 w 22"/>
                <a:gd name="T3" fmla="*/ 25 h 28"/>
                <a:gd name="T4" fmla="*/ 15 w 22"/>
                <a:gd name="T5" fmla="*/ 18 h 28"/>
                <a:gd name="T6" fmla="*/ 9 w 22"/>
                <a:gd name="T7" fmla="*/ 7 h 28"/>
                <a:gd name="T8" fmla="*/ 9 w 22"/>
                <a:gd name="T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8">
                  <a:moveTo>
                    <a:pt x="9" y="6"/>
                  </a:moveTo>
                  <a:cubicBezTo>
                    <a:pt x="7" y="9"/>
                    <a:pt x="0" y="22"/>
                    <a:pt x="9" y="25"/>
                  </a:cubicBezTo>
                  <a:cubicBezTo>
                    <a:pt x="19" y="28"/>
                    <a:pt x="22" y="16"/>
                    <a:pt x="15" y="18"/>
                  </a:cubicBezTo>
                  <a:cubicBezTo>
                    <a:pt x="8" y="21"/>
                    <a:pt x="6" y="12"/>
                    <a:pt x="9" y="7"/>
                  </a:cubicBezTo>
                  <a:cubicBezTo>
                    <a:pt x="12" y="3"/>
                    <a:pt x="11" y="0"/>
                    <a:pt x="9" y="6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1814513" y="5491163"/>
              <a:ext cx="139700" cy="80963"/>
            </a:xfrm>
            <a:custGeom>
              <a:avLst/>
              <a:gdLst>
                <a:gd name="T0" fmla="*/ 29 w 33"/>
                <a:gd name="T1" fmla="*/ 4 h 19"/>
                <a:gd name="T2" fmla="*/ 27 w 33"/>
                <a:gd name="T3" fmla="*/ 5 h 19"/>
                <a:gd name="T4" fmla="*/ 12 w 33"/>
                <a:gd name="T5" fmla="*/ 8 h 19"/>
                <a:gd name="T6" fmla="*/ 9 w 33"/>
                <a:gd name="T7" fmla="*/ 15 h 19"/>
                <a:gd name="T8" fmla="*/ 29 w 33"/>
                <a:gd name="T9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29" y="4"/>
                  </a:moveTo>
                  <a:cubicBezTo>
                    <a:pt x="33" y="0"/>
                    <a:pt x="30" y="1"/>
                    <a:pt x="27" y="5"/>
                  </a:cubicBezTo>
                  <a:cubicBezTo>
                    <a:pt x="23" y="10"/>
                    <a:pt x="13" y="14"/>
                    <a:pt x="12" y="8"/>
                  </a:cubicBezTo>
                  <a:cubicBezTo>
                    <a:pt x="10" y="2"/>
                    <a:pt x="0" y="11"/>
                    <a:pt x="9" y="15"/>
                  </a:cubicBezTo>
                  <a:cubicBezTo>
                    <a:pt x="17" y="19"/>
                    <a:pt x="26" y="7"/>
                    <a:pt x="29" y="4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246188" y="5011738"/>
              <a:ext cx="628650" cy="263525"/>
            </a:xfrm>
            <a:custGeom>
              <a:avLst/>
              <a:gdLst>
                <a:gd name="T0" fmla="*/ 94 w 148"/>
                <a:gd name="T1" fmla="*/ 28 h 62"/>
                <a:gd name="T2" fmla="*/ 138 w 148"/>
                <a:gd name="T3" fmla="*/ 14 h 62"/>
                <a:gd name="T4" fmla="*/ 142 w 148"/>
                <a:gd name="T5" fmla="*/ 12 h 62"/>
                <a:gd name="T6" fmla="*/ 95 w 148"/>
                <a:gd name="T7" fmla="*/ 21 h 62"/>
                <a:gd name="T8" fmla="*/ 15 w 148"/>
                <a:gd name="T9" fmla="*/ 43 h 62"/>
                <a:gd name="T10" fmla="*/ 17 w 148"/>
                <a:gd name="T11" fmla="*/ 30 h 62"/>
                <a:gd name="T12" fmla="*/ 13 w 148"/>
                <a:gd name="T13" fmla="*/ 34 h 62"/>
                <a:gd name="T14" fmla="*/ 18 w 148"/>
                <a:gd name="T15" fmla="*/ 38 h 62"/>
                <a:gd name="T16" fmla="*/ 20 w 148"/>
                <a:gd name="T17" fmla="*/ 27 h 62"/>
                <a:gd name="T18" fmla="*/ 5 w 148"/>
                <a:gd name="T19" fmla="*/ 33 h 62"/>
                <a:gd name="T20" fmla="*/ 94 w 148"/>
                <a:gd name="T21" fmla="*/ 2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8" h="62">
                  <a:moveTo>
                    <a:pt x="94" y="28"/>
                  </a:moveTo>
                  <a:cubicBezTo>
                    <a:pt x="115" y="9"/>
                    <a:pt x="131" y="8"/>
                    <a:pt x="138" y="14"/>
                  </a:cubicBezTo>
                  <a:cubicBezTo>
                    <a:pt x="145" y="18"/>
                    <a:pt x="148" y="16"/>
                    <a:pt x="142" y="12"/>
                  </a:cubicBezTo>
                  <a:cubicBezTo>
                    <a:pt x="137" y="10"/>
                    <a:pt x="118" y="0"/>
                    <a:pt x="95" y="21"/>
                  </a:cubicBezTo>
                  <a:cubicBezTo>
                    <a:pt x="64" y="48"/>
                    <a:pt x="29" y="50"/>
                    <a:pt x="15" y="43"/>
                  </a:cubicBezTo>
                  <a:cubicBezTo>
                    <a:pt x="6" y="39"/>
                    <a:pt x="6" y="29"/>
                    <a:pt x="17" y="30"/>
                  </a:cubicBezTo>
                  <a:cubicBezTo>
                    <a:pt x="15" y="30"/>
                    <a:pt x="13" y="32"/>
                    <a:pt x="13" y="34"/>
                  </a:cubicBezTo>
                  <a:cubicBezTo>
                    <a:pt x="13" y="37"/>
                    <a:pt x="16" y="38"/>
                    <a:pt x="18" y="38"/>
                  </a:cubicBezTo>
                  <a:cubicBezTo>
                    <a:pt x="24" y="39"/>
                    <a:pt x="30" y="31"/>
                    <a:pt x="20" y="27"/>
                  </a:cubicBezTo>
                  <a:cubicBezTo>
                    <a:pt x="15" y="25"/>
                    <a:pt x="6" y="28"/>
                    <a:pt x="5" y="33"/>
                  </a:cubicBezTo>
                  <a:cubicBezTo>
                    <a:pt x="0" y="53"/>
                    <a:pt x="58" y="62"/>
                    <a:pt x="94" y="28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1522413" y="5046663"/>
              <a:ext cx="152400" cy="76200"/>
            </a:xfrm>
            <a:custGeom>
              <a:avLst/>
              <a:gdLst>
                <a:gd name="T0" fmla="*/ 30 w 36"/>
                <a:gd name="T1" fmla="*/ 9 h 18"/>
                <a:gd name="T2" fmla="*/ 28 w 36"/>
                <a:gd name="T3" fmla="*/ 9 h 18"/>
                <a:gd name="T4" fmla="*/ 13 w 36"/>
                <a:gd name="T5" fmla="*/ 6 h 18"/>
                <a:gd name="T6" fmla="*/ 6 w 36"/>
                <a:gd name="T7" fmla="*/ 12 h 18"/>
                <a:gd name="T8" fmla="*/ 30 w 36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8">
                  <a:moveTo>
                    <a:pt x="30" y="9"/>
                  </a:moveTo>
                  <a:cubicBezTo>
                    <a:pt x="36" y="5"/>
                    <a:pt x="33" y="6"/>
                    <a:pt x="28" y="9"/>
                  </a:cubicBezTo>
                  <a:cubicBezTo>
                    <a:pt x="22" y="12"/>
                    <a:pt x="11" y="12"/>
                    <a:pt x="13" y="6"/>
                  </a:cubicBezTo>
                  <a:cubicBezTo>
                    <a:pt x="14" y="0"/>
                    <a:pt x="0" y="6"/>
                    <a:pt x="6" y="12"/>
                  </a:cubicBezTo>
                  <a:cubicBezTo>
                    <a:pt x="12" y="18"/>
                    <a:pt x="26" y="10"/>
                    <a:pt x="30" y="9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1614488" y="5105400"/>
              <a:ext cx="98425" cy="114300"/>
            </a:xfrm>
            <a:custGeom>
              <a:avLst/>
              <a:gdLst>
                <a:gd name="T0" fmla="*/ 15 w 23"/>
                <a:gd name="T1" fmla="*/ 5 h 27"/>
                <a:gd name="T2" fmla="*/ 16 w 23"/>
                <a:gd name="T3" fmla="*/ 4 h 27"/>
                <a:gd name="T4" fmla="*/ 6 w 23"/>
                <a:gd name="T5" fmla="*/ 21 h 27"/>
                <a:gd name="T6" fmla="*/ 15 w 23"/>
                <a:gd name="T7" fmla="*/ 18 h 27"/>
                <a:gd name="T8" fmla="*/ 15 w 23"/>
                <a:gd name="T9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7">
                  <a:moveTo>
                    <a:pt x="15" y="5"/>
                  </a:moveTo>
                  <a:cubicBezTo>
                    <a:pt x="20" y="2"/>
                    <a:pt x="21" y="0"/>
                    <a:pt x="16" y="4"/>
                  </a:cubicBezTo>
                  <a:cubicBezTo>
                    <a:pt x="13" y="6"/>
                    <a:pt x="0" y="16"/>
                    <a:pt x="6" y="21"/>
                  </a:cubicBezTo>
                  <a:cubicBezTo>
                    <a:pt x="13" y="27"/>
                    <a:pt x="23" y="18"/>
                    <a:pt x="15" y="18"/>
                  </a:cubicBezTo>
                  <a:cubicBezTo>
                    <a:pt x="7" y="18"/>
                    <a:pt x="10" y="9"/>
                    <a:pt x="15" y="5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4"/>
            <p:cNvSpPr>
              <a:spLocks noEditPoints="1"/>
            </p:cNvSpPr>
            <p:nvPr/>
          </p:nvSpPr>
          <p:spPr bwMode="auto">
            <a:xfrm>
              <a:off x="2044701" y="5008563"/>
              <a:ext cx="58738" cy="119063"/>
            </a:xfrm>
            <a:custGeom>
              <a:avLst/>
              <a:gdLst>
                <a:gd name="T0" fmla="*/ 7 w 14"/>
                <a:gd name="T1" fmla="*/ 28 h 28"/>
                <a:gd name="T2" fmla="*/ 14 w 14"/>
                <a:gd name="T3" fmla="*/ 14 h 28"/>
                <a:gd name="T4" fmla="*/ 7 w 14"/>
                <a:gd name="T5" fmla="*/ 0 h 28"/>
                <a:gd name="T6" fmla="*/ 0 w 14"/>
                <a:gd name="T7" fmla="*/ 14 h 28"/>
                <a:gd name="T8" fmla="*/ 7 w 14"/>
                <a:gd name="T9" fmla="*/ 28 h 28"/>
                <a:gd name="T10" fmla="*/ 7 w 14"/>
                <a:gd name="T11" fmla="*/ 4 h 28"/>
                <a:gd name="T12" fmla="*/ 12 w 14"/>
                <a:gd name="T13" fmla="*/ 14 h 28"/>
                <a:gd name="T14" fmla="*/ 7 w 14"/>
                <a:gd name="T15" fmla="*/ 24 h 28"/>
                <a:gd name="T16" fmla="*/ 3 w 14"/>
                <a:gd name="T17" fmla="*/ 14 h 28"/>
                <a:gd name="T18" fmla="*/ 7 w 14"/>
                <a:gd name="T19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28">
                  <a:moveTo>
                    <a:pt x="7" y="28"/>
                  </a:moveTo>
                  <a:cubicBezTo>
                    <a:pt x="11" y="28"/>
                    <a:pt x="14" y="22"/>
                    <a:pt x="14" y="14"/>
                  </a:cubicBezTo>
                  <a:cubicBezTo>
                    <a:pt x="14" y="6"/>
                    <a:pt x="11" y="0"/>
                    <a:pt x="7" y="0"/>
                  </a:cubicBezTo>
                  <a:cubicBezTo>
                    <a:pt x="4" y="0"/>
                    <a:pt x="0" y="6"/>
                    <a:pt x="0" y="14"/>
                  </a:cubicBezTo>
                  <a:cubicBezTo>
                    <a:pt x="0" y="22"/>
                    <a:pt x="4" y="28"/>
                    <a:pt x="7" y="28"/>
                  </a:cubicBezTo>
                  <a:close/>
                  <a:moveTo>
                    <a:pt x="7" y="4"/>
                  </a:moveTo>
                  <a:cubicBezTo>
                    <a:pt x="10" y="4"/>
                    <a:pt x="12" y="8"/>
                    <a:pt x="12" y="14"/>
                  </a:cubicBezTo>
                  <a:cubicBezTo>
                    <a:pt x="12" y="19"/>
                    <a:pt x="10" y="24"/>
                    <a:pt x="7" y="24"/>
                  </a:cubicBezTo>
                  <a:cubicBezTo>
                    <a:pt x="5" y="24"/>
                    <a:pt x="3" y="19"/>
                    <a:pt x="3" y="14"/>
                  </a:cubicBezTo>
                  <a:cubicBezTo>
                    <a:pt x="3" y="8"/>
                    <a:pt x="5" y="4"/>
                    <a:pt x="7" y="4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5"/>
            <p:cNvSpPr>
              <a:spLocks/>
            </p:cNvSpPr>
            <p:nvPr/>
          </p:nvSpPr>
          <p:spPr bwMode="auto">
            <a:xfrm>
              <a:off x="2481263" y="5257800"/>
              <a:ext cx="111125" cy="195263"/>
            </a:xfrm>
            <a:custGeom>
              <a:avLst/>
              <a:gdLst>
                <a:gd name="T0" fmla="*/ 26 w 26"/>
                <a:gd name="T1" fmla="*/ 38 h 46"/>
                <a:gd name="T2" fmla="*/ 5 w 26"/>
                <a:gd name="T3" fmla="*/ 3 h 46"/>
                <a:gd name="T4" fmla="*/ 2 w 26"/>
                <a:gd name="T5" fmla="*/ 4 h 46"/>
                <a:gd name="T6" fmla="*/ 23 w 26"/>
                <a:gd name="T7" fmla="*/ 39 h 46"/>
                <a:gd name="T8" fmla="*/ 26 w 26"/>
                <a:gd name="T9" fmla="*/ 3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6">
                  <a:moveTo>
                    <a:pt x="26" y="38"/>
                  </a:moveTo>
                  <a:cubicBezTo>
                    <a:pt x="26" y="25"/>
                    <a:pt x="11" y="7"/>
                    <a:pt x="5" y="3"/>
                  </a:cubicBezTo>
                  <a:cubicBezTo>
                    <a:pt x="2" y="0"/>
                    <a:pt x="0" y="1"/>
                    <a:pt x="2" y="4"/>
                  </a:cubicBezTo>
                  <a:cubicBezTo>
                    <a:pt x="11" y="12"/>
                    <a:pt x="23" y="23"/>
                    <a:pt x="23" y="39"/>
                  </a:cubicBezTo>
                  <a:cubicBezTo>
                    <a:pt x="24" y="46"/>
                    <a:pt x="26" y="42"/>
                    <a:pt x="26" y="38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6"/>
            <p:cNvSpPr>
              <a:spLocks noEditPoints="1"/>
            </p:cNvSpPr>
            <p:nvPr/>
          </p:nvSpPr>
          <p:spPr bwMode="auto">
            <a:xfrm>
              <a:off x="2544763" y="5445125"/>
              <a:ext cx="76200" cy="109538"/>
            </a:xfrm>
            <a:custGeom>
              <a:avLst/>
              <a:gdLst>
                <a:gd name="T0" fmla="*/ 9 w 18"/>
                <a:gd name="T1" fmla="*/ 1 h 26"/>
                <a:gd name="T2" fmla="*/ 5 w 18"/>
                <a:gd name="T3" fmla="*/ 18 h 26"/>
                <a:gd name="T4" fmla="*/ 13 w 18"/>
                <a:gd name="T5" fmla="*/ 18 h 26"/>
                <a:gd name="T6" fmla="*/ 9 w 18"/>
                <a:gd name="T7" fmla="*/ 1 h 26"/>
                <a:gd name="T8" fmla="*/ 9 w 18"/>
                <a:gd name="T9" fmla="*/ 21 h 26"/>
                <a:gd name="T10" fmla="*/ 7 w 18"/>
                <a:gd name="T11" fmla="*/ 20 h 26"/>
                <a:gd name="T12" fmla="*/ 7 w 18"/>
                <a:gd name="T13" fmla="*/ 3 h 26"/>
                <a:gd name="T14" fmla="*/ 7 w 18"/>
                <a:gd name="T15" fmla="*/ 8 h 26"/>
                <a:gd name="T16" fmla="*/ 8 w 18"/>
                <a:gd name="T17" fmla="*/ 8 h 26"/>
                <a:gd name="T18" fmla="*/ 9 w 18"/>
                <a:gd name="T19" fmla="*/ 6 h 26"/>
                <a:gd name="T20" fmla="*/ 10 w 18"/>
                <a:gd name="T21" fmla="*/ 6 h 26"/>
                <a:gd name="T22" fmla="*/ 12 w 18"/>
                <a:gd name="T23" fmla="*/ 8 h 26"/>
                <a:gd name="T24" fmla="*/ 13 w 18"/>
                <a:gd name="T25" fmla="*/ 9 h 26"/>
                <a:gd name="T26" fmla="*/ 12 w 18"/>
                <a:gd name="T27" fmla="*/ 3 h 26"/>
                <a:gd name="T28" fmla="*/ 9 w 18"/>
                <a:gd name="T29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6">
                  <a:moveTo>
                    <a:pt x="9" y="1"/>
                  </a:moveTo>
                  <a:cubicBezTo>
                    <a:pt x="0" y="0"/>
                    <a:pt x="3" y="11"/>
                    <a:pt x="5" y="18"/>
                  </a:cubicBezTo>
                  <a:cubicBezTo>
                    <a:pt x="7" y="26"/>
                    <a:pt x="9" y="25"/>
                    <a:pt x="13" y="18"/>
                  </a:cubicBezTo>
                  <a:cubicBezTo>
                    <a:pt x="17" y="11"/>
                    <a:pt x="18" y="1"/>
                    <a:pt x="9" y="1"/>
                  </a:cubicBezTo>
                  <a:close/>
                  <a:moveTo>
                    <a:pt x="9" y="21"/>
                  </a:moveTo>
                  <a:cubicBezTo>
                    <a:pt x="8" y="22"/>
                    <a:pt x="8" y="22"/>
                    <a:pt x="7" y="20"/>
                  </a:cubicBezTo>
                  <a:cubicBezTo>
                    <a:pt x="7" y="18"/>
                    <a:pt x="2" y="6"/>
                    <a:pt x="7" y="3"/>
                  </a:cubicBezTo>
                  <a:cubicBezTo>
                    <a:pt x="6" y="5"/>
                    <a:pt x="6" y="7"/>
                    <a:pt x="7" y="8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6"/>
                    <a:pt x="9" y="3"/>
                    <a:pt x="9" y="6"/>
                  </a:cubicBezTo>
                  <a:cubicBezTo>
                    <a:pt x="9" y="9"/>
                    <a:pt x="10" y="8"/>
                    <a:pt x="10" y="6"/>
                  </a:cubicBezTo>
                  <a:cubicBezTo>
                    <a:pt x="10" y="5"/>
                    <a:pt x="12" y="5"/>
                    <a:pt x="12" y="8"/>
                  </a:cubicBezTo>
                  <a:cubicBezTo>
                    <a:pt x="11" y="11"/>
                    <a:pt x="12" y="10"/>
                    <a:pt x="13" y="9"/>
                  </a:cubicBezTo>
                  <a:cubicBezTo>
                    <a:pt x="13" y="7"/>
                    <a:pt x="13" y="5"/>
                    <a:pt x="12" y="3"/>
                  </a:cubicBezTo>
                  <a:cubicBezTo>
                    <a:pt x="17" y="6"/>
                    <a:pt x="11" y="18"/>
                    <a:pt x="9" y="21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7"/>
            <p:cNvSpPr>
              <a:spLocks/>
            </p:cNvSpPr>
            <p:nvPr/>
          </p:nvSpPr>
          <p:spPr bwMode="auto">
            <a:xfrm>
              <a:off x="2435226" y="5356225"/>
              <a:ext cx="114300" cy="68263"/>
            </a:xfrm>
            <a:custGeom>
              <a:avLst/>
              <a:gdLst>
                <a:gd name="T0" fmla="*/ 10 w 27"/>
                <a:gd name="T1" fmla="*/ 16 h 16"/>
                <a:gd name="T2" fmla="*/ 26 w 27"/>
                <a:gd name="T3" fmla="*/ 2 h 16"/>
                <a:gd name="T4" fmla="*/ 24 w 27"/>
                <a:gd name="T5" fmla="*/ 3 h 16"/>
                <a:gd name="T6" fmla="*/ 9 w 27"/>
                <a:gd name="T7" fmla="*/ 12 h 16"/>
                <a:gd name="T8" fmla="*/ 10 w 27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10" y="16"/>
                  </a:moveTo>
                  <a:cubicBezTo>
                    <a:pt x="27" y="16"/>
                    <a:pt x="26" y="5"/>
                    <a:pt x="26" y="2"/>
                  </a:cubicBezTo>
                  <a:cubicBezTo>
                    <a:pt x="26" y="0"/>
                    <a:pt x="24" y="0"/>
                    <a:pt x="24" y="3"/>
                  </a:cubicBezTo>
                  <a:cubicBezTo>
                    <a:pt x="24" y="5"/>
                    <a:pt x="22" y="16"/>
                    <a:pt x="9" y="12"/>
                  </a:cubicBezTo>
                  <a:cubicBezTo>
                    <a:pt x="2" y="10"/>
                    <a:pt x="0" y="16"/>
                    <a:pt x="10" y="16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2565401" y="5318125"/>
              <a:ext cx="136525" cy="71438"/>
            </a:xfrm>
            <a:custGeom>
              <a:avLst/>
              <a:gdLst>
                <a:gd name="T0" fmla="*/ 25 w 32"/>
                <a:gd name="T1" fmla="*/ 9 h 17"/>
                <a:gd name="T2" fmla="*/ 22 w 32"/>
                <a:gd name="T3" fmla="*/ 5 h 17"/>
                <a:gd name="T4" fmla="*/ 4 w 32"/>
                <a:gd name="T5" fmla="*/ 6 h 17"/>
                <a:gd name="T6" fmla="*/ 2 w 32"/>
                <a:gd name="T7" fmla="*/ 7 h 17"/>
                <a:gd name="T8" fmla="*/ 25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25" y="9"/>
                  </a:moveTo>
                  <a:cubicBezTo>
                    <a:pt x="32" y="4"/>
                    <a:pt x="26" y="0"/>
                    <a:pt x="22" y="5"/>
                  </a:cubicBezTo>
                  <a:cubicBezTo>
                    <a:pt x="16" y="15"/>
                    <a:pt x="5" y="7"/>
                    <a:pt x="4" y="6"/>
                  </a:cubicBezTo>
                  <a:cubicBezTo>
                    <a:pt x="1" y="4"/>
                    <a:pt x="0" y="5"/>
                    <a:pt x="2" y="7"/>
                  </a:cubicBezTo>
                  <a:cubicBezTo>
                    <a:pt x="4" y="9"/>
                    <a:pt x="12" y="17"/>
                    <a:pt x="25" y="9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9"/>
            <p:cNvSpPr>
              <a:spLocks/>
            </p:cNvSpPr>
            <p:nvPr/>
          </p:nvSpPr>
          <p:spPr bwMode="auto">
            <a:xfrm>
              <a:off x="2435226" y="5376863"/>
              <a:ext cx="127000" cy="80963"/>
            </a:xfrm>
            <a:custGeom>
              <a:avLst/>
              <a:gdLst>
                <a:gd name="T0" fmla="*/ 30 w 30"/>
                <a:gd name="T1" fmla="*/ 2 h 19"/>
                <a:gd name="T2" fmla="*/ 28 w 30"/>
                <a:gd name="T3" fmla="*/ 3 h 19"/>
                <a:gd name="T4" fmla="*/ 9 w 30"/>
                <a:gd name="T5" fmla="*/ 15 h 19"/>
                <a:gd name="T6" fmla="*/ 10 w 30"/>
                <a:gd name="T7" fmla="*/ 19 h 19"/>
                <a:gd name="T8" fmla="*/ 30 w 30"/>
                <a:gd name="T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2"/>
                  </a:moveTo>
                  <a:cubicBezTo>
                    <a:pt x="30" y="0"/>
                    <a:pt x="28" y="0"/>
                    <a:pt x="28" y="3"/>
                  </a:cubicBezTo>
                  <a:cubicBezTo>
                    <a:pt x="29" y="5"/>
                    <a:pt x="22" y="19"/>
                    <a:pt x="9" y="15"/>
                  </a:cubicBezTo>
                  <a:cubicBezTo>
                    <a:pt x="2" y="13"/>
                    <a:pt x="0" y="19"/>
                    <a:pt x="10" y="19"/>
                  </a:cubicBezTo>
                  <a:cubicBezTo>
                    <a:pt x="26" y="19"/>
                    <a:pt x="30" y="5"/>
                    <a:pt x="30" y="2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60"/>
            <p:cNvSpPr>
              <a:spLocks/>
            </p:cNvSpPr>
            <p:nvPr/>
          </p:nvSpPr>
          <p:spPr bwMode="auto">
            <a:xfrm>
              <a:off x="2595563" y="5356225"/>
              <a:ext cx="161925" cy="71438"/>
            </a:xfrm>
            <a:custGeom>
              <a:avLst/>
              <a:gdLst>
                <a:gd name="T0" fmla="*/ 28 w 38"/>
                <a:gd name="T1" fmla="*/ 5 h 17"/>
                <a:gd name="T2" fmla="*/ 3 w 38"/>
                <a:gd name="T3" fmla="*/ 6 h 17"/>
                <a:gd name="T4" fmla="*/ 1 w 38"/>
                <a:gd name="T5" fmla="*/ 6 h 17"/>
                <a:gd name="T6" fmla="*/ 30 w 38"/>
                <a:gd name="T7" fmla="*/ 9 h 17"/>
                <a:gd name="T8" fmla="*/ 28 w 38"/>
                <a:gd name="T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7">
                  <a:moveTo>
                    <a:pt x="28" y="5"/>
                  </a:moveTo>
                  <a:cubicBezTo>
                    <a:pt x="21" y="15"/>
                    <a:pt x="4" y="7"/>
                    <a:pt x="3" y="6"/>
                  </a:cubicBezTo>
                  <a:cubicBezTo>
                    <a:pt x="1" y="3"/>
                    <a:pt x="0" y="4"/>
                    <a:pt x="1" y="6"/>
                  </a:cubicBezTo>
                  <a:cubicBezTo>
                    <a:pt x="3" y="8"/>
                    <a:pt x="17" y="17"/>
                    <a:pt x="30" y="9"/>
                  </a:cubicBezTo>
                  <a:cubicBezTo>
                    <a:pt x="38" y="4"/>
                    <a:pt x="32" y="0"/>
                    <a:pt x="28" y="5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61"/>
            <p:cNvSpPr>
              <a:spLocks/>
            </p:cNvSpPr>
            <p:nvPr/>
          </p:nvSpPr>
          <p:spPr bwMode="auto">
            <a:xfrm>
              <a:off x="1543051" y="5245100"/>
              <a:ext cx="101600" cy="55563"/>
            </a:xfrm>
            <a:custGeom>
              <a:avLst/>
              <a:gdLst>
                <a:gd name="T0" fmla="*/ 5 w 24"/>
                <a:gd name="T1" fmla="*/ 9 h 13"/>
                <a:gd name="T2" fmla="*/ 21 w 24"/>
                <a:gd name="T3" fmla="*/ 5 h 13"/>
                <a:gd name="T4" fmla="*/ 19 w 24"/>
                <a:gd name="T5" fmla="*/ 5 h 13"/>
                <a:gd name="T6" fmla="*/ 8 w 24"/>
                <a:gd name="T7" fmla="*/ 5 h 13"/>
                <a:gd name="T8" fmla="*/ 5 w 24"/>
                <a:gd name="T9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3">
                  <a:moveTo>
                    <a:pt x="5" y="9"/>
                  </a:moveTo>
                  <a:cubicBezTo>
                    <a:pt x="9" y="13"/>
                    <a:pt x="18" y="7"/>
                    <a:pt x="21" y="5"/>
                  </a:cubicBezTo>
                  <a:cubicBezTo>
                    <a:pt x="24" y="2"/>
                    <a:pt x="22" y="3"/>
                    <a:pt x="19" y="5"/>
                  </a:cubicBezTo>
                  <a:cubicBezTo>
                    <a:pt x="16" y="8"/>
                    <a:pt x="8" y="9"/>
                    <a:pt x="8" y="5"/>
                  </a:cubicBezTo>
                  <a:cubicBezTo>
                    <a:pt x="9" y="0"/>
                    <a:pt x="0" y="5"/>
                    <a:pt x="5" y="9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62"/>
            <p:cNvSpPr>
              <a:spLocks/>
            </p:cNvSpPr>
            <p:nvPr/>
          </p:nvSpPr>
          <p:spPr bwMode="auto">
            <a:xfrm>
              <a:off x="1619251" y="5275263"/>
              <a:ext cx="68263" cy="84138"/>
            </a:xfrm>
            <a:custGeom>
              <a:avLst/>
              <a:gdLst>
                <a:gd name="T0" fmla="*/ 9 w 16"/>
                <a:gd name="T1" fmla="*/ 4 h 20"/>
                <a:gd name="T2" fmla="*/ 5 w 16"/>
                <a:gd name="T3" fmla="*/ 17 h 20"/>
                <a:gd name="T4" fmla="*/ 11 w 16"/>
                <a:gd name="T5" fmla="*/ 13 h 20"/>
                <a:gd name="T6" fmla="*/ 9 w 16"/>
                <a:gd name="T7" fmla="*/ 5 h 20"/>
                <a:gd name="T8" fmla="*/ 9 w 16"/>
                <a:gd name="T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0">
                  <a:moveTo>
                    <a:pt x="9" y="4"/>
                  </a:moveTo>
                  <a:cubicBezTo>
                    <a:pt x="8" y="6"/>
                    <a:pt x="0" y="13"/>
                    <a:pt x="5" y="17"/>
                  </a:cubicBezTo>
                  <a:cubicBezTo>
                    <a:pt x="11" y="20"/>
                    <a:pt x="16" y="13"/>
                    <a:pt x="11" y="13"/>
                  </a:cubicBezTo>
                  <a:cubicBezTo>
                    <a:pt x="5" y="14"/>
                    <a:pt x="6" y="8"/>
                    <a:pt x="9" y="5"/>
                  </a:cubicBezTo>
                  <a:cubicBezTo>
                    <a:pt x="12" y="2"/>
                    <a:pt x="12" y="0"/>
                    <a:pt x="9" y="4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63"/>
            <p:cNvSpPr>
              <a:spLocks/>
            </p:cNvSpPr>
            <p:nvPr/>
          </p:nvSpPr>
          <p:spPr bwMode="auto">
            <a:xfrm>
              <a:off x="1555751" y="5257800"/>
              <a:ext cx="109538" cy="195263"/>
            </a:xfrm>
            <a:custGeom>
              <a:avLst/>
              <a:gdLst>
                <a:gd name="T0" fmla="*/ 21 w 26"/>
                <a:gd name="T1" fmla="*/ 2 h 46"/>
                <a:gd name="T2" fmla="*/ 0 w 26"/>
                <a:gd name="T3" fmla="*/ 38 h 46"/>
                <a:gd name="T4" fmla="*/ 2 w 26"/>
                <a:gd name="T5" fmla="*/ 39 h 46"/>
                <a:gd name="T6" fmla="*/ 24 w 26"/>
                <a:gd name="T7" fmla="*/ 3 h 46"/>
                <a:gd name="T8" fmla="*/ 21 w 26"/>
                <a:gd name="T9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6">
                  <a:moveTo>
                    <a:pt x="21" y="2"/>
                  </a:moveTo>
                  <a:cubicBezTo>
                    <a:pt x="15" y="6"/>
                    <a:pt x="0" y="25"/>
                    <a:pt x="0" y="38"/>
                  </a:cubicBezTo>
                  <a:cubicBezTo>
                    <a:pt x="0" y="42"/>
                    <a:pt x="2" y="46"/>
                    <a:pt x="2" y="39"/>
                  </a:cubicBezTo>
                  <a:cubicBezTo>
                    <a:pt x="3" y="23"/>
                    <a:pt x="15" y="12"/>
                    <a:pt x="24" y="3"/>
                  </a:cubicBezTo>
                  <a:cubicBezTo>
                    <a:pt x="26" y="1"/>
                    <a:pt x="24" y="0"/>
                    <a:pt x="21" y="2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64"/>
            <p:cNvSpPr>
              <a:spLocks noEditPoints="1"/>
            </p:cNvSpPr>
            <p:nvPr/>
          </p:nvSpPr>
          <p:spPr bwMode="auto">
            <a:xfrm>
              <a:off x="1525588" y="5445125"/>
              <a:ext cx="76200" cy="109538"/>
            </a:xfrm>
            <a:custGeom>
              <a:avLst/>
              <a:gdLst>
                <a:gd name="T0" fmla="*/ 9 w 18"/>
                <a:gd name="T1" fmla="*/ 1 h 26"/>
                <a:gd name="T2" fmla="*/ 5 w 18"/>
                <a:gd name="T3" fmla="*/ 18 h 26"/>
                <a:gd name="T4" fmla="*/ 13 w 18"/>
                <a:gd name="T5" fmla="*/ 18 h 26"/>
                <a:gd name="T6" fmla="*/ 9 w 18"/>
                <a:gd name="T7" fmla="*/ 1 h 26"/>
                <a:gd name="T8" fmla="*/ 11 w 18"/>
                <a:gd name="T9" fmla="*/ 20 h 26"/>
                <a:gd name="T10" fmla="*/ 9 w 18"/>
                <a:gd name="T11" fmla="*/ 20 h 26"/>
                <a:gd name="T12" fmla="*/ 6 w 18"/>
                <a:gd name="T13" fmla="*/ 3 h 26"/>
                <a:gd name="T14" fmla="*/ 5 w 18"/>
                <a:gd name="T15" fmla="*/ 8 h 26"/>
                <a:gd name="T16" fmla="*/ 6 w 18"/>
                <a:gd name="T17" fmla="*/ 8 h 26"/>
                <a:gd name="T18" fmla="*/ 8 w 18"/>
                <a:gd name="T19" fmla="*/ 6 h 26"/>
                <a:gd name="T20" fmla="*/ 9 w 18"/>
                <a:gd name="T21" fmla="*/ 6 h 26"/>
                <a:gd name="T22" fmla="*/ 10 w 18"/>
                <a:gd name="T23" fmla="*/ 8 h 26"/>
                <a:gd name="T24" fmla="*/ 11 w 18"/>
                <a:gd name="T25" fmla="*/ 8 h 26"/>
                <a:gd name="T26" fmla="*/ 11 w 18"/>
                <a:gd name="T27" fmla="*/ 3 h 26"/>
                <a:gd name="T28" fmla="*/ 11 w 18"/>
                <a:gd name="T29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6">
                  <a:moveTo>
                    <a:pt x="9" y="1"/>
                  </a:moveTo>
                  <a:cubicBezTo>
                    <a:pt x="0" y="1"/>
                    <a:pt x="1" y="11"/>
                    <a:pt x="5" y="18"/>
                  </a:cubicBezTo>
                  <a:cubicBezTo>
                    <a:pt x="9" y="25"/>
                    <a:pt x="11" y="26"/>
                    <a:pt x="13" y="18"/>
                  </a:cubicBezTo>
                  <a:cubicBezTo>
                    <a:pt x="15" y="11"/>
                    <a:pt x="18" y="0"/>
                    <a:pt x="9" y="1"/>
                  </a:cubicBezTo>
                  <a:close/>
                  <a:moveTo>
                    <a:pt x="11" y="20"/>
                  </a:moveTo>
                  <a:cubicBezTo>
                    <a:pt x="10" y="22"/>
                    <a:pt x="10" y="22"/>
                    <a:pt x="9" y="20"/>
                  </a:cubicBezTo>
                  <a:cubicBezTo>
                    <a:pt x="7" y="18"/>
                    <a:pt x="1" y="6"/>
                    <a:pt x="6" y="3"/>
                  </a:cubicBezTo>
                  <a:cubicBezTo>
                    <a:pt x="5" y="5"/>
                    <a:pt x="5" y="7"/>
                    <a:pt x="5" y="8"/>
                  </a:cubicBezTo>
                  <a:cubicBezTo>
                    <a:pt x="6" y="10"/>
                    <a:pt x="7" y="11"/>
                    <a:pt x="6" y="8"/>
                  </a:cubicBezTo>
                  <a:cubicBezTo>
                    <a:pt x="6" y="5"/>
                    <a:pt x="8" y="5"/>
                    <a:pt x="8" y="6"/>
                  </a:cubicBezTo>
                  <a:cubicBezTo>
                    <a:pt x="8" y="8"/>
                    <a:pt x="9" y="9"/>
                    <a:pt x="9" y="6"/>
                  </a:cubicBezTo>
                  <a:cubicBezTo>
                    <a:pt x="9" y="3"/>
                    <a:pt x="11" y="6"/>
                    <a:pt x="10" y="8"/>
                  </a:cubicBezTo>
                  <a:cubicBezTo>
                    <a:pt x="9" y="9"/>
                    <a:pt x="9" y="10"/>
                    <a:pt x="11" y="8"/>
                  </a:cubicBezTo>
                  <a:cubicBezTo>
                    <a:pt x="12" y="7"/>
                    <a:pt x="12" y="4"/>
                    <a:pt x="11" y="3"/>
                  </a:cubicBezTo>
                  <a:cubicBezTo>
                    <a:pt x="15" y="6"/>
                    <a:pt x="11" y="18"/>
                    <a:pt x="11" y="20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65"/>
            <p:cNvSpPr>
              <a:spLocks/>
            </p:cNvSpPr>
            <p:nvPr/>
          </p:nvSpPr>
          <p:spPr bwMode="auto">
            <a:xfrm>
              <a:off x="1598613" y="5356225"/>
              <a:ext cx="114300" cy="68263"/>
            </a:xfrm>
            <a:custGeom>
              <a:avLst/>
              <a:gdLst>
                <a:gd name="T0" fmla="*/ 17 w 27"/>
                <a:gd name="T1" fmla="*/ 15 h 16"/>
                <a:gd name="T2" fmla="*/ 18 w 27"/>
                <a:gd name="T3" fmla="*/ 12 h 16"/>
                <a:gd name="T4" fmla="*/ 3 w 27"/>
                <a:gd name="T5" fmla="*/ 3 h 16"/>
                <a:gd name="T6" fmla="*/ 1 w 27"/>
                <a:gd name="T7" fmla="*/ 2 h 16"/>
                <a:gd name="T8" fmla="*/ 17 w 27"/>
                <a:gd name="T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17" y="15"/>
                  </a:moveTo>
                  <a:cubicBezTo>
                    <a:pt x="27" y="15"/>
                    <a:pt x="25" y="9"/>
                    <a:pt x="18" y="12"/>
                  </a:cubicBezTo>
                  <a:cubicBezTo>
                    <a:pt x="5" y="16"/>
                    <a:pt x="3" y="4"/>
                    <a:pt x="3" y="3"/>
                  </a:cubicBezTo>
                  <a:cubicBezTo>
                    <a:pt x="3" y="0"/>
                    <a:pt x="1" y="0"/>
                    <a:pt x="1" y="2"/>
                  </a:cubicBezTo>
                  <a:cubicBezTo>
                    <a:pt x="1" y="5"/>
                    <a:pt x="0" y="16"/>
                    <a:pt x="17" y="15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66"/>
            <p:cNvSpPr>
              <a:spLocks/>
            </p:cNvSpPr>
            <p:nvPr/>
          </p:nvSpPr>
          <p:spPr bwMode="auto">
            <a:xfrm>
              <a:off x="1444626" y="5318125"/>
              <a:ext cx="136525" cy="71438"/>
            </a:xfrm>
            <a:custGeom>
              <a:avLst/>
              <a:gdLst>
                <a:gd name="T0" fmla="*/ 10 w 32"/>
                <a:gd name="T1" fmla="*/ 5 h 17"/>
                <a:gd name="T2" fmla="*/ 7 w 32"/>
                <a:gd name="T3" fmla="*/ 9 h 17"/>
                <a:gd name="T4" fmla="*/ 30 w 32"/>
                <a:gd name="T5" fmla="*/ 6 h 17"/>
                <a:gd name="T6" fmla="*/ 28 w 32"/>
                <a:gd name="T7" fmla="*/ 6 h 17"/>
                <a:gd name="T8" fmla="*/ 10 w 32"/>
                <a:gd name="T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10" y="5"/>
                  </a:moveTo>
                  <a:cubicBezTo>
                    <a:pt x="6" y="0"/>
                    <a:pt x="0" y="4"/>
                    <a:pt x="7" y="9"/>
                  </a:cubicBezTo>
                  <a:cubicBezTo>
                    <a:pt x="20" y="17"/>
                    <a:pt x="28" y="8"/>
                    <a:pt x="30" y="6"/>
                  </a:cubicBezTo>
                  <a:cubicBezTo>
                    <a:pt x="32" y="5"/>
                    <a:pt x="31" y="3"/>
                    <a:pt x="28" y="6"/>
                  </a:cubicBezTo>
                  <a:cubicBezTo>
                    <a:pt x="27" y="7"/>
                    <a:pt x="16" y="15"/>
                    <a:pt x="10" y="5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67"/>
            <p:cNvSpPr>
              <a:spLocks/>
            </p:cNvSpPr>
            <p:nvPr/>
          </p:nvSpPr>
          <p:spPr bwMode="auto">
            <a:xfrm>
              <a:off x="1585913" y="5376863"/>
              <a:ext cx="127000" cy="80963"/>
            </a:xfrm>
            <a:custGeom>
              <a:avLst/>
              <a:gdLst>
                <a:gd name="T0" fmla="*/ 21 w 30"/>
                <a:gd name="T1" fmla="*/ 15 h 19"/>
                <a:gd name="T2" fmla="*/ 1 w 30"/>
                <a:gd name="T3" fmla="*/ 3 h 19"/>
                <a:gd name="T4" fmla="*/ 0 w 30"/>
                <a:gd name="T5" fmla="*/ 2 h 19"/>
                <a:gd name="T6" fmla="*/ 20 w 30"/>
                <a:gd name="T7" fmla="*/ 19 h 19"/>
                <a:gd name="T8" fmla="*/ 21 w 30"/>
                <a:gd name="T9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21" y="15"/>
                  </a:moveTo>
                  <a:cubicBezTo>
                    <a:pt x="8" y="19"/>
                    <a:pt x="1" y="4"/>
                    <a:pt x="1" y="3"/>
                  </a:cubicBezTo>
                  <a:cubicBezTo>
                    <a:pt x="2" y="0"/>
                    <a:pt x="0" y="0"/>
                    <a:pt x="0" y="2"/>
                  </a:cubicBezTo>
                  <a:cubicBezTo>
                    <a:pt x="0" y="5"/>
                    <a:pt x="4" y="19"/>
                    <a:pt x="20" y="19"/>
                  </a:cubicBezTo>
                  <a:cubicBezTo>
                    <a:pt x="30" y="19"/>
                    <a:pt x="28" y="13"/>
                    <a:pt x="21" y="15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68"/>
            <p:cNvSpPr>
              <a:spLocks/>
            </p:cNvSpPr>
            <p:nvPr/>
          </p:nvSpPr>
          <p:spPr bwMode="auto">
            <a:xfrm>
              <a:off x="1390651" y="5356225"/>
              <a:ext cx="160338" cy="71438"/>
            </a:xfrm>
            <a:custGeom>
              <a:avLst/>
              <a:gdLst>
                <a:gd name="T0" fmla="*/ 36 w 38"/>
                <a:gd name="T1" fmla="*/ 6 h 17"/>
                <a:gd name="T2" fmla="*/ 35 w 38"/>
                <a:gd name="T3" fmla="*/ 6 h 17"/>
                <a:gd name="T4" fmla="*/ 10 w 38"/>
                <a:gd name="T5" fmla="*/ 5 h 17"/>
                <a:gd name="T6" fmla="*/ 8 w 38"/>
                <a:gd name="T7" fmla="*/ 9 h 17"/>
                <a:gd name="T8" fmla="*/ 36 w 38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7">
                  <a:moveTo>
                    <a:pt x="36" y="6"/>
                  </a:moveTo>
                  <a:cubicBezTo>
                    <a:pt x="38" y="4"/>
                    <a:pt x="37" y="3"/>
                    <a:pt x="35" y="6"/>
                  </a:cubicBezTo>
                  <a:cubicBezTo>
                    <a:pt x="34" y="7"/>
                    <a:pt x="17" y="15"/>
                    <a:pt x="10" y="5"/>
                  </a:cubicBezTo>
                  <a:cubicBezTo>
                    <a:pt x="6" y="0"/>
                    <a:pt x="0" y="4"/>
                    <a:pt x="8" y="9"/>
                  </a:cubicBezTo>
                  <a:cubicBezTo>
                    <a:pt x="20" y="17"/>
                    <a:pt x="35" y="8"/>
                    <a:pt x="36" y="6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69"/>
            <p:cNvSpPr>
              <a:spLocks noEditPoints="1"/>
            </p:cNvSpPr>
            <p:nvPr/>
          </p:nvSpPr>
          <p:spPr bwMode="auto">
            <a:xfrm>
              <a:off x="2035176" y="5686425"/>
              <a:ext cx="76200" cy="106363"/>
            </a:xfrm>
            <a:custGeom>
              <a:avLst/>
              <a:gdLst>
                <a:gd name="T0" fmla="*/ 9 w 18"/>
                <a:gd name="T1" fmla="*/ 0 h 25"/>
                <a:gd name="T2" fmla="*/ 7 w 18"/>
                <a:gd name="T3" fmla="*/ 18 h 25"/>
                <a:gd name="T4" fmla="*/ 15 w 18"/>
                <a:gd name="T5" fmla="*/ 17 h 25"/>
                <a:gd name="T6" fmla="*/ 9 w 18"/>
                <a:gd name="T7" fmla="*/ 0 h 25"/>
                <a:gd name="T8" fmla="*/ 11 w 18"/>
                <a:gd name="T9" fmla="*/ 20 h 25"/>
                <a:gd name="T10" fmla="*/ 10 w 18"/>
                <a:gd name="T11" fmla="*/ 19 h 25"/>
                <a:gd name="T12" fmla="*/ 7 w 18"/>
                <a:gd name="T13" fmla="*/ 2 h 25"/>
                <a:gd name="T14" fmla="*/ 8 w 18"/>
                <a:gd name="T15" fmla="*/ 7 h 25"/>
                <a:gd name="T16" fmla="*/ 9 w 18"/>
                <a:gd name="T17" fmla="*/ 7 h 25"/>
                <a:gd name="T18" fmla="*/ 10 w 18"/>
                <a:gd name="T19" fmla="*/ 5 h 25"/>
                <a:gd name="T20" fmla="*/ 11 w 18"/>
                <a:gd name="T21" fmla="*/ 5 h 25"/>
                <a:gd name="T22" fmla="*/ 13 w 18"/>
                <a:gd name="T23" fmla="*/ 7 h 25"/>
                <a:gd name="T24" fmla="*/ 14 w 18"/>
                <a:gd name="T25" fmla="*/ 7 h 25"/>
                <a:gd name="T26" fmla="*/ 13 w 18"/>
                <a:gd name="T27" fmla="*/ 2 h 25"/>
                <a:gd name="T28" fmla="*/ 11 w 18"/>
                <a:gd name="T29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5">
                  <a:moveTo>
                    <a:pt x="9" y="0"/>
                  </a:moveTo>
                  <a:cubicBezTo>
                    <a:pt x="0" y="0"/>
                    <a:pt x="4" y="11"/>
                    <a:pt x="7" y="18"/>
                  </a:cubicBezTo>
                  <a:cubicBezTo>
                    <a:pt x="10" y="25"/>
                    <a:pt x="11" y="24"/>
                    <a:pt x="15" y="17"/>
                  </a:cubicBezTo>
                  <a:cubicBezTo>
                    <a:pt x="18" y="10"/>
                    <a:pt x="18" y="0"/>
                    <a:pt x="9" y="0"/>
                  </a:cubicBezTo>
                  <a:close/>
                  <a:moveTo>
                    <a:pt x="11" y="20"/>
                  </a:moveTo>
                  <a:cubicBezTo>
                    <a:pt x="11" y="21"/>
                    <a:pt x="10" y="21"/>
                    <a:pt x="10" y="19"/>
                  </a:cubicBezTo>
                  <a:cubicBezTo>
                    <a:pt x="9" y="17"/>
                    <a:pt x="3" y="5"/>
                    <a:pt x="7" y="2"/>
                  </a:cubicBezTo>
                  <a:cubicBezTo>
                    <a:pt x="7" y="4"/>
                    <a:pt x="7" y="6"/>
                    <a:pt x="8" y="7"/>
                  </a:cubicBezTo>
                  <a:cubicBezTo>
                    <a:pt x="10" y="10"/>
                    <a:pt x="10" y="8"/>
                    <a:pt x="9" y="7"/>
                  </a:cubicBezTo>
                  <a:cubicBezTo>
                    <a:pt x="8" y="5"/>
                    <a:pt x="10" y="2"/>
                    <a:pt x="10" y="5"/>
                  </a:cubicBezTo>
                  <a:cubicBezTo>
                    <a:pt x="10" y="8"/>
                    <a:pt x="11" y="7"/>
                    <a:pt x="11" y="5"/>
                  </a:cubicBezTo>
                  <a:cubicBezTo>
                    <a:pt x="11" y="4"/>
                    <a:pt x="13" y="4"/>
                    <a:pt x="13" y="7"/>
                  </a:cubicBezTo>
                  <a:cubicBezTo>
                    <a:pt x="12" y="10"/>
                    <a:pt x="13" y="9"/>
                    <a:pt x="14" y="7"/>
                  </a:cubicBezTo>
                  <a:cubicBezTo>
                    <a:pt x="14" y="6"/>
                    <a:pt x="14" y="4"/>
                    <a:pt x="13" y="2"/>
                  </a:cubicBezTo>
                  <a:cubicBezTo>
                    <a:pt x="18" y="5"/>
                    <a:pt x="13" y="17"/>
                    <a:pt x="11" y="20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70"/>
            <p:cNvSpPr>
              <a:spLocks/>
            </p:cNvSpPr>
            <p:nvPr/>
          </p:nvSpPr>
          <p:spPr bwMode="auto">
            <a:xfrm>
              <a:off x="2090738" y="5665788"/>
              <a:ext cx="101600" cy="42863"/>
            </a:xfrm>
            <a:custGeom>
              <a:avLst/>
              <a:gdLst>
                <a:gd name="T0" fmla="*/ 22 w 24"/>
                <a:gd name="T1" fmla="*/ 6 h 10"/>
                <a:gd name="T2" fmla="*/ 17 w 24"/>
                <a:gd name="T3" fmla="*/ 2 h 10"/>
                <a:gd name="T4" fmla="*/ 6 w 24"/>
                <a:gd name="T5" fmla="*/ 4 h 10"/>
                <a:gd name="T6" fmla="*/ 5 w 24"/>
                <a:gd name="T7" fmla="*/ 4 h 10"/>
                <a:gd name="T8" fmla="*/ 4 w 24"/>
                <a:gd name="T9" fmla="*/ 5 h 10"/>
                <a:gd name="T10" fmla="*/ 3 w 24"/>
                <a:gd name="T11" fmla="*/ 5 h 10"/>
                <a:gd name="T12" fmla="*/ 2 w 24"/>
                <a:gd name="T13" fmla="*/ 5 h 10"/>
                <a:gd name="T14" fmla="*/ 2 w 24"/>
                <a:gd name="T15" fmla="*/ 6 h 10"/>
                <a:gd name="T16" fmla="*/ 11 w 24"/>
                <a:gd name="T17" fmla="*/ 9 h 10"/>
                <a:gd name="T18" fmla="*/ 22 w 24"/>
                <a:gd name="T1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0">
                  <a:moveTo>
                    <a:pt x="22" y="6"/>
                  </a:moveTo>
                  <a:cubicBezTo>
                    <a:pt x="24" y="2"/>
                    <a:pt x="20" y="0"/>
                    <a:pt x="17" y="2"/>
                  </a:cubicBezTo>
                  <a:cubicBezTo>
                    <a:pt x="13" y="5"/>
                    <a:pt x="11" y="7"/>
                    <a:pt x="6" y="4"/>
                  </a:cubicBezTo>
                  <a:cubicBezTo>
                    <a:pt x="2" y="3"/>
                    <a:pt x="2" y="3"/>
                    <a:pt x="5" y="4"/>
                  </a:cubicBezTo>
                  <a:cubicBezTo>
                    <a:pt x="11" y="7"/>
                    <a:pt x="11" y="7"/>
                    <a:pt x="4" y="5"/>
                  </a:cubicBezTo>
                  <a:cubicBezTo>
                    <a:pt x="1" y="4"/>
                    <a:pt x="1" y="4"/>
                    <a:pt x="3" y="5"/>
                  </a:cubicBezTo>
                  <a:cubicBezTo>
                    <a:pt x="10" y="8"/>
                    <a:pt x="7" y="8"/>
                    <a:pt x="2" y="5"/>
                  </a:cubicBezTo>
                  <a:cubicBezTo>
                    <a:pt x="1" y="5"/>
                    <a:pt x="0" y="5"/>
                    <a:pt x="2" y="6"/>
                  </a:cubicBezTo>
                  <a:cubicBezTo>
                    <a:pt x="3" y="7"/>
                    <a:pt x="7" y="8"/>
                    <a:pt x="11" y="9"/>
                  </a:cubicBezTo>
                  <a:cubicBezTo>
                    <a:pt x="15" y="10"/>
                    <a:pt x="21" y="10"/>
                    <a:pt x="22" y="6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71"/>
            <p:cNvSpPr>
              <a:spLocks/>
            </p:cNvSpPr>
            <p:nvPr/>
          </p:nvSpPr>
          <p:spPr bwMode="auto">
            <a:xfrm>
              <a:off x="1963738" y="5665788"/>
              <a:ext cx="96838" cy="42863"/>
            </a:xfrm>
            <a:custGeom>
              <a:avLst/>
              <a:gdLst>
                <a:gd name="T0" fmla="*/ 21 w 23"/>
                <a:gd name="T1" fmla="*/ 5 h 10"/>
                <a:gd name="T2" fmla="*/ 20 w 23"/>
                <a:gd name="T3" fmla="*/ 5 h 10"/>
                <a:gd name="T4" fmla="*/ 19 w 23"/>
                <a:gd name="T5" fmla="*/ 4 h 10"/>
                <a:gd name="T6" fmla="*/ 19 w 23"/>
                <a:gd name="T7" fmla="*/ 4 h 10"/>
                <a:gd name="T8" fmla="*/ 18 w 23"/>
                <a:gd name="T9" fmla="*/ 4 h 10"/>
                <a:gd name="T10" fmla="*/ 6 w 23"/>
                <a:gd name="T11" fmla="*/ 2 h 10"/>
                <a:gd name="T12" fmla="*/ 1 w 23"/>
                <a:gd name="T13" fmla="*/ 5 h 10"/>
                <a:gd name="T14" fmla="*/ 13 w 23"/>
                <a:gd name="T15" fmla="*/ 9 h 10"/>
                <a:gd name="T16" fmla="*/ 21 w 23"/>
                <a:gd name="T17" fmla="*/ 6 h 10"/>
                <a:gd name="T18" fmla="*/ 21 w 23"/>
                <a:gd name="T1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10">
                  <a:moveTo>
                    <a:pt x="21" y="5"/>
                  </a:moveTo>
                  <a:cubicBezTo>
                    <a:pt x="17" y="7"/>
                    <a:pt x="13" y="8"/>
                    <a:pt x="20" y="5"/>
                  </a:cubicBezTo>
                  <a:cubicBezTo>
                    <a:pt x="22" y="4"/>
                    <a:pt x="23" y="3"/>
                    <a:pt x="19" y="4"/>
                  </a:cubicBezTo>
                  <a:cubicBezTo>
                    <a:pt x="13" y="7"/>
                    <a:pt x="12" y="7"/>
                    <a:pt x="19" y="4"/>
                  </a:cubicBezTo>
                  <a:cubicBezTo>
                    <a:pt x="22" y="3"/>
                    <a:pt x="21" y="2"/>
                    <a:pt x="18" y="4"/>
                  </a:cubicBezTo>
                  <a:cubicBezTo>
                    <a:pt x="12" y="6"/>
                    <a:pt x="10" y="4"/>
                    <a:pt x="6" y="2"/>
                  </a:cubicBezTo>
                  <a:cubicBezTo>
                    <a:pt x="3" y="0"/>
                    <a:pt x="0" y="2"/>
                    <a:pt x="1" y="5"/>
                  </a:cubicBezTo>
                  <a:cubicBezTo>
                    <a:pt x="2" y="9"/>
                    <a:pt x="8" y="10"/>
                    <a:pt x="13" y="9"/>
                  </a:cubicBezTo>
                  <a:cubicBezTo>
                    <a:pt x="16" y="8"/>
                    <a:pt x="20" y="6"/>
                    <a:pt x="21" y="6"/>
                  </a:cubicBezTo>
                  <a:cubicBezTo>
                    <a:pt x="23" y="4"/>
                    <a:pt x="22" y="4"/>
                    <a:pt x="21" y="5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72"/>
            <p:cNvSpPr>
              <a:spLocks/>
            </p:cNvSpPr>
            <p:nvPr/>
          </p:nvSpPr>
          <p:spPr bwMode="auto">
            <a:xfrm>
              <a:off x="2047876" y="5630863"/>
              <a:ext cx="68263" cy="55563"/>
            </a:xfrm>
            <a:custGeom>
              <a:avLst/>
              <a:gdLst>
                <a:gd name="T0" fmla="*/ 9 w 16"/>
                <a:gd name="T1" fmla="*/ 12 h 13"/>
                <a:gd name="T2" fmla="*/ 8 w 16"/>
                <a:gd name="T3" fmla="*/ 1 h 13"/>
                <a:gd name="T4" fmla="*/ 4 w 16"/>
                <a:gd name="T5" fmla="*/ 11 h 13"/>
                <a:gd name="T6" fmla="*/ 5 w 16"/>
                <a:gd name="T7" fmla="*/ 11 h 13"/>
                <a:gd name="T8" fmla="*/ 4 w 16"/>
                <a:gd name="T9" fmla="*/ 8 h 13"/>
                <a:gd name="T10" fmla="*/ 5 w 16"/>
                <a:gd name="T11" fmla="*/ 8 h 13"/>
                <a:gd name="T12" fmla="*/ 6 w 16"/>
                <a:gd name="T13" fmla="*/ 12 h 13"/>
                <a:gd name="T14" fmla="*/ 7 w 16"/>
                <a:gd name="T15" fmla="*/ 12 h 13"/>
                <a:gd name="T16" fmla="*/ 6 w 16"/>
                <a:gd name="T17" fmla="*/ 7 h 13"/>
                <a:gd name="T18" fmla="*/ 7 w 16"/>
                <a:gd name="T19" fmla="*/ 7 h 13"/>
                <a:gd name="T20" fmla="*/ 7 w 16"/>
                <a:gd name="T21" fmla="*/ 12 h 13"/>
                <a:gd name="T22" fmla="*/ 8 w 16"/>
                <a:gd name="T23" fmla="*/ 12 h 13"/>
                <a:gd name="T24" fmla="*/ 8 w 16"/>
                <a:gd name="T25" fmla="*/ 7 h 13"/>
                <a:gd name="T26" fmla="*/ 9 w 16"/>
                <a:gd name="T27" fmla="*/ 7 h 13"/>
                <a:gd name="T28" fmla="*/ 9 w 16"/>
                <a:gd name="T29" fmla="*/ 11 h 13"/>
                <a:gd name="T30" fmla="*/ 9 w 16"/>
                <a:gd name="T31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13">
                  <a:moveTo>
                    <a:pt x="9" y="12"/>
                  </a:moveTo>
                  <a:cubicBezTo>
                    <a:pt x="10" y="11"/>
                    <a:pt x="16" y="1"/>
                    <a:pt x="8" y="1"/>
                  </a:cubicBezTo>
                  <a:cubicBezTo>
                    <a:pt x="0" y="0"/>
                    <a:pt x="2" y="9"/>
                    <a:pt x="4" y="11"/>
                  </a:cubicBezTo>
                  <a:cubicBezTo>
                    <a:pt x="6" y="13"/>
                    <a:pt x="6" y="13"/>
                    <a:pt x="5" y="11"/>
                  </a:cubicBezTo>
                  <a:cubicBezTo>
                    <a:pt x="4" y="10"/>
                    <a:pt x="4" y="9"/>
                    <a:pt x="4" y="8"/>
                  </a:cubicBezTo>
                  <a:cubicBezTo>
                    <a:pt x="4" y="7"/>
                    <a:pt x="4" y="6"/>
                    <a:pt x="5" y="8"/>
                  </a:cubicBezTo>
                  <a:cubicBezTo>
                    <a:pt x="5" y="9"/>
                    <a:pt x="6" y="11"/>
                    <a:pt x="6" y="12"/>
                  </a:cubicBezTo>
                  <a:cubicBezTo>
                    <a:pt x="6" y="12"/>
                    <a:pt x="7" y="13"/>
                    <a:pt x="7" y="12"/>
                  </a:cubicBezTo>
                  <a:cubicBezTo>
                    <a:pt x="6" y="10"/>
                    <a:pt x="6" y="8"/>
                    <a:pt x="6" y="7"/>
                  </a:cubicBezTo>
                  <a:cubicBezTo>
                    <a:pt x="7" y="5"/>
                    <a:pt x="7" y="5"/>
                    <a:pt x="7" y="7"/>
                  </a:cubicBezTo>
                  <a:cubicBezTo>
                    <a:pt x="7" y="8"/>
                    <a:pt x="7" y="11"/>
                    <a:pt x="7" y="12"/>
                  </a:cubicBezTo>
                  <a:cubicBezTo>
                    <a:pt x="7" y="12"/>
                    <a:pt x="8" y="12"/>
                    <a:pt x="8" y="12"/>
                  </a:cubicBezTo>
                  <a:cubicBezTo>
                    <a:pt x="8" y="11"/>
                    <a:pt x="8" y="9"/>
                    <a:pt x="8" y="7"/>
                  </a:cubicBezTo>
                  <a:cubicBezTo>
                    <a:pt x="8" y="6"/>
                    <a:pt x="9" y="5"/>
                    <a:pt x="9" y="7"/>
                  </a:cubicBezTo>
                  <a:cubicBezTo>
                    <a:pt x="9" y="9"/>
                    <a:pt x="9" y="10"/>
                    <a:pt x="9" y="11"/>
                  </a:cubicBezTo>
                  <a:cubicBezTo>
                    <a:pt x="8" y="12"/>
                    <a:pt x="9" y="12"/>
                    <a:pt x="9" y="12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73"/>
            <p:cNvSpPr>
              <a:spLocks/>
            </p:cNvSpPr>
            <p:nvPr/>
          </p:nvSpPr>
          <p:spPr bwMode="auto">
            <a:xfrm>
              <a:off x="2060576" y="5394325"/>
              <a:ext cx="55563" cy="241300"/>
            </a:xfrm>
            <a:custGeom>
              <a:avLst/>
              <a:gdLst>
                <a:gd name="T0" fmla="*/ 4 w 13"/>
                <a:gd name="T1" fmla="*/ 4 h 57"/>
                <a:gd name="T2" fmla="*/ 7 w 13"/>
                <a:gd name="T3" fmla="*/ 25 h 57"/>
                <a:gd name="T4" fmla="*/ 3 w 13"/>
                <a:gd name="T5" fmla="*/ 54 h 57"/>
                <a:gd name="T6" fmla="*/ 4 w 13"/>
                <a:gd name="T7" fmla="*/ 55 h 57"/>
                <a:gd name="T8" fmla="*/ 7 w 13"/>
                <a:gd name="T9" fmla="*/ 27 h 57"/>
                <a:gd name="T10" fmla="*/ 6 w 13"/>
                <a:gd name="T11" fmla="*/ 4 h 57"/>
                <a:gd name="T12" fmla="*/ 4 w 13"/>
                <a:gd name="T13" fmla="*/ 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57">
                  <a:moveTo>
                    <a:pt x="4" y="4"/>
                  </a:moveTo>
                  <a:cubicBezTo>
                    <a:pt x="9" y="9"/>
                    <a:pt x="10" y="18"/>
                    <a:pt x="7" y="25"/>
                  </a:cubicBezTo>
                  <a:cubicBezTo>
                    <a:pt x="1" y="37"/>
                    <a:pt x="2" y="46"/>
                    <a:pt x="3" y="54"/>
                  </a:cubicBezTo>
                  <a:cubicBezTo>
                    <a:pt x="3" y="57"/>
                    <a:pt x="4" y="56"/>
                    <a:pt x="4" y="55"/>
                  </a:cubicBezTo>
                  <a:cubicBezTo>
                    <a:pt x="4" y="53"/>
                    <a:pt x="2" y="36"/>
                    <a:pt x="7" y="27"/>
                  </a:cubicBezTo>
                  <a:cubicBezTo>
                    <a:pt x="13" y="17"/>
                    <a:pt x="10" y="9"/>
                    <a:pt x="6" y="4"/>
                  </a:cubicBezTo>
                  <a:cubicBezTo>
                    <a:pt x="1" y="0"/>
                    <a:pt x="0" y="1"/>
                    <a:pt x="4" y="4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74"/>
            <p:cNvSpPr>
              <a:spLocks/>
            </p:cNvSpPr>
            <p:nvPr/>
          </p:nvSpPr>
          <p:spPr bwMode="auto">
            <a:xfrm>
              <a:off x="2014538" y="5449888"/>
              <a:ext cx="76200" cy="63500"/>
            </a:xfrm>
            <a:custGeom>
              <a:avLst/>
              <a:gdLst>
                <a:gd name="T0" fmla="*/ 7 w 18"/>
                <a:gd name="T1" fmla="*/ 12 h 15"/>
                <a:gd name="T2" fmla="*/ 9 w 18"/>
                <a:gd name="T3" fmla="*/ 14 h 15"/>
                <a:gd name="T4" fmla="*/ 18 w 18"/>
                <a:gd name="T5" fmla="*/ 4 h 15"/>
                <a:gd name="T6" fmla="*/ 17 w 18"/>
                <a:gd name="T7" fmla="*/ 4 h 15"/>
                <a:gd name="T8" fmla="*/ 7 w 18"/>
                <a:gd name="T9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5">
                  <a:moveTo>
                    <a:pt x="7" y="12"/>
                  </a:moveTo>
                  <a:cubicBezTo>
                    <a:pt x="0" y="12"/>
                    <a:pt x="1" y="15"/>
                    <a:pt x="9" y="14"/>
                  </a:cubicBezTo>
                  <a:cubicBezTo>
                    <a:pt x="14" y="14"/>
                    <a:pt x="17" y="6"/>
                    <a:pt x="18" y="4"/>
                  </a:cubicBezTo>
                  <a:cubicBezTo>
                    <a:pt x="18" y="2"/>
                    <a:pt x="18" y="0"/>
                    <a:pt x="17" y="4"/>
                  </a:cubicBezTo>
                  <a:cubicBezTo>
                    <a:pt x="15" y="8"/>
                    <a:pt x="11" y="12"/>
                    <a:pt x="7" y="12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75"/>
            <p:cNvSpPr>
              <a:spLocks/>
            </p:cNvSpPr>
            <p:nvPr/>
          </p:nvSpPr>
          <p:spPr bwMode="auto">
            <a:xfrm>
              <a:off x="2095501" y="5483225"/>
              <a:ext cx="53975" cy="80963"/>
            </a:xfrm>
            <a:custGeom>
              <a:avLst/>
              <a:gdLst>
                <a:gd name="T0" fmla="*/ 3 w 13"/>
                <a:gd name="T1" fmla="*/ 3 h 19"/>
                <a:gd name="T2" fmla="*/ 4 w 13"/>
                <a:gd name="T3" fmla="*/ 15 h 19"/>
                <a:gd name="T4" fmla="*/ 7 w 13"/>
                <a:gd name="T5" fmla="*/ 14 h 19"/>
                <a:gd name="T6" fmla="*/ 3 w 13"/>
                <a:gd name="T7" fmla="*/ 4 h 19"/>
                <a:gd name="T8" fmla="*/ 3 w 13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9">
                  <a:moveTo>
                    <a:pt x="3" y="3"/>
                  </a:moveTo>
                  <a:cubicBezTo>
                    <a:pt x="2" y="5"/>
                    <a:pt x="0" y="13"/>
                    <a:pt x="4" y="15"/>
                  </a:cubicBezTo>
                  <a:cubicBezTo>
                    <a:pt x="11" y="19"/>
                    <a:pt x="13" y="16"/>
                    <a:pt x="7" y="14"/>
                  </a:cubicBezTo>
                  <a:cubicBezTo>
                    <a:pt x="3" y="13"/>
                    <a:pt x="2" y="7"/>
                    <a:pt x="3" y="4"/>
                  </a:cubicBezTo>
                  <a:cubicBezTo>
                    <a:pt x="5" y="0"/>
                    <a:pt x="4" y="0"/>
                    <a:pt x="3" y="3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Oval 76"/>
            <p:cNvSpPr>
              <a:spLocks noChangeArrowheads="1"/>
            </p:cNvSpPr>
            <p:nvPr/>
          </p:nvSpPr>
          <p:spPr bwMode="auto">
            <a:xfrm>
              <a:off x="2085976" y="5826125"/>
              <a:ext cx="17463" cy="12700"/>
            </a:xfrm>
            <a:prstGeom prst="ellipse">
              <a:avLst/>
            </a:pr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Oval 77"/>
            <p:cNvSpPr>
              <a:spLocks noChangeArrowheads="1"/>
            </p:cNvSpPr>
            <p:nvPr/>
          </p:nvSpPr>
          <p:spPr bwMode="auto">
            <a:xfrm>
              <a:off x="2044701" y="5826125"/>
              <a:ext cx="15875" cy="12700"/>
            </a:xfrm>
            <a:prstGeom prst="ellipse">
              <a:avLst/>
            </a:pr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auto">
            <a:xfrm>
              <a:off x="2065338" y="5848350"/>
              <a:ext cx="20638" cy="15875"/>
            </a:xfrm>
            <a:prstGeom prst="ellipse">
              <a:avLst/>
            </a:pr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79"/>
            <p:cNvSpPr>
              <a:spLocks/>
            </p:cNvSpPr>
            <p:nvPr/>
          </p:nvSpPr>
          <p:spPr bwMode="auto">
            <a:xfrm>
              <a:off x="2727326" y="5257800"/>
              <a:ext cx="17463" cy="17463"/>
            </a:xfrm>
            <a:custGeom>
              <a:avLst/>
              <a:gdLst>
                <a:gd name="T0" fmla="*/ 4 w 4"/>
                <a:gd name="T1" fmla="*/ 3 h 4"/>
                <a:gd name="T2" fmla="*/ 4 w 4"/>
                <a:gd name="T3" fmla="*/ 1 h 4"/>
                <a:gd name="T4" fmla="*/ 1 w 4"/>
                <a:gd name="T5" fmla="*/ 1 h 4"/>
                <a:gd name="T6" fmla="*/ 1 w 4"/>
                <a:gd name="T7" fmla="*/ 3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4" y="2"/>
                    <a:pt x="4" y="1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1" y="4"/>
                    <a:pt x="3" y="4"/>
                    <a:pt x="4" y="3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80"/>
            <p:cNvSpPr>
              <a:spLocks/>
            </p:cNvSpPr>
            <p:nvPr/>
          </p:nvSpPr>
          <p:spPr bwMode="auto">
            <a:xfrm>
              <a:off x="2697163" y="5280025"/>
              <a:ext cx="22225" cy="15875"/>
            </a:xfrm>
            <a:custGeom>
              <a:avLst/>
              <a:gdLst>
                <a:gd name="T0" fmla="*/ 4 w 5"/>
                <a:gd name="T1" fmla="*/ 3 h 4"/>
                <a:gd name="T2" fmla="*/ 4 w 5"/>
                <a:gd name="T3" fmla="*/ 1 h 4"/>
                <a:gd name="T4" fmla="*/ 1 w 5"/>
                <a:gd name="T5" fmla="*/ 1 h 4"/>
                <a:gd name="T6" fmla="*/ 1 w 5"/>
                <a:gd name="T7" fmla="*/ 3 h 4"/>
                <a:gd name="T8" fmla="*/ 4 w 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4" y="3"/>
                  </a:moveTo>
                  <a:cubicBezTo>
                    <a:pt x="5" y="3"/>
                    <a:pt x="5" y="2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4"/>
                    <a:pt x="3" y="4"/>
                    <a:pt x="4" y="3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81"/>
            <p:cNvSpPr>
              <a:spLocks/>
            </p:cNvSpPr>
            <p:nvPr/>
          </p:nvSpPr>
          <p:spPr bwMode="auto">
            <a:xfrm>
              <a:off x="2735263" y="5283200"/>
              <a:ext cx="17463" cy="17463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3 h 4"/>
                <a:gd name="T4" fmla="*/ 4 w 4"/>
                <a:gd name="T5" fmla="*/ 3 h 4"/>
                <a:gd name="T6" fmla="*/ 4 w 4"/>
                <a:gd name="T7" fmla="*/ 1 h 4"/>
                <a:gd name="T8" fmla="*/ 0 w 4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2"/>
                    <a:pt x="0" y="3"/>
                    <a:pt x="0" y="3"/>
                  </a:cubicBezTo>
                  <a:cubicBezTo>
                    <a:pt x="1" y="4"/>
                    <a:pt x="3" y="4"/>
                    <a:pt x="4" y="3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82"/>
            <p:cNvSpPr>
              <a:spLocks/>
            </p:cNvSpPr>
            <p:nvPr/>
          </p:nvSpPr>
          <p:spPr bwMode="auto">
            <a:xfrm>
              <a:off x="1398588" y="5257800"/>
              <a:ext cx="20638" cy="17463"/>
            </a:xfrm>
            <a:custGeom>
              <a:avLst/>
              <a:gdLst>
                <a:gd name="T0" fmla="*/ 4 w 5"/>
                <a:gd name="T1" fmla="*/ 3 h 4"/>
                <a:gd name="T2" fmla="*/ 4 w 5"/>
                <a:gd name="T3" fmla="*/ 1 h 4"/>
                <a:gd name="T4" fmla="*/ 1 w 5"/>
                <a:gd name="T5" fmla="*/ 1 h 4"/>
                <a:gd name="T6" fmla="*/ 1 w 5"/>
                <a:gd name="T7" fmla="*/ 3 h 4"/>
                <a:gd name="T8" fmla="*/ 4 w 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4" y="3"/>
                  </a:moveTo>
                  <a:cubicBezTo>
                    <a:pt x="5" y="2"/>
                    <a:pt x="5" y="1"/>
                    <a:pt x="4" y="1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2" y="4"/>
                    <a:pt x="4" y="4"/>
                    <a:pt x="4" y="3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83"/>
            <p:cNvSpPr>
              <a:spLocks/>
            </p:cNvSpPr>
            <p:nvPr/>
          </p:nvSpPr>
          <p:spPr bwMode="auto">
            <a:xfrm>
              <a:off x="1428751" y="5280025"/>
              <a:ext cx="20638" cy="15875"/>
            </a:xfrm>
            <a:custGeom>
              <a:avLst/>
              <a:gdLst>
                <a:gd name="T0" fmla="*/ 4 w 5"/>
                <a:gd name="T1" fmla="*/ 3 h 4"/>
                <a:gd name="T2" fmla="*/ 4 w 5"/>
                <a:gd name="T3" fmla="*/ 1 h 4"/>
                <a:gd name="T4" fmla="*/ 1 w 5"/>
                <a:gd name="T5" fmla="*/ 1 h 4"/>
                <a:gd name="T6" fmla="*/ 1 w 5"/>
                <a:gd name="T7" fmla="*/ 3 h 4"/>
                <a:gd name="T8" fmla="*/ 4 w 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4" y="3"/>
                  </a:moveTo>
                  <a:cubicBezTo>
                    <a:pt x="5" y="3"/>
                    <a:pt x="5" y="2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4"/>
                    <a:pt x="3" y="4"/>
                    <a:pt x="4" y="3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84"/>
            <p:cNvSpPr>
              <a:spLocks/>
            </p:cNvSpPr>
            <p:nvPr/>
          </p:nvSpPr>
          <p:spPr bwMode="auto">
            <a:xfrm>
              <a:off x="1393826" y="5283200"/>
              <a:ext cx="17463" cy="17463"/>
            </a:xfrm>
            <a:custGeom>
              <a:avLst/>
              <a:gdLst>
                <a:gd name="T0" fmla="*/ 3 w 4"/>
                <a:gd name="T1" fmla="*/ 1 h 4"/>
                <a:gd name="T2" fmla="*/ 0 w 4"/>
                <a:gd name="T3" fmla="*/ 1 h 4"/>
                <a:gd name="T4" fmla="*/ 0 w 4"/>
                <a:gd name="T5" fmla="*/ 3 h 4"/>
                <a:gd name="T6" fmla="*/ 3 w 4"/>
                <a:gd name="T7" fmla="*/ 3 h 4"/>
                <a:gd name="T8" fmla="*/ 3 w 4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3" y="0"/>
                    <a:pt x="1" y="0"/>
                    <a:pt x="0" y="1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4"/>
                    <a:pt x="3" y="4"/>
                    <a:pt x="3" y="3"/>
                  </a:cubicBezTo>
                  <a:cubicBezTo>
                    <a:pt x="4" y="3"/>
                    <a:pt x="4" y="2"/>
                    <a:pt x="3" y="1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59" name="文本框 158"/>
          <p:cNvSpPr txBox="1"/>
          <p:nvPr/>
        </p:nvSpPr>
        <p:spPr>
          <a:xfrm>
            <a:off x="3262919" y="2460146"/>
            <a:ext cx="56829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rgbClr val="5E71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毕业答辩</a:t>
            </a:r>
            <a:r>
              <a:rPr lang="en-US" altLang="zh-CN" sz="5400" b="1" dirty="0">
                <a:solidFill>
                  <a:srgbClr val="5E71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5400" b="1" dirty="0">
                <a:solidFill>
                  <a:srgbClr val="5E71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模版</a:t>
            </a:r>
          </a:p>
        </p:txBody>
      </p:sp>
      <p:sp>
        <p:nvSpPr>
          <p:cNvPr id="160" name="矩形 471"/>
          <p:cNvSpPr>
            <a:spLocks noChangeArrowheads="1"/>
          </p:cNvSpPr>
          <p:nvPr/>
        </p:nvSpPr>
        <p:spPr bwMode="auto">
          <a:xfrm>
            <a:off x="3478673" y="3407598"/>
            <a:ext cx="52424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THESIS DEFENSE GENERAL PPT GUIDE TEMPLATE</a:t>
            </a:r>
          </a:p>
        </p:txBody>
      </p:sp>
      <p:cxnSp>
        <p:nvCxnSpPr>
          <p:cNvPr id="161" name="直接连接符 160"/>
          <p:cNvCxnSpPr/>
          <p:nvPr/>
        </p:nvCxnSpPr>
        <p:spPr>
          <a:xfrm>
            <a:off x="3417029" y="3397147"/>
            <a:ext cx="5349698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矩形 161"/>
          <p:cNvSpPr>
            <a:spLocks noChangeArrowheads="1"/>
          </p:cNvSpPr>
          <p:nvPr/>
        </p:nvSpPr>
        <p:spPr bwMode="auto">
          <a:xfrm>
            <a:off x="4214198" y="3823304"/>
            <a:ext cx="1210588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矩形 162"/>
          <p:cNvSpPr>
            <a:spLocks noChangeArrowheads="1"/>
          </p:cNvSpPr>
          <p:nvPr/>
        </p:nvSpPr>
        <p:spPr bwMode="auto">
          <a:xfrm>
            <a:off x="3949542" y="4276847"/>
            <a:ext cx="1962150" cy="4000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指导教师：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矩形 163"/>
          <p:cNvSpPr>
            <a:spLocks noChangeArrowheads="1"/>
          </p:cNvSpPr>
          <p:nvPr/>
        </p:nvSpPr>
        <p:spPr bwMode="auto">
          <a:xfrm>
            <a:off x="6622366" y="3809694"/>
            <a:ext cx="1962397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课题时间：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矩形 164"/>
          <p:cNvSpPr>
            <a:spLocks noChangeArrowheads="1"/>
          </p:cNvSpPr>
          <p:nvPr/>
        </p:nvSpPr>
        <p:spPr bwMode="auto">
          <a:xfrm>
            <a:off x="6622366" y="4261520"/>
            <a:ext cx="1449387" cy="4000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KSO_Shape"/>
          <p:cNvSpPr>
            <a:spLocks/>
          </p:cNvSpPr>
          <p:nvPr/>
        </p:nvSpPr>
        <p:spPr bwMode="auto">
          <a:xfrm>
            <a:off x="3562791" y="3722325"/>
            <a:ext cx="371781" cy="451556"/>
          </a:xfrm>
          <a:custGeom>
            <a:avLst/>
            <a:gdLst>
              <a:gd name="T0" fmla="*/ 440790 w 2792413"/>
              <a:gd name="T1" fmla="*/ 2575798 h 3389313"/>
              <a:gd name="T2" fmla="*/ 1147253 w 2792413"/>
              <a:gd name="T3" fmla="*/ 1201035 h 3389313"/>
              <a:gd name="T4" fmla="*/ 1223433 w 2792413"/>
              <a:gd name="T5" fmla="*/ 1473921 h 3389313"/>
              <a:gd name="T6" fmla="*/ 1315165 w 2792413"/>
              <a:gd name="T7" fmla="*/ 1458373 h 3389313"/>
              <a:gd name="T8" fmla="*/ 1462128 w 2792413"/>
              <a:gd name="T9" fmla="*/ 1368574 h 3389313"/>
              <a:gd name="T10" fmla="*/ 1552274 w 2792413"/>
              <a:gd name="T11" fmla="*/ 1517392 h 3389313"/>
              <a:gd name="T12" fmla="*/ 1632262 w 2792413"/>
              <a:gd name="T13" fmla="*/ 1262910 h 3389313"/>
              <a:gd name="T14" fmla="*/ 1689714 w 2792413"/>
              <a:gd name="T15" fmla="*/ 1093784 h 3389313"/>
              <a:gd name="T16" fmla="*/ 1947454 w 2792413"/>
              <a:gd name="T17" fmla="*/ 1176285 h 3389313"/>
              <a:gd name="T18" fmla="*/ 2040457 w 2792413"/>
              <a:gd name="T19" fmla="*/ 1240064 h 3389313"/>
              <a:gd name="T20" fmla="*/ 2124889 w 2792413"/>
              <a:gd name="T21" fmla="*/ 1394276 h 3389313"/>
              <a:gd name="T22" fmla="*/ 2358823 w 2792413"/>
              <a:gd name="T23" fmla="*/ 1575460 h 3389313"/>
              <a:gd name="T24" fmla="*/ 2669254 w 2792413"/>
              <a:gd name="T25" fmla="*/ 1240381 h 3389313"/>
              <a:gd name="T26" fmla="*/ 2738767 w 2792413"/>
              <a:gd name="T27" fmla="*/ 1227371 h 3389313"/>
              <a:gd name="T28" fmla="*/ 2783840 w 2792413"/>
              <a:gd name="T29" fmla="*/ 1283853 h 3389313"/>
              <a:gd name="T30" fmla="*/ 2705122 w 2792413"/>
              <a:gd name="T31" fmla="*/ 1422200 h 3389313"/>
              <a:gd name="T32" fmla="*/ 2761621 w 2792413"/>
              <a:gd name="T33" fmla="*/ 1492008 h 3389313"/>
              <a:gd name="T34" fmla="*/ 2775270 w 2792413"/>
              <a:gd name="T35" fmla="*/ 1582441 h 3389313"/>
              <a:gd name="T36" fmla="*/ 2740355 w 2792413"/>
              <a:gd name="T37" fmla="*/ 1669383 h 3389313"/>
              <a:gd name="T38" fmla="*/ 2438811 w 2792413"/>
              <a:gd name="T39" fmla="*/ 2001606 h 3389313"/>
              <a:gd name="T40" fmla="*/ 2326447 w 2792413"/>
              <a:gd name="T41" fmla="*/ 2083155 h 3389313"/>
              <a:gd name="T42" fmla="*/ 2234397 w 2792413"/>
              <a:gd name="T43" fmla="*/ 2095530 h 3389313"/>
              <a:gd name="T44" fmla="*/ 2140759 w 2792413"/>
              <a:gd name="T45" fmla="*/ 2059674 h 3389313"/>
              <a:gd name="T46" fmla="*/ 2049979 w 2792413"/>
              <a:gd name="T47" fmla="*/ 1965116 h 3389313"/>
              <a:gd name="T48" fmla="*/ 1428165 w 2792413"/>
              <a:gd name="T49" fmla="*/ 2143126 h 3389313"/>
              <a:gd name="T50" fmla="*/ 1429434 w 2792413"/>
              <a:gd name="T51" fmla="*/ 1759182 h 3389313"/>
              <a:gd name="T52" fmla="*/ 1368174 w 2792413"/>
              <a:gd name="T53" fmla="*/ 1755057 h 3389313"/>
              <a:gd name="T54" fmla="*/ 1337384 w 2792413"/>
              <a:gd name="T55" fmla="*/ 1826769 h 3389313"/>
              <a:gd name="T56" fmla="*/ 852376 w 2792413"/>
              <a:gd name="T57" fmla="*/ 1682710 h 3389313"/>
              <a:gd name="T58" fmla="*/ 784766 w 2792413"/>
              <a:gd name="T59" fmla="*/ 2018424 h 3389313"/>
              <a:gd name="T60" fmla="*/ 485762 w 2792413"/>
              <a:gd name="T61" fmla="*/ 1784884 h 3389313"/>
              <a:gd name="T62" fmla="*/ 583526 w 2792413"/>
              <a:gd name="T63" fmla="*/ 1432036 h 3389313"/>
              <a:gd name="T64" fmla="*/ 667641 w 2792413"/>
              <a:gd name="T65" fmla="*/ 1278141 h 3389313"/>
              <a:gd name="T66" fmla="*/ 848249 w 2792413"/>
              <a:gd name="T67" fmla="*/ 1188343 h 3389313"/>
              <a:gd name="T68" fmla="*/ 1117099 w 2792413"/>
              <a:gd name="T69" fmla="*/ 1090294 h 3389313"/>
              <a:gd name="T70" fmla="*/ 1495426 w 2792413"/>
              <a:gd name="T71" fmla="*/ 10798 h 3389313"/>
              <a:gd name="T72" fmla="*/ 1596073 w 2792413"/>
              <a:gd name="T73" fmla="*/ 50816 h 3389313"/>
              <a:gd name="T74" fmla="*/ 1679258 w 2792413"/>
              <a:gd name="T75" fmla="*/ 116241 h 3389313"/>
              <a:gd name="T76" fmla="*/ 1743076 w 2792413"/>
              <a:gd name="T77" fmla="*/ 203263 h 3389313"/>
              <a:gd name="T78" fmla="*/ 1802448 w 2792413"/>
              <a:gd name="T79" fmla="*/ 402397 h 3389313"/>
              <a:gd name="T80" fmla="*/ 1849121 w 2792413"/>
              <a:gd name="T81" fmla="*/ 458612 h 3389313"/>
              <a:gd name="T82" fmla="*/ 1861186 w 2792413"/>
              <a:gd name="T83" fmla="*/ 526260 h 3389313"/>
              <a:gd name="T84" fmla="*/ 1823086 w 2792413"/>
              <a:gd name="T85" fmla="*/ 626621 h 3389313"/>
              <a:gd name="T86" fmla="*/ 1771651 w 2792413"/>
              <a:gd name="T87" fmla="*/ 681248 h 3389313"/>
              <a:gd name="T88" fmla="*/ 1688148 w 2792413"/>
              <a:gd name="T89" fmla="*/ 863867 h 3389313"/>
              <a:gd name="T90" fmla="*/ 1552576 w 2792413"/>
              <a:gd name="T91" fmla="*/ 992176 h 3389313"/>
              <a:gd name="T92" fmla="*/ 1464628 w 2792413"/>
              <a:gd name="T93" fmla="*/ 1024254 h 3389313"/>
              <a:gd name="T94" fmla="*/ 1364933 w 2792413"/>
              <a:gd name="T95" fmla="*/ 1028383 h 3389313"/>
              <a:gd name="T96" fmla="*/ 1273493 w 2792413"/>
              <a:gd name="T97" fmla="*/ 1003928 h 3389313"/>
              <a:gd name="T98" fmla="*/ 1136333 w 2792413"/>
              <a:gd name="T99" fmla="*/ 893721 h 3389313"/>
              <a:gd name="T100" fmla="*/ 1043305 w 2792413"/>
              <a:gd name="T101" fmla="*/ 719677 h 3389313"/>
              <a:gd name="T102" fmla="*/ 984250 w 2792413"/>
              <a:gd name="T103" fmla="*/ 642183 h 3389313"/>
              <a:gd name="T104" fmla="*/ 943610 w 2792413"/>
              <a:gd name="T105" fmla="*/ 580887 h 3389313"/>
              <a:gd name="T106" fmla="*/ 930275 w 2792413"/>
              <a:gd name="T107" fmla="*/ 508792 h 3389313"/>
              <a:gd name="T108" fmla="*/ 958215 w 2792413"/>
              <a:gd name="T109" fmla="*/ 440826 h 3389313"/>
              <a:gd name="T110" fmla="*/ 1010603 w 2792413"/>
              <a:gd name="T111" fmla="*/ 336019 h 3389313"/>
              <a:gd name="T112" fmla="*/ 1081405 w 2792413"/>
              <a:gd name="T113" fmla="*/ 168327 h 3389313"/>
              <a:gd name="T114" fmla="*/ 1152525 w 2792413"/>
              <a:gd name="T115" fmla="*/ 89245 h 3389313"/>
              <a:gd name="T116" fmla="*/ 1242060 w 2792413"/>
              <a:gd name="T117" fmla="*/ 32713 h 3389313"/>
              <a:gd name="T118" fmla="*/ 1348105 w 2792413"/>
              <a:gd name="T119" fmla="*/ 3494 h 3389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92413" h="3389313">
                <a:moveTo>
                  <a:pt x="520700" y="2665413"/>
                </a:moveTo>
                <a:lnTo>
                  <a:pt x="2271713" y="2665413"/>
                </a:lnTo>
                <a:lnTo>
                  <a:pt x="2258063" y="3389313"/>
                </a:lnTo>
                <a:lnTo>
                  <a:pt x="534985" y="3389313"/>
                </a:lnTo>
                <a:lnTo>
                  <a:pt x="520700" y="2665413"/>
                </a:lnTo>
                <a:close/>
                <a:moveTo>
                  <a:pt x="0" y="2312988"/>
                </a:moveTo>
                <a:lnTo>
                  <a:pt x="2792413" y="2312988"/>
                </a:lnTo>
                <a:lnTo>
                  <a:pt x="2504058" y="3016251"/>
                </a:lnTo>
                <a:lnTo>
                  <a:pt x="2343366" y="3016251"/>
                </a:lnTo>
                <a:lnTo>
                  <a:pt x="2351623" y="2575798"/>
                </a:lnTo>
                <a:lnTo>
                  <a:pt x="440790" y="2575798"/>
                </a:lnTo>
                <a:lnTo>
                  <a:pt x="449047" y="3016251"/>
                </a:lnTo>
                <a:lnTo>
                  <a:pt x="288355" y="3016251"/>
                </a:lnTo>
                <a:lnTo>
                  <a:pt x="0" y="2312988"/>
                </a:lnTo>
                <a:close/>
                <a:moveTo>
                  <a:pt x="1131065" y="1087438"/>
                </a:moveTo>
                <a:lnTo>
                  <a:pt x="1131065" y="1087755"/>
                </a:lnTo>
                <a:lnTo>
                  <a:pt x="1131700" y="1087438"/>
                </a:lnTo>
                <a:lnTo>
                  <a:pt x="1133287" y="1104890"/>
                </a:lnTo>
                <a:lnTo>
                  <a:pt x="1135826" y="1125198"/>
                </a:lnTo>
                <a:lnTo>
                  <a:pt x="1138683" y="1148044"/>
                </a:lnTo>
                <a:lnTo>
                  <a:pt x="1142492" y="1173112"/>
                </a:lnTo>
                <a:lnTo>
                  <a:pt x="1147253" y="1201035"/>
                </a:lnTo>
                <a:lnTo>
                  <a:pt x="1153284" y="1231179"/>
                </a:lnTo>
                <a:lnTo>
                  <a:pt x="1160267" y="1262910"/>
                </a:lnTo>
                <a:lnTo>
                  <a:pt x="1168520" y="1297180"/>
                </a:lnTo>
                <a:lnTo>
                  <a:pt x="1178042" y="1333670"/>
                </a:lnTo>
                <a:lnTo>
                  <a:pt x="1183439" y="1352074"/>
                </a:lnTo>
                <a:lnTo>
                  <a:pt x="1188835" y="1371430"/>
                </a:lnTo>
                <a:lnTo>
                  <a:pt x="1195183" y="1391103"/>
                </a:lnTo>
                <a:lnTo>
                  <a:pt x="1201531" y="1411094"/>
                </a:lnTo>
                <a:lnTo>
                  <a:pt x="1208514" y="1431719"/>
                </a:lnTo>
                <a:lnTo>
                  <a:pt x="1215497" y="1452344"/>
                </a:lnTo>
                <a:lnTo>
                  <a:pt x="1223433" y="1473921"/>
                </a:lnTo>
                <a:lnTo>
                  <a:pt x="1231685" y="1495498"/>
                </a:lnTo>
                <a:lnTo>
                  <a:pt x="1240573" y="1517392"/>
                </a:lnTo>
                <a:lnTo>
                  <a:pt x="1249461" y="1539604"/>
                </a:lnTo>
                <a:lnTo>
                  <a:pt x="1258983" y="1562450"/>
                </a:lnTo>
                <a:lnTo>
                  <a:pt x="1269458" y="1585296"/>
                </a:lnTo>
                <a:lnTo>
                  <a:pt x="1279932" y="1608460"/>
                </a:lnTo>
                <a:lnTo>
                  <a:pt x="1291359" y="1632258"/>
                </a:lnTo>
                <a:lnTo>
                  <a:pt x="1294851" y="1601162"/>
                </a:lnTo>
                <a:lnTo>
                  <a:pt x="1298977" y="1571018"/>
                </a:lnTo>
                <a:lnTo>
                  <a:pt x="1306913" y="1512315"/>
                </a:lnTo>
                <a:lnTo>
                  <a:pt x="1315165" y="1458373"/>
                </a:lnTo>
                <a:lnTo>
                  <a:pt x="1323101" y="1409824"/>
                </a:lnTo>
                <a:lnTo>
                  <a:pt x="1330084" y="1368574"/>
                </a:lnTo>
                <a:lnTo>
                  <a:pt x="1336115" y="1335574"/>
                </a:lnTo>
                <a:lnTo>
                  <a:pt x="1342780" y="1300670"/>
                </a:lnTo>
                <a:lnTo>
                  <a:pt x="1298025" y="1196275"/>
                </a:lnTo>
                <a:lnTo>
                  <a:pt x="1370395" y="1127736"/>
                </a:lnTo>
                <a:lnTo>
                  <a:pt x="1421817" y="1127736"/>
                </a:lnTo>
                <a:lnTo>
                  <a:pt x="1494187" y="1196275"/>
                </a:lnTo>
                <a:lnTo>
                  <a:pt x="1449749" y="1300670"/>
                </a:lnTo>
                <a:lnTo>
                  <a:pt x="1456415" y="1335574"/>
                </a:lnTo>
                <a:lnTo>
                  <a:pt x="1462128" y="1368574"/>
                </a:lnTo>
                <a:lnTo>
                  <a:pt x="1469746" y="1409824"/>
                </a:lnTo>
                <a:lnTo>
                  <a:pt x="1477364" y="1458373"/>
                </a:lnTo>
                <a:lnTo>
                  <a:pt x="1485617" y="1512315"/>
                </a:lnTo>
                <a:lnTo>
                  <a:pt x="1493869" y="1571018"/>
                </a:lnTo>
                <a:lnTo>
                  <a:pt x="1497678" y="1601162"/>
                </a:lnTo>
                <a:lnTo>
                  <a:pt x="1501170" y="1632258"/>
                </a:lnTo>
                <a:lnTo>
                  <a:pt x="1512279" y="1608460"/>
                </a:lnTo>
                <a:lnTo>
                  <a:pt x="1523072" y="1585296"/>
                </a:lnTo>
                <a:lnTo>
                  <a:pt x="1533229" y="1562450"/>
                </a:lnTo>
                <a:lnTo>
                  <a:pt x="1542751" y="1539604"/>
                </a:lnTo>
                <a:lnTo>
                  <a:pt x="1552274" y="1517392"/>
                </a:lnTo>
                <a:lnTo>
                  <a:pt x="1560844" y="1495498"/>
                </a:lnTo>
                <a:lnTo>
                  <a:pt x="1568779" y="1473921"/>
                </a:lnTo>
                <a:lnTo>
                  <a:pt x="1576715" y="1452344"/>
                </a:lnTo>
                <a:lnTo>
                  <a:pt x="1584015" y="1431719"/>
                </a:lnTo>
                <a:lnTo>
                  <a:pt x="1590681" y="1411094"/>
                </a:lnTo>
                <a:lnTo>
                  <a:pt x="1597346" y="1391103"/>
                </a:lnTo>
                <a:lnTo>
                  <a:pt x="1603377" y="1371430"/>
                </a:lnTo>
                <a:lnTo>
                  <a:pt x="1609408" y="1352074"/>
                </a:lnTo>
                <a:lnTo>
                  <a:pt x="1614487" y="1333670"/>
                </a:lnTo>
                <a:lnTo>
                  <a:pt x="1624327" y="1297180"/>
                </a:lnTo>
                <a:lnTo>
                  <a:pt x="1632262" y="1262910"/>
                </a:lnTo>
                <a:lnTo>
                  <a:pt x="1639563" y="1231179"/>
                </a:lnTo>
                <a:lnTo>
                  <a:pt x="1644959" y="1201035"/>
                </a:lnTo>
                <a:lnTo>
                  <a:pt x="1649720" y="1173112"/>
                </a:lnTo>
                <a:lnTo>
                  <a:pt x="1653846" y="1148044"/>
                </a:lnTo>
                <a:lnTo>
                  <a:pt x="1657020" y="1125198"/>
                </a:lnTo>
                <a:lnTo>
                  <a:pt x="1659242" y="1104890"/>
                </a:lnTo>
                <a:lnTo>
                  <a:pt x="1660829" y="1087438"/>
                </a:lnTo>
                <a:lnTo>
                  <a:pt x="1661464" y="1087755"/>
                </a:lnTo>
                <a:lnTo>
                  <a:pt x="1661464" y="1087438"/>
                </a:lnTo>
                <a:lnTo>
                  <a:pt x="1675430" y="1090294"/>
                </a:lnTo>
                <a:lnTo>
                  <a:pt x="1689714" y="1093784"/>
                </a:lnTo>
                <a:lnTo>
                  <a:pt x="1703998" y="1097592"/>
                </a:lnTo>
                <a:lnTo>
                  <a:pt x="1718916" y="1101400"/>
                </a:lnTo>
                <a:lnTo>
                  <a:pt x="1749705" y="1110919"/>
                </a:lnTo>
                <a:lnTo>
                  <a:pt x="1782399" y="1120756"/>
                </a:lnTo>
                <a:lnTo>
                  <a:pt x="1812871" y="1129640"/>
                </a:lnTo>
                <a:lnTo>
                  <a:pt x="1841120" y="1138208"/>
                </a:lnTo>
                <a:lnTo>
                  <a:pt x="1866831" y="1146458"/>
                </a:lnTo>
                <a:lnTo>
                  <a:pt x="1890002" y="1154390"/>
                </a:lnTo>
                <a:lnTo>
                  <a:pt x="1911269" y="1162006"/>
                </a:lnTo>
                <a:lnTo>
                  <a:pt x="1930314" y="1168987"/>
                </a:lnTo>
                <a:lnTo>
                  <a:pt x="1947454" y="1176285"/>
                </a:lnTo>
                <a:lnTo>
                  <a:pt x="1962690" y="1183266"/>
                </a:lnTo>
                <a:lnTo>
                  <a:pt x="1976021" y="1189612"/>
                </a:lnTo>
                <a:lnTo>
                  <a:pt x="1987766" y="1195958"/>
                </a:lnTo>
                <a:lnTo>
                  <a:pt x="1998240" y="1201670"/>
                </a:lnTo>
                <a:lnTo>
                  <a:pt x="2006811" y="1207381"/>
                </a:lnTo>
                <a:lnTo>
                  <a:pt x="2014111" y="1212775"/>
                </a:lnTo>
                <a:lnTo>
                  <a:pt x="2020142" y="1218487"/>
                </a:lnTo>
                <a:lnTo>
                  <a:pt x="2025221" y="1223564"/>
                </a:lnTo>
                <a:lnTo>
                  <a:pt x="2029030" y="1228641"/>
                </a:lnTo>
                <a:lnTo>
                  <a:pt x="2035061" y="1234035"/>
                </a:lnTo>
                <a:lnTo>
                  <a:pt x="2040457" y="1240064"/>
                </a:lnTo>
                <a:lnTo>
                  <a:pt x="2046170" y="1246410"/>
                </a:lnTo>
                <a:lnTo>
                  <a:pt x="2051249" y="1252756"/>
                </a:lnTo>
                <a:lnTo>
                  <a:pt x="2056010" y="1259420"/>
                </a:lnTo>
                <a:lnTo>
                  <a:pt x="2060771" y="1266401"/>
                </a:lnTo>
                <a:lnTo>
                  <a:pt x="2065215" y="1273699"/>
                </a:lnTo>
                <a:lnTo>
                  <a:pt x="2068706" y="1281631"/>
                </a:lnTo>
                <a:lnTo>
                  <a:pt x="2069976" y="1283535"/>
                </a:lnTo>
                <a:lnTo>
                  <a:pt x="2072833" y="1289564"/>
                </a:lnTo>
                <a:lnTo>
                  <a:pt x="2083942" y="1312410"/>
                </a:lnTo>
                <a:lnTo>
                  <a:pt x="2101717" y="1348584"/>
                </a:lnTo>
                <a:lnTo>
                  <a:pt x="2124889" y="1394276"/>
                </a:lnTo>
                <a:lnTo>
                  <a:pt x="2151869" y="1446950"/>
                </a:lnTo>
                <a:lnTo>
                  <a:pt x="2182341" y="1504382"/>
                </a:lnTo>
                <a:lnTo>
                  <a:pt x="2197894" y="1534210"/>
                </a:lnTo>
                <a:lnTo>
                  <a:pt x="2214399" y="1563719"/>
                </a:lnTo>
                <a:lnTo>
                  <a:pt x="2230588" y="1593229"/>
                </a:lnTo>
                <a:lnTo>
                  <a:pt x="2247093" y="1622104"/>
                </a:lnTo>
                <a:lnTo>
                  <a:pt x="2260742" y="1645902"/>
                </a:lnTo>
                <a:lnTo>
                  <a:pt x="2274073" y="1668431"/>
                </a:lnTo>
                <a:lnTo>
                  <a:pt x="2305497" y="1634479"/>
                </a:lnTo>
                <a:lnTo>
                  <a:pt x="2332478" y="1604652"/>
                </a:lnTo>
                <a:lnTo>
                  <a:pt x="2358823" y="1575460"/>
                </a:lnTo>
                <a:lnTo>
                  <a:pt x="2406752" y="1520883"/>
                </a:lnTo>
                <a:lnTo>
                  <a:pt x="2443572" y="1478046"/>
                </a:lnTo>
                <a:lnTo>
                  <a:pt x="2465157" y="1453296"/>
                </a:lnTo>
                <a:lnTo>
                  <a:pt x="2468013" y="1449805"/>
                </a:lnTo>
                <a:lnTo>
                  <a:pt x="2471822" y="1445681"/>
                </a:lnTo>
                <a:lnTo>
                  <a:pt x="2475631" y="1441555"/>
                </a:lnTo>
                <a:lnTo>
                  <a:pt x="2483567" y="1434257"/>
                </a:lnTo>
                <a:lnTo>
                  <a:pt x="2491819" y="1427276"/>
                </a:lnTo>
                <a:lnTo>
                  <a:pt x="2500390" y="1420930"/>
                </a:lnTo>
                <a:lnTo>
                  <a:pt x="2664175" y="1245141"/>
                </a:lnTo>
                <a:lnTo>
                  <a:pt x="2669254" y="1240381"/>
                </a:lnTo>
                <a:lnTo>
                  <a:pt x="2674967" y="1235939"/>
                </a:lnTo>
                <a:lnTo>
                  <a:pt x="2680681" y="1232131"/>
                </a:lnTo>
                <a:lnTo>
                  <a:pt x="2686712" y="1229275"/>
                </a:lnTo>
                <a:lnTo>
                  <a:pt x="2693060" y="1227054"/>
                </a:lnTo>
                <a:lnTo>
                  <a:pt x="2699408" y="1225150"/>
                </a:lnTo>
                <a:lnTo>
                  <a:pt x="2706074" y="1224198"/>
                </a:lnTo>
                <a:lnTo>
                  <a:pt x="2712422" y="1223247"/>
                </a:lnTo>
                <a:lnTo>
                  <a:pt x="2719088" y="1223247"/>
                </a:lnTo>
                <a:lnTo>
                  <a:pt x="2725754" y="1224198"/>
                </a:lnTo>
                <a:lnTo>
                  <a:pt x="2732419" y="1225468"/>
                </a:lnTo>
                <a:lnTo>
                  <a:pt x="2738767" y="1227371"/>
                </a:lnTo>
                <a:lnTo>
                  <a:pt x="2745116" y="1229910"/>
                </a:lnTo>
                <a:lnTo>
                  <a:pt x="2751147" y="1233400"/>
                </a:lnTo>
                <a:lnTo>
                  <a:pt x="2757178" y="1237525"/>
                </a:lnTo>
                <a:lnTo>
                  <a:pt x="2762574" y="1241968"/>
                </a:lnTo>
                <a:lnTo>
                  <a:pt x="2767335" y="1247045"/>
                </a:lnTo>
                <a:lnTo>
                  <a:pt x="2771779" y="1252756"/>
                </a:lnTo>
                <a:lnTo>
                  <a:pt x="2775270" y="1258151"/>
                </a:lnTo>
                <a:lnTo>
                  <a:pt x="2778444" y="1264497"/>
                </a:lnTo>
                <a:lnTo>
                  <a:pt x="2780666" y="1270843"/>
                </a:lnTo>
                <a:lnTo>
                  <a:pt x="2782571" y="1277189"/>
                </a:lnTo>
                <a:lnTo>
                  <a:pt x="2783840" y="1283853"/>
                </a:lnTo>
                <a:lnTo>
                  <a:pt x="2784475" y="1290199"/>
                </a:lnTo>
                <a:lnTo>
                  <a:pt x="2784475" y="1296862"/>
                </a:lnTo>
                <a:lnTo>
                  <a:pt x="2783840" y="1303526"/>
                </a:lnTo>
                <a:lnTo>
                  <a:pt x="2782253" y="1310189"/>
                </a:lnTo>
                <a:lnTo>
                  <a:pt x="2780349" y="1316535"/>
                </a:lnTo>
                <a:lnTo>
                  <a:pt x="2777492" y="1322882"/>
                </a:lnTo>
                <a:lnTo>
                  <a:pt x="2774635" y="1328911"/>
                </a:lnTo>
                <a:lnTo>
                  <a:pt x="2770509" y="1334622"/>
                </a:lnTo>
                <a:lnTo>
                  <a:pt x="2766065" y="1340334"/>
                </a:lnTo>
                <a:lnTo>
                  <a:pt x="2694964" y="1416171"/>
                </a:lnTo>
                <a:lnTo>
                  <a:pt x="2705122" y="1422200"/>
                </a:lnTo>
                <a:lnTo>
                  <a:pt x="2709883" y="1426007"/>
                </a:lnTo>
                <a:lnTo>
                  <a:pt x="2714644" y="1429815"/>
                </a:lnTo>
                <a:lnTo>
                  <a:pt x="2721310" y="1435844"/>
                </a:lnTo>
                <a:lnTo>
                  <a:pt x="2727658" y="1441873"/>
                </a:lnTo>
                <a:lnTo>
                  <a:pt x="2733689" y="1448854"/>
                </a:lnTo>
                <a:lnTo>
                  <a:pt x="2739085" y="1455517"/>
                </a:lnTo>
                <a:lnTo>
                  <a:pt x="2744481" y="1462498"/>
                </a:lnTo>
                <a:lnTo>
                  <a:pt x="2749242" y="1469478"/>
                </a:lnTo>
                <a:lnTo>
                  <a:pt x="2753686" y="1476777"/>
                </a:lnTo>
                <a:lnTo>
                  <a:pt x="2757812" y="1484392"/>
                </a:lnTo>
                <a:lnTo>
                  <a:pt x="2761621" y="1492008"/>
                </a:lnTo>
                <a:lnTo>
                  <a:pt x="2764478" y="1499940"/>
                </a:lnTo>
                <a:lnTo>
                  <a:pt x="2767335" y="1507873"/>
                </a:lnTo>
                <a:lnTo>
                  <a:pt x="2770191" y="1515806"/>
                </a:lnTo>
                <a:lnTo>
                  <a:pt x="2771779" y="1524056"/>
                </a:lnTo>
                <a:lnTo>
                  <a:pt x="2773683" y="1532306"/>
                </a:lnTo>
                <a:lnTo>
                  <a:pt x="2774953" y="1540556"/>
                </a:lnTo>
                <a:lnTo>
                  <a:pt x="2775905" y="1548806"/>
                </a:lnTo>
                <a:lnTo>
                  <a:pt x="2776222" y="1557373"/>
                </a:lnTo>
                <a:lnTo>
                  <a:pt x="2776222" y="1565623"/>
                </a:lnTo>
                <a:lnTo>
                  <a:pt x="2775905" y="1574191"/>
                </a:lnTo>
                <a:lnTo>
                  <a:pt x="2775270" y="1582441"/>
                </a:lnTo>
                <a:lnTo>
                  <a:pt x="2774000" y="1591008"/>
                </a:lnTo>
                <a:lnTo>
                  <a:pt x="2772731" y="1598941"/>
                </a:lnTo>
                <a:lnTo>
                  <a:pt x="2770826" y="1607508"/>
                </a:lnTo>
                <a:lnTo>
                  <a:pt x="2768604" y="1615758"/>
                </a:lnTo>
                <a:lnTo>
                  <a:pt x="2765430" y="1623691"/>
                </a:lnTo>
                <a:lnTo>
                  <a:pt x="2762574" y="1631624"/>
                </a:lnTo>
                <a:lnTo>
                  <a:pt x="2758765" y="1639556"/>
                </a:lnTo>
                <a:lnTo>
                  <a:pt x="2754956" y="1647489"/>
                </a:lnTo>
                <a:lnTo>
                  <a:pt x="2750194" y="1654787"/>
                </a:lnTo>
                <a:lnTo>
                  <a:pt x="2745433" y="1662085"/>
                </a:lnTo>
                <a:lnTo>
                  <a:pt x="2740355" y="1669383"/>
                </a:lnTo>
                <a:lnTo>
                  <a:pt x="2734641" y="1676364"/>
                </a:lnTo>
                <a:lnTo>
                  <a:pt x="2716549" y="1697941"/>
                </a:lnTo>
                <a:lnTo>
                  <a:pt x="2670206" y="1751249"/>
                </a:lnTo>
                <a:lnTo>
                  <a:pt x="2639417" y="1786470"/>
                </a:lnTo>
                <a:lnTo>
                  <a:pt x="2605136" y="1824865"/>
                </a:lnTo>
                <a:lnTo>
                  <a:pt x="2569586" y="1864529"/>
                </a:lnTo>
                <a:lnTo>
                  <a:pt x="2532766" y="1904827"/>
                </a:lnTo>
                <a:lnTo>
                  <a:pt x="2508325" y="1930529"/>
                </a:lnTo>
                <a:lnTo>
                  <a:pt x="2484519" y="1955914"/>
                </a:lnTo>
                <a:lnTo>
                  <a:pt x="2461030" y="1979712"/>
                </a:lnTo>
                <a:lnTo>
                  <a:pt x="2438811" y="2001606"/>
                </a:lnTo>
                <a:lnTo>
                  <a:pt x="2426115" y="2013347"/>
                </a:lnTo>
                <a:lnTo>
                  <a:pt x="2413418" y="2025087"/>
                </a:lnTo>
                <a:lnTo>
                  <a:pt x="2400722" y="2035876"/>
                </a:lnTo>
                <a:lnTo>
                  <a:pt x="2387708" y="2046664"/>
                </a:lnTo>
                <a:lnTo>
                  <a:pt x="2380090" y="2052376"/>
                </a:lnTo>
                <a:lnTo>
                  <a:pt x="2371837" y="2058405"/>
                </a:lnTo>
                <a:lnTo>
                  <a:pt x="2362314" y="2064751"/>
                </a:lnTo>
                <a:lnTo>
                  <a:pt x="2351205" y="2071414"/>
                </a:lnTo>
                <a:lnTo>
                  <a:pt x="2343904" y="2075222"/>
                </a:lnTo>
                <a:lnTo>
                  <a:pt x="2335969" y="2079347"/>
                </a:lnTo>
                <a:lnTo>
                  <a:pt x="2326447" y="2083155"/>
                </a:lnTo>
                <a:lnTo>
                  <a:pt x="2315337" y="2087280"/>
                </a:lnTo>
                <a:lnTo>
                  <a:pt x="2307719" y="2089501"/>
                </a:lnTo>
                <a:lnTo>
                  <a:pt x="2300101" y="2091405"/>
                </a:lnTo>
                <a:lnTo>
                  <a:pt x="2292801" y="2093309"/>
                </a:lnTo>
                <a:lnTo>
                  <a:pt x="2284865" y="2094578"/>
                </a:lnTo>
                <a:lnTo>
                  <a:pt x="2277565" y="2095530"/>
                </a:lnTo>
                <a:lnTo>
                  <a:pt x="2270582" y="2096164"/>
                </a:lnTo>
                <a:lnTo>
                  <a:pt x="2262964" y="2096799"/>
                </a:lnTo>
                <a:lnTo>
                  <a:pt x="2255981" y="2097116"/>
                </a:lnTo>
                <a:lnTo>
                  <a:pt x="2244871" y="2096799"/>
                </a:lnTo>
                <a:lnTo>
                  <a:pt x="2234397" y="2095530"/>
                </a:lnTo>
                <a:lnTo>
                  <a:pt x="2224557" y="2093943"/>
                </a:lnTo>
                <a:lnTo>
                  <a:pt x="2215034" y="2092357"/>
                </a:lnTo>
                <a:lnTo>
                  <a:pt x="2206147" y="2090453"/>
                </a:lnTo>
                <a:lnTo>
                  <a:pt x="2197894" y="2087597"/>
                </a:lnTo>
                <a:lnTo>
                  <a:pt x="2190593" y="2085058"/>
                </a:lnTo>
                <a:lnTo>
                  <a:pt x="2183610" y="2082520"/>
                </a:lnTo>
                <a:lnTo>
                  <a:pt x="2176945" y="2079982"/>
                </a:lnTo>
                <a:lnTo>
                  <a:pt x="2170596" y="2077126"/>
                </a:lnTo>
                <a:lnTo>
                  <a:pt x="2159487" y="2071097"/>
                </a:lnTo>
                <a:lnTo>
                  <a:pt x="2149647" y="2065385"/>
                </a:lnTo>
                <a:lnTo>
                  <a:pt x="2140759" y="2059674"/>
                </a:lnTo>
                <a:lnTo>
                  <a:pt x="2133141" y="2053962"/>
                </a:lnTo>
                <a:lnTo>
                  <a:pt x="2125841" y="2048251"/>
                </a:lnTo>
                <a:lnTo>
                  <a:pt x="2119175" y="2043174"/>
                </a:lnTo>
                <a:lnTo>
                  <a:pt x="2113462" y="2037779"/>
                </a:lnTo>
                <a:lnTo>
                  <a:pt x="2102670" y="2027308"/>
                </a:lnTo>
                <a:lnTo>
                  <a:pt x="2092512" y="2017154"/>
                </a:lnTo>
                <a:lnTo>
                  <a:pt x="2083307" y="2006683"/>
                </a:lnTo>
                <a:lnTo>
                  <a:pt x="2074737" y="1996847"/>
                </a:lnTo>
                <a:lnTo>
                  <a:pt x="2066167" y="1986375"/>
                </a:lnTo>
                <a:lnTo>
                  <a:pt x="2057914" y="1975904"/>
                </a:lnTo>
                <a:lnTo>
                  <a:pt x="2049979" y="1965116"/>
                </a:lnTo>
                <a:lnTo>
                  <a:pt x="2042044" y="1954010"/>
                </a:lnTo>
                <a:lnTo>
                  <a:pt x="2026490" y="1931798"/>
                </a:lnTo>
                <a:lnTo>
                  <a:pt x="2013476" y="1912125"/>
                </a:lnTo>
                <a:lnTo>
                  <a:pt x="2000462" y="1891817"/>
                </a:lnTo>
                <a:lnTo>
                  <a:pt x="1987131" y="1870557"/>
                </a:lnTo>
                <a:lnTo>
                  <a:pt x="1974117" y="1848663"/>
                </a:lnTo>
                <a:lnTo>
                  <a:pt x="1961103" y="1826769"/>
                </a:lnTo>
                <a:lnTo>
                  <a:pt x="1948089" y="1803922"/>
                </a:lnTo>
                <a:lnTo>
                  <a:pt x="1922061" y="1758547"/>
                </a:lnTo>
                <a:lnTo>
                  <a:pt x="1922061" y="2143126"/>
                </a:lnTo>
                <a:lnTo>
                  <a:pt x="1428165" y="2143126"/>
                </a:lnTo>
                <a:lnTo>
                  <a:pt x="1455462" y="1826769"/>
                </a:lnTo>
                <a:lnTo>
                  <a:pt x="1455145" y="1818519"/>
                </a:lnTo>
                <a:lnTo>
                  <a:pt x="1454510" y="1810269"/>
                </a:lnTo>
                <a:lnTo>
                  <a:pt x="1452923" y="1802653"/>
                </a:lnTo>
                <a:lnTo>
                  <a:pt x="1450701" y="1795038"/>
                </a:lnTo>
                <a:lnTo>
                  <a:pt x="1448479" y="1788057"/>
                </a:lnTo>
                <a:lnTo>
                  <a:pt x="1445623" y="1781076"/>
                </a:lnTo>
                <a:lnTo>
                  <a:pt x="1441814" y="1774730"/>
                </a:lnTo>
                <a:lnTo>
                  <a:pt x="1438005" y="1769018"/>
                </a:lnTo>
                <a:lnTo>
                  <a:pt x="1433878" y="1763941"/>
                </a:lnTo>
                <a:lnTo>
                  <a:pt x="1429434" y="1759182"/>
                </a:lnTo>
                <a:lnTo>
                  <a:pt x="1424673" y="1755057"/>
                </a:lnTo>
                <a:lnTo>
                  <a:pt x="1419595" y="1751566"/>
                </a:lnTo>
                <a:lnTo>
                  <a:pt x="1413881" y="1748711"/>
                </a:lnTo>
                <a:lnTo>
                  <a:pt x="1408485" y="1746807"/>
                </a:lnTo>
                <a:lnTo>
                  <a:pt x="1402454" y="1745538"/>
                </a:lnTo>
                <a:lnTo>
                  <a:pt x="1396423" y="1744903"/>
                </a:lnTo>
                <a:lnTo>
                  <a:pt x="1390710" y="1745538"/>
                </a:lnTo>
                <a:lnTo>
                  <a:pt x="1384679" y="1746807"/>
                </a:lnTo>
                <a:lnTo>
                  <a:pt x="1378966" y="1748711"/>
                </a:lnTo>
                <a:lnTo>
                  <a:pt x="1373570" y="1751566"/>
                </a:lnTo>
                <a:lnTo>
                  <a:pt x="1368174" y="1755057"/>
                </a:lnTo>
                <a:lnTo>
                  <a:pt x="1363412" y="1759182"/>
                </a:lnTo>
                <a:lnTo>
                  <a:pt x="1358969" y="1763941"/>
                </a:lnTo>
                <a:lnTo>
                  <a:pt x="1354842" y="1769018"/>
                </a:lnTo>
                <a:lnTo>
                  <a:pt x="1351351" y="1774730"/>
                </a:lnTo>
                <a:lnTo>
                  <a:pt x="1347542" y="1781076"/>
                </a:lnTo>
                <a:lnTo>
                  <a:pt x="1344367" y="1788057"/>
                </a:lnTo>
                <a:lnTo>
                  <a:pt x="1342146" y="1795038"/>
                </a:lnTo>
                <a:lnTo>
                  <a:pt x="1339924" y="1802653"/>
                </a:lnTo>
                <a:lnTo>
                  <a:pt x="1338971" y="1810269"/>
                </a:lnTo>
                <a:lnTo>
                  <a:pt x="1337702" y="1818519"/>
                </a:lnTo>
                <a:lnTo>
                  <a:pt x="1337384" y="1826769"/>
                </a:lnTo>
                <a:lnTo>
                  <a:pt x="1364999" y="2143126"/>
                </a:lnTo>
                <a:lnTo>
                  <a:pt x="870151" y="2143126"/>
                </a:lnTo>
                <a:lnTo>
                  <a:pt x="870151" y="1651297"/>
                </a:lnTo>
                <a:lnTo>
                  <a:pt x="869833" y="1651297"/>
                </a:lnTo>
                <a:lnTo>
                  <a:pt x="868881" y="1652249"/>
                </a:lnTo>
                <a:lnTo>
                  <a:pt x="867294" y="1653201"/>
                </a:lnTo>
                <a:lnTo>
                  <a:pt x="864755" y="1656691"/>
                </a:lnTo>
                <a:lnTo>
                  <a:pt x="861581" y="1661133"/>
                </a:lnTo>
                <a:lnTo>
                  <a:pt x="858724" y="1667162"/>
                </a:lnTo>
                <a:lnTo>
                  <a:pt x="855867" y="1674143"/>
                </a:lnTo>
                <a:lnTo>
                  <a:pt x="852376" y="1682710"/>
                </a:lnTo>
                <a:lnTo>
                  <a:pt x="848884" y="1691912"/>
                </a:lnTo>
                <a:lnTo>
                  <a:pt x="845710" y="1702701"/>
                </a:lnTo>
                <a:lnTo>
                  <a:pt x="839044" y="1726816"/>
                </a:lnTo>
                <a:lnTo>
                  <a:pt x="832061" y="1755057"/>
                </a:lnTo>
                <a:lnTo>
                  <a:pt x="824443" y="1786153"/>
                </a:lnTo>
                <a:lnTo>
                  <a:pt x="817460" y="1820423"/>
                </a:lnTo>
                <a:lnTo>
                  <a:pt x="810477" y="1856913"/>
                </a:lnTo>
                <a:lnTo>
                  <a:pt x="803811" y="1895308"/>
                </a:lnTo>
                <a:lnTo>
                  <a:pt x="797145" y="1935606"/>
                </a:lnTo>
                <a:lnTo>
                  <a:pt x="790797" y="1976221"/>
                </a:lnTo>
                <a:lnTo>
                  <a:pt x="784766" y="2018424"/>
                </a:lnTo>
                <a:lnTo>
                  <a:pt x="779688" y="2060308"/>
                </a:lnTo>
                <a:lnTo>
                  <a:pt x="774609" y="2101876"/>
                </a:lnTo>
                <a:lnTo>
                  <a:pt x="771118" y="2143126"/>
                </a:lnTo>
                <a:lnTo>
                  <a:pt x="438150" y="2143126"/>
                </a:lnTo>
                <a:lnTo>
                  <a:pt x="443864" y="2084741"/>
                </a:lnTo>
                <a:lnTo>
                  <a:pt x="449894" y="2028577"/>
                </a:lnTo>
                <a:lnTo>
                  <a:pt x="455925" y="1975269"/>
                </a:lnTo>
                <a:lnTo>
                  <a:pt x="463226" y="1923865"/>
                </a:lnTo>
                <a:lnTo>
                  <a:pt x="470209" y="1875317"/>
                </a:lnTo>
                <a:lnTo>
                  <a:pt x="478144" y="1828990"/>
                </a:lnTo>
                <a:lnTo>
                  <a:pt x="485762" y="1784884"/>
                </a:lnTo>
                <a:lnTo>
                  <a:pt x="494015" y="1742682"/>
                </a:lnTo>
                <a:lnTo>
                  <a:pt x="502585" y="1702701"/>
                </a:lnTo>
                <a:lnTo>
                  <a:pt x="511155" y="1665258"/>
                </a:lnTo>
                <a:lnTo>
                  <a:pt x="520043" y="1629085"/>
                </a:lnTo>
                <a:lnTo>
                  <a:pt x="528931" y="1595450"/>
                </a:lnTo>
                <a:lnTo>
                  <a:pt x="537818" y="1563719"/>
                </a:lnTo>
                <a:lnTo>
                  <a:pt x="547023" y="1533892"/>
                </a:lnTo>
                <a:lnTo>
                  <a:pt x="556228" y="1505969"/>
                </a:lnTo>
                <a:lnTo>
                  <a:pt x="565116" y="1479632"/>
                </a:lnTo>
                <a:lnTo>
                  <a:pt x="574638" y="1454882"/>
                </a:lnTo>
                <a:lnTo>
                  <a:pt x="583526" y="1432036"/>
                </a:lnTo>
                <a:lnTo>
                  <a:pt x="592413" y="1410777"/>
                </a:lnTo>
                <a:lnTo>
                  <a:pt x="601301" y="1391420"/>
                </a:lnTo>
                <a:lnTo>
                  <a:pt x="609871" y="1373334"/>
                </a:lnTo>
                <a:lnTo>
                  <a:pt x="618124" y="1356516"/>
                </a:lnTo>
                <a:lnTo>
                  <a:pt x="626059" y="1341920"/>
                </a:lnTo>
                <a:lnTo>
                  <a:pt x="633995" y="1327959"/>
                </a:lnTo>
                <a:lnTo>
                  <a:pt x="641930" y="1315266"/>
                </a:lnTo>
                <a:lnTo>
                  <a:pt x="648913" y="1304160"/>
                </a:lnTo>
                <a:lnTo>
                  <a:pt x="655579" y="1294324"/>
                </a:lnTo>
                <a:lnTo>
                  <a:pt x="661927" y="1285756"/>
                </a:lnTo>
                <a:lnTo>
                  <a:pt x="667641" y="1278141"/>
                </a:lnTo>
                <a:lnTo>
                  <a:pt x="673037" y="1271478"/>
                </a:lnTo>
                <a:lnTo>
                  <a:pt x="677798" y="1266083"/>
                </a:lnTo>
                <a:lnTo>
                  <a:pt x="681924" y="1261641"/>
                </a:lnTo>
                <a:lnTo>
                  <a:pt x="699065" y="1252756"/>
                </a:lnTo>
                <a:lnTo>
                  <a:pt x="717475" y="1243237"/>
                </a:lnTo>
                <a:lnTo>
                  <a:pt x="737154" y="1234035"/>
                </a:lnTo>
                <a:lnTo>
                  <a:pt x="758104" y="1224833"/>
                </a:lnTo>
                <a:lnTo>
                  <a:pt x="779688" y="1215948"/>
                </a:lnTo>
                <a:lnTo>
                  <a:pt x="801907" y="1206746"/>
                </a:lnTo>
                <a:lnTo>
                  <a:pt x="824761" y="1197227"/>
                </a:lnTo>
                <a:lnTo>
                  <a:pt x="848249" y="1188343"/>
                </a:lnTo>
                <a:lnTo>
                  <a:pt x="895544" y="1170891"/>
                </a:lnTo>
                <a:lnTo>
                  <a:pt x="942204" y="1154390"/>
                </a:lnTo>
                <a:lnTo>
                  <a:pt x="987594" y="1138525"/>
                </a:lnTo>
                <a:lnTo>
                  <a:pt x="1030445" y="1124564"/>
                </a:lnTo>
                <a:lnTo>
                  <a:pt x="1041554" y="1118217"/>
                </a:lnTo>
                <a:lnTo>
                  <a:pt x="1053299" y="1112188"/>
                </a:lnTo>
                <a:lnTo>
                  <a:pt x="1065678" y="1107111"/>
                </a:lnTo>
                <a:lnTo>
                  <a:pt x="1077740" y="1102352"/>
                </a:lnTo>
                <a:lnTo>
                  <a:pt x="1090754" y="1097909"/>
                </a:lnTo>
                <a:lnTo>
                  <a:pt x="1103768" y="1094102"/>
                </a:lnTo>
                <a:lnTo>
                  <a:pt x="1117099" y="1090294"/>
                </a:lnTo>
                <a:lnTo>
                  <a:pt x="1131065" y="1087438"/>
                </a:lnTo>
                <a:close/>
                <a:moveTo>
                  <a:pt x="1401445" y="0"/>
                </a:moveTo>
                <a:lnTo>
                  <a:pt x="1412240" y="318"/>
                </a:lnTo>
                <a:lnTo>
                  <a:pt x="1423353" y="635"/>
                </a:lnTo>
                <a:lnTo>
                  <a:pt x="1433513" y="1588"/>
                </a:lnTo>
                <a:lnTo>
                  <a:pt x="1444308" y="2223"/>
                </a:lnTo>
                <a:lnTo>
                  <a:pt x="1454786" y="3494"/>
                </a:lnTo>
                <a:lnTo>
                  <a:pt x="1465263" y="4764"/>
                </a:lnTo>
                <a:lnTo>
                  <a:pt x="1475423" y="6670"/>
                </a:lnTo>
                <a:lnTo>
                  <a:pt x="1485266" y="8575"/>
                </a:lnTo>
                <a:lnTo>
                  <a:pt x="1495426" y="10798"/>
                </a:lnTo>
                <a:lnTo>
                  <a:pt x="1505268" y="13339"/>
                </a:lnTo>
                <a:lnTo>
                  <a:pt x="1515111" y="15880"/>
                </a:lnTo>
                <a:lnTo>
                  <a:pt x="1524636" y="19056"/>
                </a:lnTo>
                <a:lnTo>
                  <a:pt x="1533843" y="22232"/>
                </a:lnTo>
                <a:lnTo>
                  <a:pt x="1543368" y="25726"/>
                </a:lnTo>
                <a:lnTo>
                  <a:pt x="1552576" y="29219"/>
                </a:lnTo>
                <a:lnTo>
                  <a:pt x="1561466" y="33030"/>
                </a:lnTo>
                <a:lnTo>
                  <a:pt x="1570356" y="37159"/>
                </a:lnTo>
                <a:lnTo>
                  <a:pt x="1578928" y="41605"/>
                </a:lnTo>
                <a:lnTo>
                  <a:pt x="1587818" y="46052"/>
                </a:lnTo>
                <a:lnTo>
                  <a:pt x="1596073" y="50816"/>
                </a:lnTo>
                <a:lnTo>
                  <a:pt x="1604646" y="55897"/>
                </a:lnTo>
                <a:lnTo>
                  <a:pt x="1612583" y="60979"/>
                </a:lnTo>
                <a:lnTo>
                  <a:pt x="1620521" y="66378"/>
                </a:lnTo>
                <a:lnTo>
                  <a:pt x="1628776" y="72095"/>
                </a:lnTo>
                <a:lnTo>
                  <a:pt x="1636078" y="77812"/>
                </a:lnTo>
                <a:lnTo>
                  <a:pt x="1644016" y="83528"/>
                </a:lnTo>
                <a:lnTo>
                  <a:pt x="1651318" y="89880"/>
                </a:lnTo>
                <a:lnTo>
                  <a:pt x="1658303" y="96232"/>
                </a:lnTo>
                <a:lnTo>
                  <a:pt x="1665606" y="102902"/>
                </a:lnTo>
                <a:lnTo>
                  <a:pt x="1672591" y="109571"/>
                </a:lnTo>
                <a:lnTo>
                  <a:pt x="1679258" y="116241"/>
                </a:lnTo>
                <a:lnTo>
                  <a:pt x="1685926" y="123546"/>
                </a:lnTo>
                <a:lnTo>
                  <a:pt x="1692593" y="130851"/>
                </a:lnTo>
                <a:lnTo>
                  <a:pt x="1698943" y="138155"/>
                </a:lnTo>
                <a:lnTo>
                  <a:pt x="1704976" y="145778"/>
                </a:lnTo>
                <a:lnTo>
                  <a:pt x="1710691" y="153400"/>
                </a:lnTo>
                <a:lnTo>
                  <a:pt x="1716723" y="161658"/>
                </a:lnTo>
                <a:lnTo>
                  <a:pt x="1722438" y="169597"/>
                </a:lnTo>
                <a:lnTo>
                  <a:pt x="1727836" y="177537"/>
                </a:lnTo>
                <a:lnTo>
                  <a:pt x="1733233" y="186113"/>
                </a:lnTo>
                <a:lnTo>
                  <a:pt x="1738313" y="194688"/>
                </a:lnTo>
                <a:lnTo>
                  <a:pt x="1743076" y="203263"/>
                </a:lnTo>
                <a:lnTo>
                  <a:pt x="1747838" y="212156"/>
                </a:lnTo>
                <a:lnTo>
                  <a:pt x="1752283" y="221048"/>
                </a:lnTo>
                <a:lnTo>
                  <a:pt x="1760856" y="239469"/>
                </a:lnTo>
                <a:lnTo>
                  <a:pt x="1768793" y="258207"/>
                </a:lnTo>
                <a:lnTo>
                  <a:pt x="1776096" y="277581"/>
                </a:lnTo>
                <a:lnTo>
                  <a:pt x="1782446" y="297272"/>
                </a:lnTo>
                <a:lnTo>
                  <a:pt x="1788161" y="317916"/>
                </a:lnTo>
                <a:lnTo>
                  <a:pt x="1792923" y="338560"/>
                </a:lnTo>
                <a:lnTo>
                  <a:pt x="1797051" y="359521"/>
                </a:lnTo>
                <a:lnTo>
                  <a:pt x="1799908" y="380800"/>
                </a:lnTo>
                <a:lnTo>
                  <a:pt x="1802448" y="402397"/>
                </a:lnTo>
                <a:lnTo>
                  <a:pt x="1804036" y="424946"/>
                </a:lnTo>
                <a:lnTo>
                  <a:pt x="1809751" y="426534"/>
                </a:lnTo>
                <a:lnTo>
                  <a:pt x="1815148" y="428758"/>
                </a:lnTo>
                <a:lnTo>
                  <a:pt x="1819911" y="431616"/>
                </a:lnTo>
                <a:lnTo>
                  <a:pt x="1825308" y="434474"/>
                </a:lnTo>
                <a:lnTo>
                  <a:pt x="1829753" y="437968"/>
                </a:lnTo>
                <a:lnTo>
                  <a:pt x="1834198" y="441144"/>
                </a:lnTo>
                <a:lnTo>
                  <a:pt x="1838326" y="445273"/>
                </a:lnTo>
                <a:lnTo>
                  <a:pt x="1842453" y="449401"/>
                </a:lnTo>
                <a:lnTo>
                  <a:pt x="1845628" y="453848"/>
                </a:lnTo>
                <a:lnTo>
                  <a:pt x="1849121" y="458612"/>
                </a:lnTo>
                <a:lnTo>
                  <a:pt x="1851978" y="463693"/>
                </a:lnTo>
                <a:lnTo>
                  <a:pt x="1854201" y="469728"/>
                </a:lnTo>
                <a:lnTo>
                  <a:pt x="1856423" y="475762"/>
                </a:lnTo>
                <a:lnTo>
                  <a:pt x="1858328" y="482114"/>
                </a:lnTo>
                <a:lnTo>
                  <a:pt x="1859916" y="488784"/>
                </a:lnTo>
                <a:lnTo>
                  <a:pt x="1860868" y="496088"/>
                </a:lnTo>
                <a:lnTo>
                  <a:pt x="1861503" y="502123"/>
                </a:lnTo>
                <a:lnTo>
                  <a:pt x="1862138" y="507839"/>
                </a:lnTo>
                <a:lnTo>
                  <a:pt x="1862138" y="513874"/>
                </a:lnTo>
                <a:lnTo>
                  <a:pt x="1861503" y="519908"/>
                </a:lnTo>
                <a:lnTo>
                  <a:pt x="1861186" y="526260"/>
                </a:lnTo>
                <a:lnTo>
                  <a:pt x="1860868" y="532294"/>
                </a:lnTo>
                <a:lnTo>
                  <a:pt x="1858963" y="544998"/>
                </a:lnTo>
                <a:lnTo>
                  <a:pt x="1856106" y="557385"/>
                </a:lnTo>
                <a:lnTo>
                  <a:pt x="1852296" y="569771"/>
                </a:lnTo>
                <a:lnTo>
                  <a:pt x="1847851" y="582157"/>
                </a:lnTo>
                <a:lnTo>
                  <a:pt x="1842771" y="593908"/>
                </a:lnTo>
                <a:lnTo>
                  <a:pt x="1836738" y="605342"/>
                </a:lnTo>
                <a:lnTo>
                  <a:pt x="1833881" y="611059"/>
                </a:lnTo>
                <a:lnTo>
                  <a:pt x="1830071" y="616140"/>
                </a:lnTo>
                <a:lnTo>
                  <a:pt x="1826578" y="621540"/>
                </a:lnTo>
                <a:lnTo>
                  <a:pt x="1823086" y="626621"/>
                </a:lnTo>
                <a:lnTo>
                  <a:pt x="1818958" y="631385"/>
                </a:lnTo>
                <a:lnTo>
                  <a:pt x="1814831" y="635831"/>
                </a:lnTo>
                <a:lnTo>
                  <a:pt x="1810703" y="640278"/>
                </a:lnTo>
                <a:lnTo>
                  <a:pt x="1806258" y="644407"/>
                </a:lnTo>
                <a:lnTo>
                  <a:pt x="1801813" y="648218"/>
                </a:lnTo>
                <a:lnTo>
                  <a:pt x="1797051" y="652029"/>
                </a:lnTo>
                <a:lnTo>
                  <a:pt x="1792288" y="655205"/>
                </a:lnTo>
                <a:lnTo>
                  <a:pt x="1787208" y="658063"/>
                </a:lnTo>
                <a:lnTo>
                  <a:pt x="1782128" y="660922"/>
                </a:lnTo>
                <a:lnTo>
                  <a:pt x="1777048" y="663145"/>
                </a:lnTo>
                <a:lnTo>
                  <a:pt x="1771651" y="681248"/>
                </a:lnTo>
                <a:lnTo>
                  <a:pt x="1766571" y="699033"/>
                </a:lnTo>
                <a:lnTo>
                  <a:pt x="1760538" y="716501"/>
                </a:lnTo>
                <a:lnTo>
                  <a:pt x="1754188" y="733969"/>
                </a:lnTo>
                <a:lnTo>
                  <a:pt x="1747521" y="751437"/>
                </a:lnTo>
                <a:lnTo>
                  <a:pt x="1740218" y="768587"/>
                </a:lnTo>
                <a:lnTo>
                  <a:pt x="1732598" y="785420"/>
                </a:lnTo>
                <a:lnTo>
                  <a:pt x="1724661" y="801618"/>
                </a:lnTo>
                <a:lnTo>
                  <a:pt x="1716406" y="817497"/>
                </a:lnTo>
                <a:lnTo>
                  <a:pt x="1707516" y="833695"/>
                </a:lnTo>
                <a:lnTo>
                  <a:pt x="1698308" y="848940"/>
                </a:lnTo>
                <a:lnTo>
                  <a:pt x="1688148" y="863867"/>
                </a:lnTo>
                <a:lnTo>
                  <a:pt x="1677988" y="878159"/>
                </a:lnTo>
                <a:lnTo>
                  <a:pt x="1667511" y="892451"/>
                </a:lnTo>
                <a:lnTo>
                  <a:pt x="1656716" y="905790"/>
                </a:lnTo>
                <a:lnTo>
                  <a:pt x="1644968" y="918811"/>
                </a:lnTo>
                <a:lnTo>
                  <a:pt x="1633221" y="931515"/>
                </a:lnTo>
                <a:lnTo>
                  <a:pt x="1620838" y="943266"/>
                </a:lnTo>
                <a:lnTo>
                  <a:pt x="1607821" y="954382"/>
                </a:lnTo>
                <a:lnTo>
                  <a:pt x="1594803" y="964863"/>
                </a:lnTo>
                <a:lnTo>
                  <a:pt x="1581151" y="974709"/>
                </a:lnTo>
                <a:lnTo>
                  <a:pt x="1567181" y="983919"/>
                </a:lnTo>
                <a:lnTo>
                  <a:pt x="1552576" y="992176"/>
                </a:lnTo>
                <a:lnTo>
                  <a:pt x="1545273" y="996305"/>
                </a:lnTo>
                <a:lnTo>
                  <a:pt x="1537336" y="1000116"/>
                </a:lnTo>
                <a:lnTo>
                  <a:pt x="1530033" y="1003610"/>
                </a:lnTo>
                <a:lnTo>
                  <a:pt x="1522096" y="1006786"/>
                </a:lnTo>
                <a:lnTo>
                  <a:pt x="1513841" y="1010279"/>
                </a:lnTo>
                <a:lnTo>
                  <a:pt x="1506221" y="1012820"/>
                </a:lnTo>
                <a:lnTo>
                  <a:pt x="1497966" y="1015679"/>
                </a:lnTo>
                <a:lnTo>
                  <a:pt x="1489711" y="1017902"/>
                </a:lnTo>
                <a:lnTo>
                  <a:pt x="1481456" y="1020443"/>
                </a:lnTo>
                <a:lnTo>
                  <a:pt x="1473201" y="1022348"/>
                </a:lnTo>
                <a:lnTo>
                  <a:pt x="1464628" y="1024254"/>
                </a:lnTo>
                <a:lnTo>
                  <a:pt x="1455738" y="1025842"/>
                </a:lnTo>
                <a:lnTo>
                  <a:pt x="1447166" y="1027112"/>
                </a:lnTo>
                <a:lnTo>
                  <a:pt x="1438276" y="1028383"/>
                </a:lnTo>
                <a:lnTo>
                  <a:pt x="1429068" y="1029018"/>
                </a:lnTo>
                <a:lnTo>
                  <a:pt x="1419860" y="1029971"/>
                </a:lnTo>
                <a:lnTo>
                  <a:pt x="1410653" y="1030288"/>
                </a:lnTo>
                <a:lnTo>
                  <a:pt x="1401445" y="1030288"/>
                </a:lnTo>
                <a:lnTo>
                  <a:pt x="1391920" y="1030288"/>
                </a:lnTo>
                <a:lnTo>
                  <a:pt x="1382713" y="1029971"/>
                </a:lnTo>
                <a:lnTo>
                  <a:pt x="1373823" y="1029018"/>
                </a:lnTo>
                <a:lnTo>
                  <a:pt x="1364933" y="1028383"/>
                </a:lnTo>
                <a:lnTo>
                  <a:pt x="1356043" y="1027112"/>
                </a:lnTo>
                <a:lnTo>
                  <a:pt x="1347153" y="1025842"/>
                </a:lnTo>
                <a:lnTo>
                  <a:pt x="1338580" y="1024254"/>
                </a:lnTo>
                <a:lnTo>
                  <a:pt x="1330008" y="1022348"/>
                </a:lnTo>
                <a:lnTo>
                  <a:pt x="1321753" y="1020443"/>
                </a:lnTo>
                <a:lnTo>
                  <a:pt x="1313180" y="1018219"/>
                </a:lnTo>
                <a:lnTo>
                  <a:pt x="1305243" y="1015679"/>
                </a:lnTo>
                <a:lnTo>
                  <a:pt x="1297305" y="1013138"/>
                </a:lnTo>
                <a:lnTo>
                  <a:pt x="1289050" y="1010279"/>
                </a:lnTo>
                <a:lnTo>
                  <a:pt x="1281430" y="1007104"/>
                </a:lnTo>
                <a:lnTo>
                  <a:pt x="1273493" y="1003928"/>
                </a:lnTo>
                <a:lnTo>
                  <a:pt x="1266190" y="1000434"/>
                </a:lnTo>
                <a:lnTo>
                  <a:pt x="1250950" y="992812"/>
                </a:lnTo>
                <a:lnTo>
                  <a:pt x="1236345" y="984554"/>
                </a:lnTo>
                <a:lnTo>
                  <a:pt x="1222693" y="975344"/>
                </a:lnTo>
                <a:lnTo>
                  <a:pt x="1209040" y="965498"/>
                </a:lnTo>
                <a:lnTo>
                  <a:pt x="1196023" y="955017"/>
                </a:lnTo>
                <a:lnTo>
                  <a:pt x="1183005" y="943901"/>
                </a:lnTo>
                <a:lnTo>
                  <a:pt x="1170623" y="932150"/>
                </a:lnTo>
                <a:lnTo>
                  <a:pt x="1158875" y="919764"/>
                </a:lnTo>
                <a:lnTo>
                  <a:pt x="1147128" y="907378"/>
                </a:lnTo>
                <a:lnTo>
                  <a:pt x="1136333" y="893721"/>
                </a:lnTo>
                <a:lnTo>
                  <a:pt x="1125538" y="879747"/>
                </a:lnTo>
                <a:lnTo>
                  <a:pt x="1115695" y="865455"/>
                </a:lnTo>
                <a:lnTo>
                  <a:pt x="1105853" y="850845"/>
                </a:lnTo>
                <a:lnTo>
                  <a:pt x="1096645" y="835601"/>
                </a:lnTo>
                <a:lnTo>
                  <a:pt x="1087755" y="820038"/>
                </a:lnTo>
                <a:lnTo>
                  <a:pt x="1079183" y="803841"/>
                </a:lnTo>
                <a:lnTo>
                  <a:pt x="1070928" y="787643"/>
                </a:lnTo>
                <a:lnTo>
                  <a:pt x="1063625" y="770811"/>
                </a:lnTo>
                <a:lnTo>
                  <a:pt x="1056323" y="753978"/>
                </a:lnTo>
                <a:lnTo>
                  <a:pt x="1049655" y="737145"/>
                </a:lnTo>
                <a:lnTo>
                  <a:pt x="1043305" y="719677"/>
                </a:lnTo>
                <a:lnTo>
                  <a:pt x="1037273" y="702209"/>
                </a:lnTo>
                <a:lnTo>
                  <a:pt x="1031558" y="684106"/>
                </a:lnTo>
                <a:lnTo>
                  <a:pt x="1026795" y="666321"/>
                </a:lnTo>
                <a:lnTo>
                  <a:pt x="1020763" y="664415"/>
                </a:lnTo>
                <a:lnTo>
                  <a:pt x="1015365" y="662827"/>
                </a:lnTo>
                <a:lnTo>
                  <a:pt x="1009650" y="659969"/>
                </a:lnTo>
                <a:lnTo>
                  <a:pt x="1004253" y="657110"/>
                </a:lnTo>
                <a:lnTo>
                  <a:pt x="998855" y="653617"/>
                </a:lnTo>
                <a:lnTo>
                  <a:pt x="993775" y="650441"/>
                </a:lnTo>
                <a:lnTo>
                  <a:pt x="989013" y="646312"/>
                </a:lnTo>
                <a:lnTo>
                  <a:pt x="984250" y="642183"/>
                </a:lnTo>
                <a:lnTo>
                  <a:pt x="979805" y="637737"/>
                </a:lnTo>
                <a:lnTo>
                  <a:pt x="975360" y="632973"/>
                </a:lnTo>
                <a:lnTo>
                  <a:pt x="970598" y="627891"/>
                </a:lnTo>
                <a:lnTo>
                  <a:pt x="966788" y="622492"/>
                </a:lnTo>
                <a:lnTo>
                  <a:pt x="962978" y="617411"/>
                </a:lnTo>
                <a:lnTo>
                  <a:pt x="959168" y="611376"/>
                </a:lnTo>
                <a:lnTo>
                  <a:pt x="955358" y="605660"/>
                </a:lnTo>
                <a:lnTo>
                  <a:pt x="952500" y="599625"/>
                </a:lnTo>
                <a:lnTo>
                  <a:pt x="949325" y="593591"/>
                </a:lnTo>
                <a:lnTo>
                  <a:pt x="946468" y="587239"/>
                </a:lnTo>
                <a:lnTo>
                  <a:pt x="943610" y="580887"/>
                </a:lnTo>
                <a:lnTo>
                  <a:pt x="941388" y="574535"/>
                </a:lnTo>
                <a:lnTo>
                  <a:pt x="939165" y="567865"/>
                </a:lnTo>
                <a:lnTo>
                  <a:pt x="937260" y="561196"/>
                </a:lnTo>
                <a:lnTo>
                  <a:pt x="935355" y="554526"/>
                </a:lnTo>
                <a:lnTo>
                  <a:pt x="934085" y="547857"/>
                </a:lnTo>
                <a:lnTo>
                  <a:pt x="932815" y="541505"/>
                </a:lnTo>
                <a:lnTo>
                  <a:pt x="931863" y="534835"/>
                </a:lnTo>
                <a:lnTo>
                  <a:pt x="930910" y="528166"/>
                </a:lnTo>
                <a:lnTo>
                  <a:pt x="930593" y="521496"/>
                </a:lnTo>
                <a:lnTo>
                  <a:pt x="930275" y="515144"/>
                </a:lnTo>
                <a:lnTo>
                  <a:pt x="930275" y="508792"/>
                </a:lnTo>
                <a:lnTo>
                  <a:pt x="930593" y="502440"/>
                </a:lnTo>
                <a:lnTo>
                  <a:pt x="931228" y="496088"/>
                </a:lnTo>
                <a:lnTo>
                  <a:pt x="932498" y="488148"/>
                </a:lnTo>
                <a:lnTo>
                  <a:pt x="934403" y="480526"/>
                </a:lnTo>
                <a:lnTo>
                  <a:pt x="936625" y="473539"/>
                </a:lnTo>
                <a:lnTo>
                  <a:pt x="939165" y="466869"/>
                </a:lnTo>
                <a:lnTo>
                  <a:pt x="942023" y="460835"/>
                </a:lnTo>
                <a:lnTo>
                  <a:pt x="945515" y="455436"/>
                </a:lnTo>
                <a:lnTo>
                  <a:pt x="949325" y="450037"/>
                </a:lnTo>
                <a:lnTo>
                  <a:pt x="953770" y="445273"/>
                </a:lnTo>
                <a:lnTo>
                  <a:pt x="958215" y="440826"/>
                </a:lnTo>
                <a:lnTo>
                  <a:pt x="962978" y="437015"/>
                </a:lnTo>
                <a:lnTo>
                  <a:pt x="968058" y="433204"/>
                </a:lnTo>
                <a:lnTo>
                  <a:pt x="973773" y="430345"/>
                </a:lnTo>
                <a:lnTo>
                  <a:pt x="979805" y="427805"/>
                </a:lnTo>
                <a:lnTo>
                  <a:pt x="985520" y="425264"/>
                </a:lnTo>
                <a:lnTo>
                  <a:pt x="992188" y="423358"/>
                </a:lnTo>
                <a:lnTo>
                  <a:pt x="998855" y="421453"/>
                </a:lnTo>
                <a:lnTo>
                  <a:pt x="1000443" y="399538"/>
                </a:lnTo>
                <a:lnTo>
                  <a:pt x="1002983" y="377942"/>
                </a:lnTo>
                <a:lnTo>
                  <a:pt x="1006475" y="356663"/>
                </a:lnTo>
                <a:lnTo>
                  <a:pt x="1010603" y="336019"/>
                </a:lnTo>
                <a:lnTo>
                  <a:pt x="1015365" y="315057"/>
                </a:lnTo>
                <a:lnTo>
                  <a:pt x="1020763" y="295049"/>
                </a:lnTo>
                <a:lnTo>
                  <a:pt x="1027748" y="275358"/>
                </a:lnTo>
                <a:lnTo>
                  <a:pt x="1034733" y="256302"/>
                </a:lnTo>
                <a:lnTo>
                  <a:pt x="1042353" y="237564"/>
                </a:lnTo>
                <a:lnTo>
                  <a:pt x="1051243" y="219143"/>
                </a:lnTo>
                <a:lnTo>
                  <a:pt x="1060768" y="201675"/>
                </a:lnTo>
                <a:lnTo>
                  <a:pt x="1065530" y="193417"/>
                </a:lnTo>
                <a:lnTo>
                  <a:pt x="1070610" y="184842"/>
                </a:lnTo>
                <a:lnTo>
                  <a:pt x="1076008" y="176585"/>
                </a:lnTo>
                <a:lnTo>
                  <a:pt x="1081405" y="168327"/>
                </a:lnTo>
                <a:lnTo>
                  <a:pt x="1087120" y="160070"/>
                </a:lnTo>
                <a:lnTo>
                  <a:pt x="1092835" y="152447"/>
                </a:lnTo>
                <a:lnTo>
                  <a:pt x="1098868" y="144507"/>
                </a:lnTo>
                <a:lnTo>
                  <a:pt x="1104900" y="137202"/>
                </a:lnTo>
                <a:lnTo>
                  <a:pt x="1111250" y="129580"/>
                </a:lnTo>
                <a:lnTo>
                  <a:pt x="1117600" y="122593"/>
                </a:lnTo>
                <a:lnTo>
                  <a:pt x="1124268" y="115606"/>
                </a:lnTo>
                <a:lnTo>
                  <a:pt x="1131253" y="108619"/>
                </a:lnTo>
                <a:lnTo>
                  <a:pt x="1137920" y="101949"/>
                </a:lnTo>
                <a:lnTo>
                  <a:pt x="1144905" y="95597"/>
                </a:lnTo>
                <a:lnTo>
                  <a:pt x="1152525" y="89245"/>
                </a:lnTo>
                <a:lnTo>
                  <a:pt x="1159828" y="82893"/>
                </a:lnTo>
                <a:lnTo>
                  <a:pt x="1167130" y="76859"/>
                </a:lnTo>
                <a:lnTo>
                  <a:pt x="1175068" y="71460"/>
                </a:lnTo>
                <a:lnTo>
                  <a:pt x="1183005" y="65743"/>
                </a:lnTo>
                <a:lnTo>
                  <a:pt x="1190943" y="60661"/>
                </a:lnTo>
                <a:lnTo>
                  <a:pt x="1198880" y="55262"/>
                </a:lnTo>
                <a:lnTo>
                  <a:pt x="1207453" y="50498"/>
                </a:lnTo>
                <a:lnTo>
                  <a:pt x="1216025" y="45734"/>
                </a:lnTo>
                <a:lnTo>
                  <a:pt x="1224598" y="41288"/>
                </a:lnTo>
                <a:lnTo>
                  <a:pt x="1233170" y="36841"/>
                </a:lnTo>
                <a:lnTo>
                  <a:pt x="1242060" y="32713"/>
                </a:lnTo>
                <a:lnTo>
                  <a:pt x="1250950" y="28902"/>
                </a:lnTo>
                <a:lnTo>
                  <a:pt x="1260158" y="25408"/>
                </a:lnTo>
                <a:lnTo>
                  <a:pt x="1269365" y="21914"/>
                </a:lnTo>
                <a:lnTo>
                  <a:pt x="1278890" y="19056"/>
                </a:lnTo>
                <a:lnTo>
                  <a:pt x="1288415" y="15880"/>
                </a:lnTo>
                <a:lnTo>
                  <a:pt x="1297940" y="13339"/>
                </a:lnTo>
                <a:lnTo>
                  <a:pt x="1307783" y="10798"/>
                </a:lnTo>
                <a:lnTo>
                  <a:pt x="1317625" y="8575"/>
                </a:lnTo>
                <a:lnTo>
                  <a:pt x="1327785" y="6670"/>
                </a:lnTo>
                <a:lnTo>
                  <a:pt x="1337945" y="4764"/>
                </a:lnTo>
                <a:lnTo>
                  <a:pt x="1348105" y="3494"/>
                </a:lnTo>
                <a:lnTo>
                  <a:pt x="1358583" y="2223"/>
                </a:lnTo>
                <a:lnTo>
                  <a:pt x="1369060" y="1588"/>
                </a:lnTo>
                <a:lnTo>
                  <a:pt x="1379855" y="635"/>
                </a:lnTo>
                <a:lnTo>
                  <a:pt x="1390650" y="318"/>
                </a:lnTo>
                <a:lnTo>
                  <a:pt x="1401445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47474"/>
              </a:solidFill>
            </a:endParaRPr>
          </a:p>
        </p:txBody>
      </p:sp>
      <p:grpSp>
        <p:nvGrpSpPr>
          <p:cNvPr id="167" name="组合 166"/>
          <p:cNvGrpSpPr/>
          <p:nvPr/>
        </p:nvGrpSpPr>
        <p:grpSpPr>
          <a:xfrm>
            <a:off x="3562791" y="4239419"/>
            <a:ext cx="333202" cy="408257"/>
            <a:chOff x="5772292" y="7500829"/>
            <a:chExt cx="225879" cy="276759"/>
          </a:xfrm>
          <a:solidFill>
            <a:schemeClr val="accent4">
              <a:lumMod val="50000"/>
            </a:schemeClr>
          </a:solidFill>
        </p:grpSpPr>
        <p:sp>
          <p:nvSpPr>
            <p:cNvPr id="168" name="Freeform 16"/>
            <p:cNvSpPr>
              <a:spLocks/>
            </p:cNvSpPr>
            <p:nvPr/>
          </p:nvSpPr>
          <p:spPr bwMode="auto">
            <a:xfrm>
              <a:off x="5962506" y="7612299"/>
              <a:ext cx="35665" cy="32427"/>
            </a:xfrm>
            <a:custGeom>
              <a:avLst/>
              <a:gdLst>
                <a:gd name="T0" fmla="*/ 13 w 14"/>
                <a:gd name="T1" fmla="*/ 1 h 4"/>
                <a:gd name="T2" fmla="*/ 12 w 14"/>
                <a:gd name="T3" fmla="*/ 0 h 4"/>
                <a:gd name="T4" fmla="*/ 3 w 14"/>
                <a:gd name="T5" fmla="*/ 0 h 4"/>
                <a:gd name="T6" fmla="*/ 1 w 14"/>
                <a:gd name="T7" fmla="*/ 1 h 4"/>
                <a:gd name="T8" fmla="*/ 0 w 14"/>
                <a:gd name="T9" fmla="*/ 2 h 4"/>
                <a:gd name="T10" fmla="*/ 1 w 14"/>
                <a:gd name="T11" fmla="*/ 4 h 4"/>
                <a:gd name="T12" fmla="*/ 3 w 14"/>
                <a:gd name="T13" fmla="*/ 4 h 4"/>
                <a:gd name="T14" fmla="*/ 12 w 14"/>
                <a:gd name="T15" fmla="*/ 4 h 4"/>
                <a:gd name="T16" fmla="*/ 13 w 14"/>
                <a:gd name="T17" fmla="*/ 4 h 4"/>
                <a:gd name="T18" fmla="*/ 14 w 14"/>
                <a:gd name="T19" fmla="*/ 2 h 4"/>
                <a:gd name="T20" fmla="*/ 13 w 14"/>
                <a:gd name="T2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4">
                  <a:moveTo>
                    <a:pt x="13" y="1"/>
                  </a:moveTo>
                  <a:cubicBezTo>
                    <a:pt x="13" y="0"/>
                    <a:pt x="12" y="0"/>
                    <a:pt x="1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3"/>
                    <a:pt x="1" y="3"/>
                    <a:pt x="1" y="4"/>
                  </a:cubicBezTo>
                  <a:cubicBezTo>
                    <a:pt x="1" y="4"/>
                    <a:pt x="2" y="4"/>
                    <a:pt x="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3" y="4"/>
                    <a:pt x="13" y="4"/>
                  </a:cubicBezTo>
                  <a:cubicBezTo>
                    <a:pt x="14" y="3"/>
                    <a:pt x="14" y="3"/>
                    <a:pt x="14" y="2"/>
                  </a:cubicBezTo>
                  <a:cubicBezTo>
                    <a:pt x="14" y="2"/>
                    <a:pt x="14" y="1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zh-CN" altLang="en-US" sz="1600">
                <a:solidFill>
                  <a:srgbClr val="F47474"/>
                </a:solidFill>
              </a:endParaRPr>
            </a:p>
          </p:txBody>
        </p:sp>
        <p:sp>
          <p:nvSpPr>
            <p:cNvPr id="169" name="Freeform 17"/>
            <p:cNvSpPr>
              <a:spLocks/>
            </p:cNvSpPr>
            <p:nvPr/>
          </p:nvSpPr>
          <p:spPr bwMode="auto">
            <a:xfrm>
              <a:off x="5954941" y="7559378"/>
              <a:ext cx="32423" cy="32427"/>
            </a:xfrm>
            <a:custGeom>
              <a:avLst/>
              <a:gdLst>
                <a:gd name="T0" fmla="*/ 3 w 13"/>
                <a:gd name="T1" fmla="*/ 9 h 9"/>
                <a:gd name="T2" fmla="*/ 4 w 13"/>
                <a:gd name="T3" fmla="*/ 9 h 9"/>
                <a:gd name="T4" fmla="*/ 12 w 13"/>
                <a:gd name="T5" fmla="*/ 4 h 9"/>
                <a:gd name="T6" fmla="*/ 12 w 13"/>
                <a:gd name="T7" fmla="*/ 4 h 9"/>
                <a:gd name="T8" fmla="*/ 12 w 13"/>
                <a:gd name="T9" fmla="*/ 4 h 9"/>
                <a:gd name="T10" fmla="*/ 12 w 13"/>
                <a:gd name="T11" fmla="*/ 1 h 9"/>
                <a:gd name="T12" fmla="*/ 11 w 13"/>
                <a:gd name="T13" fmla="*/ 0 h 9"/>
                <a:gd name="T14" fmla="*/ 9 w 13"/>
                <a:gd name="T15" fmla="*/ 1 h 9"/>
                <a:gd name="T16" fmla="*/ 2 w 13"/>
                <a:gd name="T17" fmla="*/ 5 h 9"/>
                <a:gd name="T18" fmla="*/ 1 w 13"/>
                <a:gd name="T19" fmla="*/ 5 h 9"/>
                <a:gd name="T20" fmla="*/ 1 w 13"/>
                <a:gd name="T21" fmla="*/ 8 h 9"/>
                <a:gd name="T22" fmla="*/ 3 w 13"/>
                <a:gd name="T2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9">
                  <a:moveTo>
                    <a:pt x="3" y="9"/>
                  </a:moveTo>
                  <a:cubicBezTo>
                    <a:pt x="3" y="9"/>
                    <a:pt x="3" y="9"/>
                    <a:pt x="4" y="9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3"/>
                    <a:pt x="13" y="2"/>
                    <a:pt x="12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10" y="0"/>
                    <a:pt x="10" y="0"/>
                    <a:pt x="9" y="1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9"/>
                    <a:pt x="2" y="9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zh-CN" altLang="en-US" sz="1600">
                <a:solidFill>
                  <a:srgbClr val="F47474"/>
                </a:solidFill>
              </a:endParaRPr>
            </a:p>
          </p:txBody>
        </p:sp>
        <p:sp>
          <p:nvSpPr>
            <p:cNvPr id="170" name="Freeform 18"/>
            <p:cNvSpPr>
              <a:spLocks/>
            </p:cNvSpPr>
            <p:nvPr/>
          </p:nvSpPr>
          <p:spPr bwMode="auto">
            <a:xfrm>
              <a:off x="5923598" y="7513215"/>
              <a:ext cx="31125" cy="33928"/>
            </a:xfrm>
            <a:custGeom>
              <a:avLst/>
              <a:gdLst>
                <a:gd name="T0" fmla="*/ 8 w 10"/>
                <a:gd name="T1" fmla="*/ 1 h 13"/>
                <a:gd name="T2" fmla="*/ 6 w 10"/>
                <a:gd name="T3" fmla="*/ 1 h 13"/>
                <a:gd name="T4" fmla="*/ 5 w 10"/>
                <a:gd name="T5" fmla="*/ 2 h 13"/>
                <a:gd name="T6" fmla="*/ 1 w 10"/>
                <a:gd name="T7" fmla="*/ 10 h 13"/>
                <a:gd name="T8" fmla="*/ 2 w 10"/>
                <a:gd name="T9" fmla="*/ 12 h 13"/>
                <a:gd name="T10" fmla="*/ 3 w 10"/>
                <a:gd name="T11" fmla="*/ 13 h 13"/>
                <a:gd name="T12" fmla="*/ 4 w 10"/>
                <a:gd name="T13" fmla="*/ 12 h 13"/>
                <a:gd name="T14" fmla="*/ 5 w 10"/>
                <a:gd name="T15" fmla="*/ 12 h 13"/>
                <a:gd name="T16" fmla="*/ 9 w 10"/>
                <a:gd name="T17" fmla="*/ 4 h 13"/>
                <a:gd name="T18" fmla="*/ 8 w 10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3">
                  <a:moveTo>
                    <a:pt x="8" y="1"/>
                  </a:moveTo>
                  <a:cubicBezTo>
                    <a:pt x="7" y="0"/>
                    <a:pt x="6" y="0"/>
                    <a:pt x="6" y="1"/>
                  </a:cubicBezTo>
                  <a:cubicBezTo>
                    <a:pt x="5" y="1"/>
                    <a:pt x="5" y="1"/>
                    <a:pt x="5" y="2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1"/>
                    <a:pt x="1" y="12"/>
                    <a:pt x="2" y="12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3" y="13"/>
                    <a:pt x="4" y="13"/>
                    <a:pt x="4" y="12"/>
                  </a:cubicBezTo>
                  <a:cubicBezTo>
                    <a:pt x="4" y="12"/>
                    <a:pt x="4" y="12"/>
                    <a:pt x="5" y="12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3"/>
                    <a:pt x="9" y="1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zh-CN" altLang="en-US" sz="1600">
                <a:solidFill>
                  <a:srgbClr val="F47474"/>
                </a:solidFill>
              </a:endParaRPr>
            </a:p>
          </p:txBody>
        </p:sp>
        <p:sp>
          <p:nvSpPr>
            <p:cNvPr id="171" name="Freeform 19"/>
            <p:cNvSpPr>
              <a:spLocks/>
            </p:cNvSpPr>
            <p:nvPr/>
          </p:nvSpPr>
          <p:spPr bwMode="auto">
            <a:xfrm>
              <a:off x="5777696" y="7556001"/>
              <a:ext cx="33504" cy="32427"/>
            </a:xfrm>
            <a:custGeom>
              <a:avLst/>
              <a:gdLst>
                <a:gd name="T0" fmla="*/ 2 w 13"/>
                <a:gd name="T1" fmla="*/ 5 h 9"/>
                <a:gd name="T2" fmla="*/ 10 w 13"/>
                <a:gd name="T3" fmla="*/ 9 h 9"/>
                <a:gd name="T4" fmla="*/ 11 w 13"/>
                <a:gd name="T5" fmla="*/ 9 h 9"/>
                <a:gd name="T6" fmla="*/ 12 w 13"/>
                <a:gd name="T7" fmla="*/ 9 h 9"/>
                <a:gd name="T8" fmla="*/ 13 w 13"/>
                <a:gd name="T9" fmla="*/ 8 h 9"/>
                <a:gd name="T10" fmla="*/ 12 w 13"/>
                <a:gd name="T11" fmla="*/ 5 h 9"/>
                <a:gd name="T12" fmla="*/ 4 w 13"/>
                <a:gd name="T13" fmla="*/ 1 h 9"/>
                <a:gd name="T14" fmla="*/ 1 w 13"/>
                <a:gd name="T15" fmla="*/ 1 h 9"/>
                <a:gd name="T16" fmla="*/ 1 w 13"/>
                <a:gd name="T17" fmla="*/ 2 h 9"/>
                <a:gd name="T18" fmla="*/ 2 w 13"/>
                <a:gd name="T1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9">
                  <a:moveTo>
                    <a:pt x="2" y="5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1" y="9"/>
                  </a:cubicBezTo>
                  <a:cubicBezTo>
                    <a:pt x="11" y="9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3" y="7"/>
                    <a:pt x="13" y="6"/>
                    <a:pt x="12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0" y="3"/>
                    <a:pt x="1" y="4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zh-CN" altLang="en-US" sz="1600">
                <a:solidFill>
                  <a:srgbClr val="F47474"/>
                </a:solidFill>
              </a:endParaRPr>
            </a:p>
          </p:txBody>
        </p:sp>
        <p:sp>
          <p:nvSpPr>
            <p:cNvPr id="172" name="Freeform 20"/>
            <p:cNvSpPr>
              <a:spLocks/>
            </p:cNvSpPr>
            <p:nvPr/>
          </p:nvSpPr>
          <p:spPr bwMode="auto">
            <a:xfrm>
              <a:off x="5954941" y="7649455"/>
              <a:ext cx="32423" cy="32427"/>
            </a:xfrm>
            <a:custGeom>
              <a:avLst/>
              <a:gdLst>
                <a:gd name="T0" fmla="*/ 12 w 13"/>
                <a:gd name="T1" fmla="*/ 5 h 9"/>
                <a:gd name="T2" fmla="*/ 4 w 13"/>
                <a:gd name="T3" fmla="*/ 1 h 9"/>
                <a:gd name="T4" fmla="*/ 1 w 13"/>
                <a:gd name="T5" fmla="*/ 1 h 9"/>
                <a:gd name="T6" fmla="*/ 1 w 13"/>
                <a:gd name="T7" fmla="*/ 1 h 9"/>
                <a:gd name="T8" fmla="*/ 2 w 13"/>
                <a:gd name="T9" fmla="*/ 4 h 9"/>
                <a:gd name="T10" fmla="*/ 10 w 13"/>
                <a:gd name="T11" fmla="*/ 9 h 9"/>
                <a:gd name="T12" fmla="*/ 11 w 13"/>
                <a:gd name="T13" fmla="*/ 9 h 9"/>
                <a:gd name="T14" fmla="*/ 12 w 13"/>
                <a:gd name="T15" fmla="*/ 9 h 9"/>
                <a:gd name="T16" fmla="*/ 12 w 13"/>
                <a:gd name="T17" fmla="*/ 8 h 9"/>
                <a:gd name="T18" fmla="*/ 12 w 13"/>
                <a:gd name="T1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9">
                  <a:moveTo>
                    <a:pt x="12" y="5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1" y="4"/>
                    <a:pt x="2" y="4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1" y="9"/>
                  </a:cubicBezTo>
                  <a:cubicBezTo>
                    <a:pt x="11" y="9"/>
                    <a:pt x="12" y="9"/>
                    <a:pt x="12" y="9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3" y="7"/>
                    <a:pt x="13" y="6"/>
                    <a:pt x="1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zh-CN" altLang="en-US" sz="1600">
                <a:solidFill>
                  <a:srgbClr val="F47474"/>
                </a:solidFill>
              </a:endParaRPr>
            </a:p>
          </p:txBody>
        </p:sp>
        <p:sp>
          <p:nvSpPr>
            <p:cNvPr id="173" name="Freeform 21"/>
            <p:cNvSpPr>
              <a:spLocks/>
            </p:cNvSpPr>
            <p:nvPr/>
          </p:nvSpPr>
          <p:spPr bwMode="auto">
            <a:xfrm>
              <a:off x="5780937" y="7652833"/>
              <a:ext cx="31125" cy="32427"/>
            </a:xfrm>
            <a:custGeom>
              <a:avLst/>
              <a:gdLst>
                <a:gd name="T0" fmla="*/ 10 w 12"/>
                <a:gd name="T1" fmla="*/ 0 h 9"/>
                <a:gd name="T2" fmla="*/ 9 w 12"/>
                <a:gd name="T3" fmla="*/ 1 h 9"/>
                <a:gd name="T4" fmla="*/ 1 w 12"/>
                <a:gd name="T5" fmla="*/ 5 h 9"/>
                <a:gd name="T6" fmla="*/ 1 w 12"/>
                <a:gd name="T7" fmla="*/ 6 h 9"/>
                <a:gd name="T8" fmla="*/ 0 w 12"/>
                <a:gd name="T9" fmla="*/ 8 h 9"/>
                <a:gd name="T10" fmla="*/ 2 w 12"/>
                <a:gd name="T11" fmla="*/ 9 h 9"/>
                <a:gd name="T12" fmla="*/ 3 w 12"/>
                <a:gd name="T13" fmla="*/ 9 h 9"/>
                <a:gd name="T14" fmla="*/ 11 w 12"/>
                <a:gd name="T15" fmla="*/ 4 h 9"/>
                <a:gd name="T16" fmla="*/ 11 w 12"/>
                <a:gd name="T17" fmla="*/ 4 h 9"/>
                <a:gd name="T18" fmla="*/ 12 w 12"/>
                <a:gd name="T19" fmla="*/ 2 h 9"/>
                <a:gd name="T20" fmla="*/ 10 w 12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9">
                  <a:moveTo>
                    <a:pt x="10" y="0"/>
                  </a:moveTo>
                  <a:cubicBezTo>
                    <a:pt x="10" y="0"/>
                    <a:pt x="9" y="0"/>
                    <a:pt x="9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9"/>
                    <a:pt x="3" y="9"/>
                    <a:pt x="3" y="9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3"/>
                    <a:pt x="12" y="2"/>
                    <a:pt x="12" y="2"/>
                  </a:cubicBezTo>
                  <a:cubicBezTo>
                    <a:pt x="11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zh-CN" altLang="en-US" sz="1600">
                <a:solidFill>
                  <a:srgbClr val="F47474"/>
                </a:solidFill>
              </a:endParaRPr>
            </a:p>
          </p:txBody>
        </p:sp>
        <p:sp>
          <p:nvSpPr>
            <p:cNvPr id="174" name="Freeform 22"/>
            <p:cNvSpPr>
              <a:spLocks/>
            </p:cNvSpPr>
            <p:nvPr/>
          </p:nvSpPr>
          <p:spPr bwMode="auto">
            <a:xfrm>
              <a:off x="5818764" y="7513214"/>
              <a:ext cx="31125" cy="32427"/>
            </a:xfrm>
            <a:custGeom>
              <a:avLst/>
              <a:gdLst>
                <a:gd name="T0" fmla="*/ 4 w 9"/>
                <a:gd name="T1" fmla="*/ 1 h 12"/>
                <a:gd name="T2" fmla="*/ 3 w 9"/>
                <a:gd name="T3" fmla="*/ 0 h 12"/>
                <a:gd name="T4" fmla="*/ 1 w 9"/>
                <a:gd name="T5" fmla="*/ 0 h 12"/>
                <a:gd name="T6" fmla="*/ 1 w 9"/>
                <a:gd name="T7" fmla="*/ 0 h 12"/>
                <a:gd name="T8" fmla="*/ 0 w 9"/>
                <a:gd name="T9" fmla="*/ 3 h 12"/>
                <a:gd name="T10" fmla="*/ 5 w 9"/>
                <a:gd name="T11" fmla="*/ 11 h 12"/>
                <a:gd name="T12" fmla="*/ 7 w 9"/>
                <a:gd name="T13" fmla="*/ 12 h 12"/>
                <a:gd name="T14" fmla="*/ 8 w 9"/>
                <a:gd name="T15" fmla="*/ 12 h 12"/>
                <a:gd name="T16" fmla="*/ 8 w 9"/>
                <a:gd name="T17" fmla="*/ 11 h 12"/>
                <a:gd name="T18" fmla="*/ 9 w 9"/>
                <a:gd name="T19" fmla="*/ 9 h 12"/>
                <a:gd name="T20" fmla="*/ 4 w 9"/>
                <a:gd name="T21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2">
                  <a:moveTo>
                    <a:pt x="4" y="1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2"/>
                    <a:pt x="6" y="12"/>
                    <a:pt x="7" y="12"/>
                  </a:cubicBezTo>
                  <a:cubicBezTo>
                    <a:pt x="7" y="12"/>
                    <a:pt x="7" y="12"/>
                    <a:pt x="8" y="12"/>
                  </a:cubicBezTo>
                  <a:cubicBezTo>
                    <a:pt x="8" y="12"/>
                    <a:pt x="8" y="11"/>
                    <a:pt x="8" y="11"/>
                  </a:cubicBezTo>
                  <a:cubicBezTo>
                    <a:pt x="9" y="11"/>
                    <a:pt x="9" y="10"/>
                    <a:pt x="9" y="9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zh-CN" altLang="en-US" sz="1600">
                <a:solidFill>
                  <a:srgbClr val="F47474"/>
                </a:solidFill>
              </a:endParaRPr>
            </a:p>
          </p:txBody>
        </p:sp>
        <p:sp>
          <p:nvSpPr>
            <p:cNvPr id="175" name="Freeform 23"/>
            <p:cNvSpPr>
              <a:spLocks/>
            </p:cNvSpPr>
            <p:nvPr/>
          </p:nvSpPr>
          <p:spPr bwMode="auto">
            <a:xfrm>
              <a:off x="5878207" y="7500829"/>
              <a:ext cx="31125" cy="32833"/>
            </a:xfrm>
            <a:custGeom>
              <a:avLst/>
              <a:gdLst>
                <a:gd name="T0" fmla="*/ 2 w 5"/>
                <a:gd name="T1" fmla="*/ 0 h 13"/>
                <a:gd name="T2" fmla="*/ 1 w 5"/>
                <a:gd name="T3" fmla="*/ 0 h 13"/>
                <a:gd name="T4" fmla="*/ 0 w 5"/>
                <a:gd name="T5" fmla="*/ 2 h 13"/>
                <a:gd name="T6" fmla="*/ 0 w 5"/>
                <a:gd name="T7" fmla="*/ 11 h 13"/>
                <a:gd name="T8" fmla="*/ 3 w 5"/>
                <a:gd name="T9" fmla="*/ 13 h 13"/>
                <a:gd name="T10" fmla="*/ 4 w 5"/>
                <a:gd name="T11" fmla="*/ 13 h 13"/>
                <a:gd name="T12" fmla="*/ 5 w 5"/>
                <a:gd name="T13" fmla="*/ 11 h 13"/>
                <a:gd name="T14" fmla="*/ 5 w 5"/>
                <a:gd name="T15" fmla="*/ 2 h 13"/>
                <a:gd name="T16" fmla="*/ 2 w 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13">
                  <a:moveTo>
                    <a:pt x="2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1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4" y="12"/>
                    <a:pt x="5" y="12"/>
                    <a:pt x="5" y="1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zh-CN" altLang="en-US" sz="1600">
                <a:solidFill>
                  <a:srgbClr val="F47474"/>
                </a:solidFill>
              </a:endParaRPr>
            </a:p>
          </p:txBody>
        </p:sp>
        <p:sp>
          <p:nvSpPr>
            <p:cNvPr id="176" name="Freeform 24"/>
            <p:cNvSpPr>
              <a:spLocks/>
            </p:cNvSpPr>
            <p:nvPr/>
          </p:nvSpPr>
          <p:spPr bwMode="auto">
            <a:xfrm>
              <a:off x="5772292" y="7612298"/>
              <a:ext cx="36746" cy="32427"/>
            </a:xfrm>
            <a:custGeom>
              <a:avLst/>
              <a:gdLst>
                <a:gd name="T0" fmla="*/ 13 w 14"/>
                <a:gd name="T1" fmla="*/ 4 h 5"/>
                <a:gd name="T2" fmla="*/ 14 w 14"/>
                <a:gd name="T3" fmla="*/ 2 h 5"/>
                <a:gd name="T4" fmla="*/ 13 w 14"/>
                <a:gd name="T5" fmla="*/ 1 h 5"/>
                <a:gd name="T6" fmla="*/ 12 w 14"/>
                <a:gd name="T7" fmla="*/ 0 h 5"/>
                <a:gd name="T8" fmla="*/ 3 w 14"/>
                <a:gd name="T9" fmla="*/ 0 h 5"/>
                <a:gd name="T10" fmla="*/ 1 w 14"/>
                <a:gd name="T11" fmla="*/ 1 h 5"/>
                <a:gd name="T12" fmla="*/ 0 w 14"/>
                <a:gd name="T13" fmla="*/ 2 h 5"/>
                <a:gd name="T14" fmla="*/ 3 w 14"/>
                <a:gd name="T15" fmla="*/ 5 h 5"/>
                <a:gd name="T16" fmla="*/ 12 w 14"/>
                <a:gd name="T17" fmla="*/ 5 h 5"/>
                <a:gd name="T18" fmla="*/ 13 w 14"/>
                <a:gd name="T1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5">
                  <a:moveTo>
                    <a:pt x="13" y="4"/>
                  </a:moveTo>
                  <a:cubicBezTo>
                    <a:pt x="14" y="3"/>
                    <a:pt x="14" y="3"/>
                    <a:pt x="14" y="2"/>
                  </a:cubicBezTo>
                  <a:cubicBezTo>
                    <a:pt x="14" y="2"/>
                    <a:pt x="14" y="1"/>
                    <a:pt x="13" y="1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3" y="4"/>
                    <a:pt x="1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zh-CN" altLang="en-US" sz="1600">
                <a:solidFill>
                  <a:srgbClr val="F47474"/>
                </a:solidFill>
              </a:endParaRPr>
            </a:p>
          </p:txBody>
        </p:sp>
        <p:sp>
          <p:nvSpPr>
            <p:cNvPr id="177" name="Freeform 25"/>
            <p:cNvSpPr>
              <a:spLocks/>
            </p:cNvSpPr>
            <p:nvPr/>
          </p:nvSpPr>
          <p:spPr bwMode="auto">
            <a:xfrm>
              <a:off x="5859834" y="7708004"/>
              <a:ext cx="50796" cy="32427"/>
            </a:xfrm>
            <a:custGeom>
              <a:avLst/>
              <a:gdLst>
                <a:gd name="T0" fmla="*/ 20 w 20"/>
                <a:gd name="T1" fmla="*/ 2 h 5"/>
                <a:gd name="T2" fmla="*/ 18 w 20"/>
                <a:gd name="T3" fmla="*/ 4 h 5"/>
                <a:gd name="T4" fmla="*/ 2 w 20"/>
                <a:gd name="T5" fmla="*/ 4 h 5"/>
                <a:gd name="T6" fmla="*/ 0 w 20"/>
                <a:gd name="T7" fmla="*/ 2 h 5"/>
                <a:gd name="T8" fmla="*/ 3 w 20"/>
                <a:gd name="T9" fmla="*/ 0 h 5"/>
                <a:gd name="T10" fmla="*/ 18 w 20"/>
                <a:gd name="T11" fmla="*/ 0 h 5"/>
                <a:gd name="T12" fmla="*/ 20 w 20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5">
                  <a:moveTo>
                    <a:pt x="20" y="2"/>
                  </a:moveTo>
                  <a:cubicBezTo>
                    <a:pt x="20" y="3"/>
                    <a:pt x="20" y="4"/>
                    <a:pt x="18" y="4"/>
                  </a:cubicBezTo>
                  <a:cubicBezTo>
                    <a:pt x="13" y="5"/>
                    <a:pt x="7" y="5"/>
                    <a:pt x="2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0"/>
                    <a:pt x="1" y="0"/>
                    <a:pt x="3" y="0"/>
                  </a:cubicBezTo>
                  <a:cubicBezTo>
                    <a:pt x="7" y="1"/>
                    <a:pt x="13" y="1"/>
                    <a:pt x="18" y="0"/>
                  </a:cubicBezTo>
                  <a:cubicBezTo>
                    <a:pt x="19" y="0"/>
                    <a:pt x="20" y="0"/>
                    <a:pt x="2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zh-CN" altLang="en-US" sz="1600">
                <a:solidFill>
                  <a:srgbClr val="F47474"/>
                </a:solidFill>
              </a:endParaRPr>
            </a:p>
          </p:txBody>
        </p:sp>
        <p:sp>
          <p:nvSpPr>
            <p:cNvPr id="178" name="Freeform 26"/>
            <p:cNvSpPr>
              <a:spLocks/>
            </p:cNvSpPr>
            <p:nvPr/>
          </p:nvSpPr>
          <p:spPr bwMode="auto">
            <a:xfrm>
              <a:off x="5857672" y="7721516"/>
              <a:ext cx="52958" cy="32427"/>
            </a:xfrm>
            <a:custGeom>
              <a:avLst/>
              <a:gdLst>
                <a:gd name="T0" fmla="*/ 21 w 21"/>
                <a:gd name="T1" fmla="*/ 2 h 5"/>
                <a:gd name="T2" fmla="*/ 19 w 21"/>
                <a:gd name="T3" fmla="*/ 4 h 5"/>
                <a:gd name="T4" fmla="*/ 2 w 21"/>
                <a:gd name="T5" fmla="*/ 4 h 5"/>
                <a:gd name="T6" fmla="*/ 1 w 21"/>
                <a:gd name="T7" fmla="*/ 2 h 5"/>
                <a:gd name="T8" fmla="*/ 3 w 21"/>
                <a:gd name="T9" fmla="*/ 0 h 5"/>
                <a:gd name="T10" fmla="*/ 18 w 21"/>
                <a:gd name="T11" fmla="*/ 0 h 5"/>
                <a:gd name="T12" fmla="*/ 21 w 21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">
                  <a:moveTo>
                    <a:pt x="21" y="2"/>
                  </a:moveTo>
                  <a:cubicBezTo>
                    <a:pt x="21" y="3"/>
                    <a:pt x="20" y="4"/>
                    <a:pt x="19" y="4"/>
                  </a:cubicBezTo>
                  <a:cubicBezTo>
                    <a:pt x="13" y="5"/>
                    <a:pt x="8" y="5"/>
                    <a:pt x="2" y="4"/>
                  </a:cubicBezTo>
                  <a:cubicBezTo>
                    <a:pt x="1" y="4"/>
                    <a:pt x="0" y="3"/>
                    <a:pt x="1" y="2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8" y="1"/>
                    <a:pt x="13" y="1"/>
                    <a:pt x="18" y="0"/>
                  </a:cubicBezTo>
                  <a:cubicBezTo>
                    <a:pt x="19" y="0"/>
                    <a:pt x="21" y="0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zh-CN" altLang="en-US" sz="1600">
                <a:solidFill>
                  <a:srgbClr val="F47474"/>
                </a:solidFill>
              </a:endParaRPr>
            </a:p>
          </p:txBody>
        </p:sp>
        <p:sp>
          <p:nvSpPr>
            <p:cNvPr id="179" name="Freeform 27"/>
            <p:cNvSpPr>
              <a:spLocks/>
            </p:cNvSpPr>
            <p:nvPr/>
          </p:nvSpPr>
          <p:spPr bwMode="auto">
            <a:xfrm>
              <a:off x="5857672" y="7735027"/>
              <a:ext cx="52958" cy="32427"/>
            </a:xfrm>
            <a:custGeom>
              <a:avLst/>
              <a:gdLst>
                <a:gd name="T0" fmla="*/ 21 w 21"/>
                <a:gd name="T1" fmla="*/ 2 h 5"/>
                <a:gd name="T2" fmla="*/ 19 w 21"/>
                <a:gd name="T3" fmla="*/ 4 h 5"/>
                <a:gd name="T4" fmla="*/ 2 w 21"/>
                <a:gd name="T5" fmla="*/ 4 h 5"/>
                <a:gd name="T6" fmla="*/ 1 w 21"/>
                <a:gd name="T7" fmla="*/ 2 h 5"/>
                <a:gd name="T8" fmla="*/ 3 w 21"/>
                <a:gd name="T9" fmla="*/ 0 h 5"/>
                <a:gd name="T10" fmla="*/ 18 w 21"/>
                <a:gd name="T11" fmla="*/ 0 h 5"/>
                <a:gd name="T12" fmla="*/ 21 w 21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">
                  <a:moveTo>
                    <a:pt x="21" y="2"/>
                  </a:moveTo>
                  <a:cubicBezTo>
                    <a:pt x="21" y="3"/>
                    <a:pt x="20" y="4"/>
                    <a:pt x="19" y="4"/>
                  </a:cubicBezTo>
                  <a:cubicBezTo>
                    <a:pt x="13" y="5"/>
                    <a:pt x="8" y="5"/>
                    <a:pt x="2" y="4"/>
                  </a:cubicBezTo>
                  <a:cubicBezTo>
                    <a:pt x="1" y="4"/>
                    <a:pt x="0" y="3"/>
                    <a:pt x="1" y="2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8" y="1"/>
                    <a:pt x="13" y="1"/>
                    <a:pt x="18" y="0"/>
                  </a:cubicBezTo>
                  <a:cubicBezTo>
                    <a:pt x="19" y="0"/>
                    <a:pt x="21" y="0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zh-CN" altLang="en-US" sz="1600">
                <a:solidFill>
                  <a:srgbClr val="F47474"/>
                </a:solidFill>
              </a:endParaRPr>
            </a:p>
          </p:txBody>
        </p:sp>
        <p:sp>
          <p:nvSpPr>
            <p:cNvPr id="180" name="Freeform 28"/>
            <p:cNvSpPr>
              <a:spLocks/>
            </p:cNvSpPr>
            <p:nvPr/>
          </p:nvSpPr>
          <p:spPr bwMode="auto">
            <a:xfrm>
              <a:off x="5869560" y="7745161"/>
              <a:ext cx="31342" cy="32427"/>
            </a:xfrm>
            <a:custGeom>
              <a:avLst/>
              <a:gdLst>
                <a:gd name="T0" fmla="*/ 11 w 12"/>
                <a:gd name="T1" fmla="*/ 1 h 3"/>
                <a:gd name="T2" fmla="*/ 10 w 12"/>
                <a:gd name="T3" fmla="*/ 3 h 3"/>
                <a:gd name="T4" fmla="*/ 1 w 12"/>
                <a:gd name="T5" fmla="*/ 3 h 3"/>
                <a:gd name="T6" fmla="*/ 0 w 12"/>
                <a:gd name="T7" fmla="*/ 1 h 3"/>
                <a:gd name="T8" fmla="*/ 1 w 12"/>
                <a:gd name="T9" fmla="*/ 0 h 3"/>
                <a:gd name="T10" fmla="*/ 10 w 12"/>
                <a:gd name="T11" fmla="*/ 0 h 3"/>
                <a:gd name="T12" fmla="*/ 11 w 12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">
                  <a:moveTo>
                    <a:pt x="11" y="1"/>
                  </a:moveTo>
                  <a:cubicBezTo>
                    <a:pt x="12" y="2"/>
                    <a:pt x="11" y="3"/>
                    <a:pt x="10" y="3"/>
                  </a:cubicBezTo>
                  <a:cubicBezTo>
                    <a:pt x="7" y="3"/>
                    <a:pt x="4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4" y="0"/>
                    <a:pt x="7" y="0"/>
                    <a:pt x="10" y="0"/>
                  </a:cubicBezTo>
                  <a:cubicBezTo>
                    <a:pt x="11" y="0"/>
                    <a:pt x="11" y="0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zh-CN" altLang="en-US" sz="1600">
                <a:solidFill>
                  <a:srgbClr val="F47474"/>
                </a:solidFill>
              </a:endParaRPr>
            </a:p>
          </p:txBody>
        </p:sp>
        <p:sp>
          <p:nvSpPr>
            <p:cNvPr id="181" name="Freeform 29"/>
            <p:cNvSpPr>
              <a:spLocks noEditPoints="1"/>
            </p:cNvSpPr>
            <p:nvPr/>
          </p:nvSpPr>
          <p:spPr bwMode="auto">
            <a:xfrm>
              <a:off x="5816603" y="7543616"/>
              <a:ext cx="138338" cy="159789"/>
            </a:xfrm>
            <a:custGeom>
              <a:avLst/>
              <a:gdLst>
                <a:gd name="T0" fmla="*/ 27 w 54"/>
                <a:gd name="T1" fmla="*/ 0 h 62"/>
                <a:gd name="T2" fmla="*/ 0 w 54"/>
                <a:gd name="T3" fmla="*/ 27 h 62"/>
                <a:gd name="T4" fmla="*/ 16 w 54"/>
                <a:gd name="T5" fmla="*/ 60 h 62"/>
                <a:gd name="T6" fmla="*/ 38 w 54"/>
                <a:gd name="T7" fmla="*/ 60 h 62"/>
                <a:gd name="T8" fmla="*/ 54 w 54"/>
                <a:gd name="T9" fmla="*/ 27 h 62"/>
                <a:gd name="T10" fmla="*/ 27 w 54"/>
                <a:gd name="T11" fmla="*/ 0 h 62"/>
                <a:gd name="T12" fmla="*/ 46 w 54"/>
                <a:gd name="T13" fmla="*/ 24 h 62"/>
                <a:gd name="T14" fmla="*/ 46 w 54"/>
                <a:gd name="T15" fmla="*/ 24 h 62"/>
                <a:gd name="T16" fmla="*/ 38 w 54"/>
                <a:gd name="T17" fmla="*/ 11 h 62"/>
                <a:gd name="T18" fmla="*/ 37 w 54"/>
                <a:gd name="T19" fmla="*/ 9 h 62"/>
                <a:gd name="T20" fmla="*/ 40 w 54"/>
                <a:gd name="T21" fmla="*/ 8 h 62"/>
                <a:gd name="T22" fmla="*/ 50 w 54"/>
                <a:gd name="T23" fmla="*/ 21 h 62"/>
                <a:gd name="T24" fmla="*/ 48 w 54"/>
                <a:gd name="T25" fmla="*/ 25 h 62"/>
                <a:gd name="T26" fmla="*/ 46 w 54"/>
                <a:gd name="T27" fmla="*/ 2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" h="62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38"/>
                    <a:pt x="12" y="50"/>
                    <a:pt x="16" y="60"/>
                  </a:cubicBezTo>
                  <a:cubicBezTo>
                    <a:pt x="17" y="62"/>
                    <a:pt x="37" y="62"/>
                    <a:pt x="38" y="60"/>
                  </a:cubicBezTo>
                  <a:cubicBezTo>
                    <a:pt x="41" y="53"/>
                    <a:pt x="54" y="38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  <a:moveTo>
                    <a:pt x="46" y="24"/>
                  </a:moveTo>
                  <a:cubicBezTo>
                    <a:pt x="46" y="24"/>
                    <a:pt x="46" y="24"/>
                    <a:pt x="46" y="24"/>
                  </a:cubicBezTo>
                  <a:cubicBezTo>
                    <a:pt x="45" y="18"/>
                    <a:pt x="42" y="14"/>
                    <a:pt x="38" y="11"/>
                  </a:cubicBezTo>
                  <a:cubicBezTo>
                    <a:pt x="37" y="11"/>
                    <a:pt x="37" y="10"/>
                    <a:pt x="37" y="9"/>
                  </a:cubicBezTo>
                  <a:cubicBezTo>
                    <a:pt x="37" y="8"/>
                    <a:pt x="39" y="7"/>
                    <a:pt x="40" y="8"/>
                  </a:cubicBezTo>
                  <a:cubicBezTo>
                    <a:pt x="44" y="10"/>
                    <a:pt x="48" y="15"/>
                    <a:pt x="50" y="21"/>
                  </a:cubicBezTo>
                  <a:cubicBezTo>
                    <a:pt x="50" y="23"/>
                    <a:pt x="50" y="25"/>
                    <a:pt x="48" y="25"/>
                  </a:cubicBezTo>
                  <a:cubicBezTo>
                    <a:pt x="47" y="26"/>
                    <a:pt x="46" y="25"/>
                    <a:pt x="4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zh-CN" altLang="en-US" sz="1600">
                <a:solidFill>
                  <a:srgbClr val="F47474"/>
                </a:solidFill>
              </a:endParaRPr>
            </a:p>
          </p:txBody>
        </p:sp>
      </p:grpSp>
      <p:cxnSp>
        <p:nvCxnSpPr>
          <p:cNvPr id="182" name="直接连接符 181"/>
          <p:cNvCxnSpPr/>
          <p:nvPr/>
        </p:nvCxnSpPr>
        <p:spPr>
          <a:xfrm>
            <a:off x="4043367" y="4209093"/>
            <a:ext cx="1847778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/>
          <p:nvPr/>
        </p:nvCxnSpPr>
        <p:spPr>
          <a:xfrm>
            <a:off x="4043367" y="4683866"/>
            <a:ext cx="1847778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>
            <a:off x="6716191" y="4207847"/>
            <a:ext cx="1847778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/>
        </p:nvCxnSpPr>
        <p:spPr>
          <a:xfrm>
            <a:off x="6716191" y="4663345"/>
            <a:ext cx="1847778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KSO_Shape"/>
          <p:cNvSpPr>
            <a:spLocks/>
          </p:cNvSpPr>
          <p:nvPr/>
        </p:nvSpPr>
        <p:spPr bwMode="auto">
          <a:xfrm>
            <a:off x="6235615" y="3833862"/>
            <a:ext cx="354398" cy="354989"/>
          </a:xfrm>
          <a:custGeom>
            <a:avLst/>
            <a:gdLst>
              <a:gd name="T0" fmla="*/ 923363 w 1752600"/>
              <a:gd name="T1" fmla="*/ 1417153 h 1754188"/>
              <a:gd name="T2" fmla="*/ 958587 w 1752600"/>
              <a:gd name="T3" fmla="*/ 1476612 h 1754188"/>
              <a:gd name="T4" fmla="*/ 945181 w 1752600"/>
              <a:gd name="T5" fmla="*/ 1530763 h 1754188"/>
              <a:gd name="T6" fmla="*/ 886299 w 1752600"/>
              <a:gd name="T7" fmla="*/ 1566067 h 1754188"/>
              <a:gd name="T8" fmla="*/ 832675 w 1752600"/>
              <a:gd name="T9" fmla="*/ 1552795 h 1754188"/>
              <a:gd name="T10" fmla="*/ 797714 w 1752600"/>
              <a:gd name="T11" fmla="*/ 1493335 h 1754188"/>
              <a:gd name="T12" fmla="*/ 810857 w 1752600"/>
              <a:gd name="T13" fmla="*/ 1439185 h 1754188"/>
              <a:gd name="T14" fmla="*/ 869739 w 1752600"/>
              <a:gd name="T15" fmla="*/ 1403616 h 1754188"/>
              <a:gd name="T16" fmla="*/ 1526266 w 1752600"/>
              <a:gd name="T17" fmla="*/ 809406 h 1754188"/>
              <a:gd name="T18" fmla="*/ 1561836 w 1752600"/>
              <a:gd name="T19" fmla="*/ 868866 h 1754188"/>
              <a:gd name="T20" fmla="*/ 1548298 w 1752600"/>
              <a:gd name="T21" fmla="*/ 923016 h 1754188"/>
              <a:gd name="T22" fmla="*/ 1488839 w 1752600"/>
              <a:gd name="T23" fmla="*/ 958586 h 1754188"/>
              <a:gd name="T24" fmla="*/ 1434954 w 1752600"/>
              <a:gd name="T25" fmla="*/ 945048 h 1754188"/>
              <a:gd name="T26" fmla="*/ 1399385 w 1752600"/>
              <a:gd name="T27" fmla="*/ 885589 h 1754188"/>
              <a:gd name="T28" fmla="*/ 1412922 w 1752600"/>
              <a:gd name="T29" fmla="*/ 831438 h 1754188"/>
              <a:gd name="T30" fmla="*/ 1472116 w 1752600"/>
              <a:gd name="T31" fmla="*/ 795869 h 1754188"/>
              <a:gd name="T32" fmla="*/ 931422 w 1752600"/>
              <a:gd name="T33" fmla="*/ 210375 h 1754188"/>
              <a:gd name="T34" fmla="*/ 985331 w 1752600"/>
              <a:gd name="T35" fmla="*/ 812351 h 1754188"/>
              <a:gd name="T36" fmla="*/ 997223 w 1752600"/>
              <a:gd name="T37" fmla="*/ 915108 h 1754188"/>
              <a:gd name="T38" fmla="*/ 946749 w 1752600"/>
              <a:gd name="T39" fmla="*/ 982906 h 1754188"/>
              <a:gd name="T40" fmla="*/ 857693 w 1752600"/>
              <a:gd name="T41" fmla="*/ 1003564 h 1754188"/>
              <a:gd name="T42" fmla="*/ 763351 w 1752600"/>
              <a:gd name="T43" fmla="*/ 937354 h 1754188"/>
              <a:gd name="T44" fmla="*/ 353480 w 1752600"/>
              <a:gd name="T45" fmla="*/ 893921 h 1754188"/>
              <a:gd name="T46" fmla="*/ 383342 w 1752600"/>
              <a:gd name="T47" fmla="*/ 820296 h 1754188"/>
              <a:gd name="T48" fmla="*/ 815147 w 1752600"/>
              <a:gd name="T49" fmla="*/ 764945 h 1754188"/>
              <a:gd name="T50" fmla="*/ 858486 w 1752600"/>
              <a:gd name="T51" fmla="*/ 180713 h 1754188"/>
              <a:gd name="T52" fmla="*/ 670516 w 1752600"/>
              <a:gd name="T53" fmla="*/ 152975 h 1754188"/>
              <a:gd name="T54" fmla="*/ 441192 w 1752600"/>
              <a:gd name="T55" fmla="*/ 263340 h 1754188"/>
              <a:gd name="T56" fmla="*/ 263181 w 1752600"/>
              <a:gd name="T57" fmla="*/ 441458 h 1754188"/>
              <a:gd name="T58" fmla="*/ 152883 w 1752600"/>
              <a:gd name="T59" fmla="*/ 670921 h 1754188"/>
              <a:gd name="T60" fmla="*/ 126168 w 1752600"/>
              <a:gd name="T61" fmla="*/ 934791 h 1754188"/>
              <a:gd name="T62" fmla="*/ 190707 w 1752600"/>
              <a:gd name="T63" fmla="*/ 1186485 h 1754188"/>
              <a:gd name="T64" fmla="*/ 332216 w 1752600"/>
              <a:gd name="T65" fmla="*/ 1396099 h 1754188"/>
              <a:gd name="T66" fmla="*/ 534297 w 1752600"/>
              <a:gd name="T67" fmla="*/ 1547221 h 1754188"/>
              <a:gd name="T68" fmla="*/ 780550 w 1752600"/>
              <a:gd name="T69" fmla="*/ 1623709 h 1754188"/>
              <a:gd name="T70" fmla="*/ 1045847 w 1752600"/>
              <a:gd name="T71" fmla="*/ 1610476 h 1754188"/>
              <a:gd name="T72" fmla="*/ 1281255 w 1752600"/>
              <a:gd name="T73" fmla="*/ 1511227 h 1754188"/>
              <a:gd name="T74" fmla="*/ 1467730 w 1752600"/>
              <a:gd name="T75" fmla="*/ 1341578 h 1754188"/>
              <a:gd name="T76" fmla="*/ 1588873 w 1752600"/>
              <a:gd name="T77" fmla="*/ 1118202 h 1754188"/>
              <a:gd name="T78" fmla="*/ 1628019 w 1752600"/>
              <a:gd name="T79" fmla="*/ 857509 h 1754188"/>
              <a:gd name="T80" fmla="*/ 1576176 w 1752600"/>
              <a:gd name="T81" fmla="*/ 601315 h 1754188"/>
              <a:gd name="T82" fmla="*/ 1444718 w 1752600"/>
              <a:gd name="T83" fmla="*/ 384820 h 1754188"/>
              <a:gd name="T84" fmla="*/ 1250573 w 1752600"/>
              <a:gd name="T85" fmla="*/ 224170 h 1754188"/>
              <a:gd name="T86" fmla="*/ 1009345 w 1752600"/>
              <a:gd name="T87" fmla="*/ 136037 h 1754188"/>
              <a:gd name="T88" fmla="*/ 987656 w 1752600"/>
              <a:gd name="T89" fmla="*/ 7146 h 1754188"/>
              <a:gd name="T90" fmla="*/ 1274907 w 1752600"/>
              <a:gd name="T91" fmla="*/ 96337 h 1754188"/>
              <a:gd name="T92" fmla="*/ 1510315 w 1752600"/>
              <a:gd name="T93" fmla="*/ 272074 h 1754188"/>
              <a:gd name="T94" fmla="*/ 1675101 w 1752600"/>
              <a:gd name="T95" fmla="*/ 516358 h 1754188"/>
              <a:gd name="T96" fmla="*/ 1749955 w 1752600"/>
              <a:gd name="T97" fmla="*/ 809605 h 1754188"/>
              <a:gd name="T98" fmla="*/ 1719273 w 1752600"/>
              <a:gd name="T99" fmla="*/ 1116879 h 1754188"/>
              <a:gd name="T100" fmla="*/ 1590724 w 1752600"/>
              <a:gd name="T101" fmla="*/ 1384453 h 1754188"/>
              <a:gd name="T102" fmla="*/ 1383353 w 1752600"/>
              <a:gd name="T103" fmla="*/ 1591949 h 1754188"/>
              <a:gd name="T104" fmla="*/ 1115940 w 1752600"/>
              <a:gd name="T105" fmla="*/ 1720576 h 1754188"/>
              <a:gd name="T106" fmla="*/ 809116 w 1752600"/>
              <a:gd name="T107" fmla="*/ 1751277 h 1754188"/>
              <a:gd name="T108" fmla="*/ 516046 w 1752600"/>
              <a:gd name="T109" fmla="*/ 1676377 h 1754188"/>
              <a:gd name="T110" fmla="*/ 271909 w 1752600"/>
              <a:gd name="T111" fmla="*/ 1511492 h 1754188"/>
              <a:gd name="T112" fmla="*/ 95750 w 1752600"/>
              <a:gd name="T113" fmla="*/ 1275941 h 1754188"/>
              <a:gd name="T114" fmla="*/ 6877 w 1752600"/>
              <a:gd name="T115" fmla="*/ 988782 h 1754188"/>
              <a:gd name="T116" fmla="*/ 22483 w 1752600"/>
              <a:gd name="T117" fmla="*/ 679126 h 1754188"/>
              <a:gd name="T118" fmla="*/ 138071 w 1752600"/>
              <a:gd name="T119" fmla="*/ 404935 h 1754188"/>
              <a:gd name="T120" fmla="*/ 335655 w 1752600"/>
              <a:gd name="T121" fmla="*/ 187117 h 1754188"/>
              <a:gd name="T122" fmla="*/ 595662 w 1752600"/>
              <a:gd name="T123" fmla="*/ 46051 h 1754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52600" h="1754188">
                <a:moveTo>
                  <a:pt x="873945" y="1403350"/>
                </a:moveTo>
                <a:lnTo>
                  <a:pt x="877888" y="1403350"/>
                </a:lnTo>
                <a:lnTo>
                  <a:pt x="882356" y="1403350"/>
                </a:lnTo>
                <a:lnTo>
                  <a:pt x="886299" y="1403616"/>
                </a:lnTo>
                <a:lnTo>
                  <a:pt x="890505" y="1404146"/>
                </a:lnTo>
                <a:lnTo>
                  <a:pt x="894448" y="1404943"/>
                </a:lnTo>
                <a:lnTo>
                  <a:pt x="898128" y="1405739"/>
                </a:lnTo>
                <a:lnTo>
                  <a:pt x="901808" y="1406801"/>
                </a:lnTo>
                <a:lnTo>
                  <a:pt x="906014" y="1408393"/>
                </a:lnTo>
                <a:lnTo>
                  <a:pt x="909432" y="1409455"/>
                </a:lnTo>
                <a:lnTo>
                  <a:pt x="913112" y="1411048"/>
                </a:lnTo>
                <a:lnTo>
                  <a:pt x="916529" y="1412906"/>
                </a:lnTo>
                <a:lnTo>
                  <a:pt x="919946" y="1415030"/>
                </a:lnTo>
                <a:lnTo>
                  <a:pt x="923363" y="1417153"/>
                </a:lnTo>
                <a:lnTo>
                  <a:pt x="929672" y="1421931"/>
                </a:lnTo>
                <a:lnTo>
                  <a:pt x="935192" y="1427240"/>
                </a:lnTo>
                <a:lnTo>
                  <a:pt x="940450" y="1432814"/>
                </a:lnTo>
                <a:lnTo>
                  <a:pt x="945181" y="1439185"/>
                </a:lnTo>
                <a:lnTo>
                  <a:pt x="947284" y="1442636"/>
                </a:lnTo>
                <a:lnTo>
                  <a:pt x="949124" y="1446086"/>
                </a:lnTo>
                <a:lnTo>
                  <a:pt x="951227" y="1449537"/>
                </a:lnTo>
                <a:lnTo>
                  <a:pt x="952804" y="1452988"/>
                </a:lnTo>
                <a:lnTo>
                  <a:pt x="953856" y="1456704"/>
                </a:lnTo>
                <a:lnTo>
                  <a:pt x="955433" y="1460420"/>
                </a:lnTo>
                <a:lnTo>
                  <a:pt x="956484" y="1464667"/>
                </a:lnTo>
                <a:lnTo>
                  <a:pt x="957273" y="1468384"/>
                </a:lnTo>
                <a:lnTo>
                  <a:pt x="958062" y="1472365"/>
                </a:lnTo>
                <a:lnTo>
                  <a:pt x="958587" y="1476612"/>
                </a:lnTo>
                <a:lnTo>
                  <a:pt x="958850" y="1480594"/>
                </a:lnTo>
                <a:lnTo>
                  <a:pt x="958850" y="1485107"/>
                </a:lnTo>
                <a:lnTo>
                  <a:pt x="958850" y="1489088"/>
                </a:lnTo>
                <a:lnTo>
                  <a:pt x="958587" y="1493335"/>
                </a:lnTo>
                <a:lnTo>
                  <a:pt x="958062" y="1497317"/>
                </a:lnTo>
                <a:lnTo>
                  <a:pt x="957273" y="1501299"/>
                </a:lnTo>
                <a:lnTo>
                  <a:pt x="956484" y="1505546"/>
                </a:lnTo>
                <a:lnTo>
                  <a:pt x="955433" y="1509262"/>
                </a:lnTo>
                <a:lnTo>
                  <a:pt x="953856" y="1512978"/>
                </a:lnTo>
                <a:lnTo>
                  <a:pt x="952804" y="1516694"/>
                </a:lnTo>
                <a:lnTo>
                  <a:pt x="951227" y="1520145"/>
                </a:lnTo>
                <a:lnTo>
                  <a:pt x="949124" y="1524127"/>
                </a:lnTo>
                <a:lnTo>
                  <a:pt x="947284" y="1527312"/>
                </a:lnTo>
                <a:lnTo>
                  <a:pt x="945181" y="1530763"/>
                </a:lnTo>
                <a:lnTo>
                  <a:pt x="940450" y="1536868"/>
                </a:lnTo>
                <a:lnTo>
                  <a:pt x="935192" y="1542973"/>
                </a:lnTo>
                <a:lnTo>
                  <a:pt x="929672" y="1548017"/>
                </a:lnTo>
                <a:lnTo>
                  <a:pt x="923363" y="1552795"/>
                </a:lnTo>
                <a:lnTo>
                  <a:pt x="919946" y="1554918"/>
                </a:lnTo>
                <a:lnTo>
                  <a:pt x="916529" y="1556776"/>
                </a:lnTo>
                <a:lnTo>
                  <a:pt x="913112" y="1558634"/>
                </a:lnTo>
                <a:lnTo>
                  <a:pt x="909432" y="1560227"/>
                </a:lnTo>
                <a:lnTo>
                  <a:pt x="906014" y="1561820"/>
                </a:lnTo>
                <a:lnTo>
                  <a:pt x="901808" y="1563147"/>
                </a:lnTo>
                <a:lnTo>
                  <a:pt x="898128" y="1564209"/>
                </a:lnTo>
                <a:lnTo>
                  <a:pt x="894448" y="1565005"/>
                </a:lnTo>
                <a:lnTo>
                  <a:pt x="890505" y="1565801"/>
                </a:lnTo>
                <a:lnTo>
                  <a:pt x="886299" y="1566067"/>
                </a:lnTo>
                <a:lnTo>
                  <a:pt x="882356" y="1566598"/>
                </a:lnTo>
                <a:lnTo>
                  <a:pt x="877888" y="1566863"/>
                </a:lnTo>
                <a:lnTo>
                  <a:pt x="873945" y="1566598"/>
                </a:lnTo>
                <a:lnTo>
                  <a:pt x="869739" y="1566067"/>
                </a:lnTo>
                <a:lnTo>
                  <a:pt x="865796" y="1565801"/>
                </a:lnTo>
                <a:lnTo>
                  <a:pt x="861853" y="1565005"/>
                </a:lnTo>
                <a:lnTo>
                  <a:pt x="857647" y="1564209"/>
                </a:lnTo>
                <a:lnTo>
                  <a:pt x="853967" y="1563147"/>
                </a:lnTo>
                <a:lnTo>
                  <a:pt x="850287" y="1561820"/>
                </a:lnTo>
                <a:lnTo>
                  <a:pt x="846607" y="1560227"/>
                </a:lnTo>
                <a:lnTo>
                  <a:pt x="842664" y="1558634"/>
                </a:lnTo>
                <a:lnTo>
                  <a:pt x="839247" y="1556776"/>
                </a:lnTo>
                <a:lnTo>
                  <a:pt x="835829" y="1554918"/>
                </a:lnTo>
                <a:lnTo>
                  <a:pt x="832675" y="1552795"/>
                </a:lnTo>
                <a:lnTo>
                  <a:pt x="826629" y="1548017"/>
                </a:lnTo>
                <a:lnTo>
                  <a:pt x="820583" y="1542973"/>
                </a:lnTo>
                <a:lnTo>
                  <a:pt x="815589" y="1536868"/>
                </a:lnTo>
                <a:lnTo>
                  <a:pt x="810857" y="1530763"/>
                </a:lnTo>
                <a:lnTo>
                  <a:pt x="808754" y="1527312"/>
                </a:lnTo>
                <a:lnTo>
                  <a:pt x="806914" y="1524127"/>
                </a:lnTo>
                <a:lnTo>
                  <a:pt x="805074" y="1520145"/>
                </a:lnTo>
                <a:lnTo>
                  <a:pt x="803497" y="1516694"/>
                </a:lnTo>
                <a:lnTo>
                  <a:pt x="801920" y="1512978"/>
                </a:lnTo>
                <a:lnTo>
                  <a:pt x="800605" y="1509262"/>
                </a:lnTo>
                <a:lnTo>
                  <a:pt x="799554" y="1505546"/>
                </a:lnTo>
                <a:lnTo>
                  <a:pt x="798765" y="1501299"/>
                </a:lnTo>
                <a:lnTo>
                  <a:pt x="797977" y="1497317"/>
                </a:lnTo>
                <a:lnTo>
                  <a:pt x="797714" y="1493335"/>
                </a:lnTo>
                <a:lnTo>
                  <a:pt x="797188" y="1489088"/>
                </a:lnTo>
                <a:lnTo>
                  <a:pt x="796925" y="1485107"/>
                </a:lnTo>
                <a:lnTo>
                  <a:pt x="797188" y="1480594"/>
                </a:lnTo>
                <a:lnTo>
                  <a:pt x="797714" y="1476612"/>
                </a:lnTo>
                <a:lnTo>
                  <a:pt x="797977" y="1472365"/>
                </a:lnTo>
                <a:lnTo>
                  <a:pt x="798765" y="1468384"/>
                </a:lnTo>
                <a:lnTo>
                  <a:pt x="799554" y="1464667"/>
                </a:lnTo>
                <a:lnTo>
                  <a:pt x="800605" y="1460420"/>
                </a:lnTo>
                <a:lnTo>
                  <a:pt x="801920" y="1456704"/>
                </a:lnTo>
                <a:lnTo>
                  <a:pt x="803497" y="1452988"/>
                </a:lnTo>
                <a:lnTo>
                  <a:pt x="805074" y="1449537"/>
                </a:lnTo>
                <a:lnTo>
                  <a:pt x="806914" y="1446086"/>
                </a:lnTo>
                <a:lnTo>
                  <a:pt x="808754" y="1442636"/>
                </a:lnTo>
                <a:lnTo>
                  <a:pt x="810857" y="1439185"/>
                </a:lnTo>
                <a:lnTo>
                  <a:pt x="815589" y="1432814"/>
                </a:lnTo>
                <a:lnTo>
                  <a:pt x="820583" y="1427240"/>
                </a:lnTo>
                <a:lnTo>
                  <a:pt x="826629" y="1421931"/>
                </a:lnTo>
                <a:lnTo>
                  <a:pt x="832675" y="1417153"/>
                </a:lnTo>
                <a:lnTo>
                  <a:pt x="835829" y="1415030"/>
                </a:lnTo>
                <a:lnTo>
                  <a:pt x="839247" y="1412906"/>
                </a:lnTo>
                <a:lnTo>
                  <a:pt x="842664" y="1411048"/>
                </a:lnTo>
                <a:lnTo>
                  <a:pt x="846607" y="1409455"/>
                </a:lnTo>
                <a:lnTo>
                  <a:pt x="850287" y="1408393"/>
                </a:lnTo>
                <a:lnTo>
                  <a:pt x="853967" y="1406801"/>
                </a:lnTo>
                <a:lnTo>
                  <a:pt x="857647" y="1405739"/>
                </a:lnTo>
                <a:lnTo>
                  <a:pt x="861853" y="1404943"/>
                </a:lnTo>
                <a:lnTo>
                  <a:pt x="865796" y="1404146"/>
                </a:lnTo>
                <a:lnTo>
                  <a:pt x="869739" y="1403616"/>
                </a:lnTo>
                <a:lnTo>
                  <a:pt x="873945" y="1403350"/>
                </a:lnTo>
                <a:close/>
                <a:moveTo>
                  <a:pt x="1480345" y="795338"/>
                </a:moveTo>
                <a:lnTo>
                  <a:pt x="1484857" y="795603"/>
                </a:lnTo>
                <a:lnTo>
                  <a:pt x="1488839" y="795869"/>
                </a:lnTo>
                <a:lnTo>
                  <a:pt x="1493086" y="796134"/>
                </a:lnTo>
                <a:lnTo>
                  <a:pt x="1497068" y="797196"/>
                </a:lnTo>
                <a:lnTo>
                  <a:pt x="1500784" y="797727"/>
                </a:lnTo>
                <a:lnTo>
                  <a:pt x="1505031" y="799054"/>
                </a:lnTo>
                <a:lnTo>
                  <a:pt x="1508747" y="800381"/>
                </a:lnTo>
                <a:lnTo>
                  <a:pt x="1512198" y="801974"/>
                </a:lnTo>
                <a:lnTo>
                  <a:pt x="1515914" y="803567"/>
                </a:lnTo>
                <a:lnTo>
                  <a:pt x="1519365" y="805425"/>
                </a:lnTo>
                <a:lnTo>
                  <a:pt x="1522816" y="807283"/>
                </a:lnTo>
                <a:lnTo>
                  <a:pt x="1526266" y="809406"/>
                </a:lnTo>
                <a:lnTo>
                  <a:pt x="1532637" y="814184"/>
                </a:lnTo>
                <a:lnTo>
                  <a:pt x="1538211" y="819228"/>
                </a:lnTo>
                <a:lnTo>
                  <a:pt x="1543520" y="825068"/>
                </a:lnTo>
                <a:lnTo>
                  <a:pt x="1548298" y="831438"/>
                </a:lnTo>
                <a:lnTo>
                  <a:pt x="1550422" y="834624"/>
                </a:lnTo>
                <a:lnTo>
                  <a:pt x="1552545" y="838074"/>
                </a:lnTo>
                <a:lnTo>
                  <a:pt x="1554403" y="841791"/>
                </a:lnTo>
                <a:lnTo>
                  <a:pt x="1555996" y="845241"/>
                </a:lnTo>
                <a:lnTo>
                  <a:pt x="1557589" y="848958"/>
                </a:lnTo>
                <a:lnTo>
                  <a:pt x="1558650" y="852939"/>
                </a:lnTo>
                <a:lnTo>
                  <a:pt x="1559712" y="856655"/>
                </a:lnTo>
                <a:lnTo>
                  <a:pt x="1560509" y="860637"/>
                </a:lnTo>
                <a:lnTo>
                  <a:pt x="1561305" y="864884"/>
                </a:lnTo>
                <a:lnTo>
                  <a:pt x="1561836" y="868866"/>
                </a:lnTo>
                <a:lnTo>
                  <a:pt x="1562101" y="872847"/>
                </a:lnTo>
                <a:lnTo>
                  <a:pt x="1562101" y="877094"/>
                </a:lnTo>
                <a:lnTo>
                  <a:pt x="1562101" y="881342"/>
                </a:lnTo>
                <a:lnTo>
                  <a:pt x="1561836" y="885589"/>
                </a:lnTo>
                <a:lnTo>
                  <a:pt x="1561305" y="889570"/>
                </a:lnTo>
                <a:lnTo>
                  <a:pt x="1560509" y="893817"/>
                </a:lnTo>
                <a:lnTo>
                  <a:pt x="1559712" y="897534"/>
                </a:lnTo>
                <a:lnTo>
                  <a:pt x="1558650" y="901515"/>
                </a:lnTo>
                <a:lnTo>
                  <a:pt x="1557589" y="905497"/>
                </a:lnTo>
                <a:lnTo>
                  <a:pt x="1555996" y="908948"/>
                </a:lnTo>
                <a:lnTo>
                  <a:pt x="1554403" y="912664"/>
                </a:lnTo>
                <a:lnTo>
                  <a:pt x="1552545" y="916115"/>
                </a:lnTo>
                <a:lnTo>
                  <a:pt x="1550422" y="919565"/>
                </a:lnTo>
                <a:lnTo>
                  <a:pt x="1548298" y="923016"/>
                </a:lnTo>
                <a:lnTo>
                  <a:pt x="1543520" y="929387"/>
                </a:lnTo>
                <a:lnTo>
                  <a:pt x="1538211" y="934961"/>
                </a:lnTo>
                <a:lnTo>
                  <a:pt x="1532637" y="940270"/>
                </a:lnTo>
                <a:lnTo>
                  <a:pt x="1526266" y="945048"/>
                </a:lnTo>
                <a:lnTo>
                  <a:pt x="1522816" y="947171"/>
                </a:lnTo>
                <a:lnTo>
                  <a:pt x="1519365" y="949030"/>
                </a:lnTo>
                <a:lnTo>
                  <a:pt x="1515914" y="950888"/>
                </a:lnTo>
                <a:lnTo>
                  <a:pt x="1512198" y="952480"/>
                </a:lnTo>
                <a:lnTo>
                  <a:pt x="1508747" y="953808"/>
                </a:lnTo>
                <a:lnTo>
                  <a:pt x="1505031" y="955400"/>
                </a:lnTo>
                <a:lnTo>
                  <a:pt x="1500784" y="956197"/>
                </a:lnTo>
                <a:lnTo>
                  <a:pt x="1497068" y="957258"/>
                </a:lnTo>
                <a:lnTo>
                  <a:pt x="1493086" y="957789"/>
                </a:lnTo>
                <a:lnTo>
                  <a:pt x="1488839" y="958586"/>
                </a:lnTo>
                <a:lnTo>
                  <a:pt x="1484857" y="958851"/>
                </a:lnTo>
                <a:lnTo>
                  <a:pt x="1480345" y="958851"/>
                </a:lnTo>
                <a:lnTo>
                  <a:pt x="1476363" y="958851"/>
                </a:lnTo>
                <a:lnTo>
                  <a:pt x="1472116" y="958586"/>
                </a:lnTo>
                <a:lnTo>
                  <a:pt x="1468134" y="957789"/>
                </a:lnTo>
                <a:lnTo>
                  <a:pt x="1464153" y="957258"/>
                </a:lnTo>
                <a:lnTo>
                  <a:pt x="1459906" y="956197"/>
                </a:lnTo>
                <a:lnTo>
                  <a:pt x="1456189" y="955400"/>
                </a:lnTo>
                <a:lnTo>
                  <a:pt x="1452473" y="953808"/>
                </a:lnTo>
                <a:lnTo>
                  <a:pt x="1448757" y="952480"/>
                </a:lnTo>
                <a:lnTo>
                  <a:pt x="1445306" y="950888"/>
                </a:lnTo>
                <a:lnTo>
                  <a:pt x="1441325" y="949030"/>
                </a:lnTo>
                <a:lnTo>
                  <a:pt x="1437874" y="947171"/>
                </a:lnTo>
                <a:lnTo>
                  <a:pt x="1434954" y="945048"/>
                </a:lnTo>
                <a:lnTo>
                  <a:pt x="1428583" y="940270"/>
                </a:lnTo>
                <a:lnTo>
                  <a:pt x="1422478" y="934961"/>
                </a:lnTo>
                <a:lnTo>
                  <a:pt x="1417435" y="929387"/>
                </a:lnTo>
                <a:lnTo>
                  <a:pt x="1412922" y="923016"/>
                </a:lnTo>
                <a:lnTo>
                  <a:pt x="1410533" y="919565"/>
                </a:lnTo>
                <a:lnTo>
                  <a:pt x="1408675" y="916115"/>
                </a:lnTo>
                <a:lnTo>
                  <a:pt x="1406817" y="912664"/>
                </a:lnTo>
                <a:lnTo>
                  <a:pt x="1405224" y="908948"/>
                </a:lnTo>
                <a:lnTo>
                  <a:pt x="1403632" y="905497"/>
                </a:lnTo>
                <a:lnTo>
                  <a:pt x="1402304" y="901515"/>
                </a:lnTo>
                <a:lnTo>
                  <a:pt x="1401243" y="897534"/>
                </a:lnTo>
                <a:lnTo>
                  <a:pt x="1400446" y="893817"/>
                </a:lnTo>
                <a:lnTo>
                  <a:pt x="1399650" y="889570"/>
                </a:lnTo>
                <a:lnTo>
                  <a:pt x="1399385" y="885589"/>
                </a:lnTo>
                <a:lnTo>
                  <a:pt x="1398854" y="881342"/>
                </a:lnTo>
                <a:lnTo>
                  <a:pt x="1398588" y="877094"/>
                </a:lnTo>
                <a:lnTo>
                  <a:pt x="1398854" y="872847"/>
                </a:lnTo>
                <a:lnTo>
                  <a:pt x="1399385" y="868866"/>
                </a:lnTo>
                <a:lnTo>
                  <a:pt x="1399650" y="864884"/>
                </a:lnTo>
                <a:lnTo>
                  <a:pt x="1400446" y="860637"/>
                </a:lnTo>
                <a:lnTo>
                  <a:pt x="1401243" y="856655"/>
                </a:lnTo>
                <a:lnTo>
                  <a:pt x="1402304" y="852939"/>
                </a:lnTo>
                <a:lnTo>
                  <a:pt x="1403632" y="848958"/>
                </a:lnTo>
                <a:lnTo>
                  <a:pt x="1405224" y="845241"/>
                </a:lnTo>
                <a:lnTo>
                  <a:pt x="1406817" y="841791"/>
                </a:lnTo>
                <a:lnTo>
                  <a:pt x="1408675" y="838074"/>
                </a:lnTo>
                <a:lnTo>
                  <a:pt x="1410533" y="834624"/>
                </a:lnTo>
                <a:lnTo>
                  <a:pt x="1412922" y="831438"/>
                </a:lnTo>
                <a:lnTo>
                  <a:pt x="1417435" y="825068"/>
                </a:lnTo>
                <a:lnTo>
                  <a:pt x="1422478" y="819228"/>
                </a:lnTo>
                <a:lnTo>
                  <a:pt x="1428583" y="814184"/>
                </a:lnTo>
                <a:lnTo>
                  <a:pt x="1434954" y="809406"/>
                </a:lnTo>
                <a:lnTo>
                  <a:pt x="1437874" y="807283"/>
                </a:lnTo>
                <a:lnTo>
                  <a:pt x="1441325" y="805425"/>
                </a:lnTo>
                <a:lnTo>
                  <a:pt x="1445306" y="803567"/>
                </a:lnTo>
                <a:lnTo>
                  <a:pt x="1448757" y="801974"/>
                </a:lnTo>
                <a:lnTo>
                  <a:pt x="1452473" y="800381"/>
                </a:lnTo>
                <a:lnTo>
                  <a:pt x="1456189" y="799054"/>
                </a:lnTo>
                <a:lnTo>
                  <a:pt x="1459906" y="797727"/>
                </a:lnTo>
                <a:lnTo>
                  <a:pt x="1464153" y="797196"/>
                </a:lnTo>
                <a:lnTo>
                  <a:pt x="1468134" y="796134"/>
                </a:lnTo>
                <a:lnTo>
                  <a:pt x="1472116" y="795869"/>
                </a:lnTo>
                <a:lnTo>
                  <a:pt x="1476363" y="795603"/>
                </a:lnTo>
                <a:lnTo>
                  <a:pt x="1480345" y="795338"/>
                </a:lnTo>
                <a:close/>
                <a:moveTo>
                  <a:pt x="876984" y="177800"/>
                </a:moveTo>
                <a:lnTo>
                  <a:pt x="883326" y="178065"/>
                </a:lnTo>
                <a:lnTo>
                  <a:pt x="889669" y="179124"/>
                </a:lnTo>
                <a:lnTo>
                  <a:pt x="895482" y="180713"/>
                </a:lnTo>
                <a:lnTo>
                  <a:pt x="901032" y="182832"/>
                </a:lnTo>
                <a:lnTo>
                  <a:pt x="906581" y="185215"/>
                </a:lnTo>
                <a:lnTo>
                  <a:pt x="911867" y="188393"/>
                </a:lnTo>
                <a:lnTo>
                  <a:pt x="916359" y="191836"/>
                </a:lnTo>
                <a:lnTo>
                  <a:pt x="920851" y="196074"/>
                </a:lnTo>
                <a:lnTo>
                  <a:pt x="924815" y="200311"/>
                </a:lnTo>
                <a:lnTo>
                  <a:pt x="928251" y="205078"/>
                </a:lnTo>
                <a:lnTo>
                  <a:pt x="931422" y="210375"/>
                </a:lnTo>
                <a:lnTo>
                  <a:pt x="934065" y="215672"/>
                </a:lnTo>
                <a:lnTo>
                  <a:pt x="936179" y="221498"/>
                </a:lnTo>
                <a:lnTo>
                  <a:pt x="937764" y="227325"/>
                </a:lnTo>
                <a:lnTo>
                  <a:pt x="938821" y="233681"/>
                </a:lnTo>
                <a:lnTo>
                  <a:pt x="939086" y="240037"/>
                </a:lnTo>
                <a:lnTo>
                  <a:pt x="939086" y="766534"/>
                </a:lnTo>
                <a:lnTo>
                  <a:pt x="945956" y="770772"/>
                </a:lnTo>
                <a:lnTo>
                  <a:pt x="952827" y="775539"/>
                </a:lnTo>
                <a:lnTo>
                  <a:pt x="959169" y="780835"/>
                </a:lnTo>
                <a:lnTo>
                  <a:pt x="964983" y="786397"/>
                </a:lnTo>
                <a:lnTo>
                  <a:pt x="971061" y="792488"/>
                </a:lnTo>
                <a:lnTo>
                  <a:pt x="976082" y="798844"/>
                </a:lnTo>
                <a:lnTo>
                  <a:pt x="980839" y="805465"/>
                </a:lnTo>
                <a:lnTo>
                  <a:pt x="985331" y="812351"/>
                </a:lnTo>
                <a:lnTo>
                  <a:pt x="989295" y="819502"/>
                </a:lnTo>
                <a:lnTo>
                  <a:pt x="992995" y="826917"/>
                </a:lnTo>
                <a:lnTo>
                  <a:pt x="995902" y="834862"/>
                </a:lnTo>
                <a:lnTo>
                  <a:pt x="998545" y="843072"/>
                </a:lnTo>
                <a:lnTo>
                  <a:pt x="1000394" y="851282"/>
                </a:lnTo>
                <a:lnTo>
                  <a:pt x="1001980" y="859757"/>
                </a:lnTo>
                <a:lnTo>
                  <a:pt x="1002773" y="868497"/>
                </a:lnTo>
                <a:lnTo>
                  <a:pt x="1003301" y="877236"/>
                </a:lnTo>
                <a:lnTo>
                  <a:pt x="1002773" y="883857"/>
                </a:lnTo>
                <a:lnTo>
                  <a:pt x="1002244" y="889948"/>
                </a:lnTo>
                <a:lnTo>
                  <a:pt x="1001716" y="896569"/>
                </a:lnTo>
                <a:lnTo>
                  <a:pt x="1000394" y="902925"/>
                </a:lnTo>
                <a:lnTo>
                  <a:pt x="999073" y="909017"/>
                </a:lnTo>
                <a:lnTo>
                  <a:pt x="997223" y="915108"/>
                </a:lnTo>
                <a:lnTo>
                  <a:pt x="995373" y="921199"/>
                </a:lnTo>
                <a:lnTo>
                  <a:pt x="993259" y="926761"/>
                </a:lnTo>
                <a:lnTo>
                  <a:pt x="990352" y="932322"/>
                </a:lnTo>
                <a:lnTo>
                  <a:pt x="987445" y="938149"/>
                </a:lnTo>
                <a:lnTo>
                  <a:pt x="984803" y="943446"/>
                </a:lnTo>
                <a:lnTo>
                  <a:pt x="981367" y="948478"/>
                </a:lnTo>
                <a:lnTo>
                  <a:pt x="977932" y="953509"/>
                </a:lnTo>
                <a:lnTo>
                  <a:pt x="973968" y="958541"/>
                </a:lnTo>
                <a:lnTo>
                  <a:pt x="970004" y="962779"/>
                </a:lnTo>
                <a:lnTo>
                  <a:pt x="965512" y="967281"/>
                </a:lnTo>
                <a:lnTo>
                  <a:pt x="961284" y="971783"/>
                </a:lnTo>
                <a:lnTo>
                  <a:pt x="956527" y="975756"/>
                </a:lnTo>
                <a:lnTo>
                  <a:pt x="951770" y="979464"/>
                </a:lnTo>
                <a:lnTo>
                  <a:pt x="946749" y="982906"/>
                </a:lnTo>
                <a:lnTo>
                  <a:pt x="941728" y="986349"/>
                </a:lnTo>
                <a:lnTo>
                  <a:pt x="936443" y="989527"/>
                </a:lnTo>
                <a:lnTo>
                  <a:pt x="930893" y="992441"/>
                </a:lnTo>
                <a:lnTo>
                  <a:pt x="925344" y="994824"/>
                </a:lnTo>
                <a:lnTo>
                  <a:pt x="919530" y="996943"/>
                </a:lnTo>
                <a:lnTo>
                  <a:pt x="913716" y="999062"/>
                </a:lnTo>
                <a:lnTo>
                  <a:pt x="907374" y="1000915"/>
                </a:lnTo>
                <a:lnTo>
                  <a:pt x="901560" y="1001975"/>
                </a:lnTo>
                <a:lnTo>
                  <a:pt x="895218" y="1003299"/>
                </a:lnTo>
                <a:lnTo>
                  <a:pt x="888611" y="1004358"/>
                </a:lnTo>
                <a:lnTo>
                  <a:pt x="882269" y="1004623"/>
                </a:lnTo>
                <a:lnTo>
                  <a:pt x="875663" y="1004888"/>
                </a:lnTo>
                <a:lnTo>
                  <a:pt x="866678" y="1004623"/>
                </a:lnTo>
                <a:lnTo>
                  <a:pt x="857693" y="1003564"/>
                </a:lnTo>
                <a:lnTo>
                  <a:pt x="849236" y="1001975"/>
                </a:lnTo>
                <a:lnTo>
                  <a:pt x="840780" y="999856"/>
                </a:lnTo>
                <a:lnTo>
                  <a:pt x="832324" y="997473"/>
                </a:lnTo>
                <a:lnTo>
                  <a:pt x="824396" y="994030"/>
                </a:lnTo>
                <a:lnTo>
                  <a:pt x="816732" y="990587"/>
                </a:lnTo>
                <a:lnTo>
                  <a:pt x="809333" y="986084"/>
                </a:lnTo>
                <a:lnTo>
                  <a:pt x="802198" y="981317"/>
                </a:lnTo>
                <a:lnTo>
                  <a:pt x="795591" y="976286"/>
                </a:lnTo>
                <a:lnTo>
                  <a:pt x="788984" y="970724"/>
                </a:lnTo>
                <a:lnTo>
                  <a:pt x="783170" y="964633"/>
                </a:lnTo>
                <a:lnTo>
                  <a:pt x="777357" y="958541"/>
                </a:lnTo>
                <a:lnTo>
                  <a:pt x="772600" y="951920"/>
                </a:lnTo>
                <a:lnTo>
                  <a:pt x="767843" y="944770"/>
                </a:lnTo>
                <a:lnTo>
                  <a:pt x="763351" y="937354"/>
                </a:lnTo>
                <a:lnTo>
                  <a:pt x="413204" y="937354"/>
                </a:lnTo>
                <a:lnTo>
                  <a:pt x="406597" y="937090"/>
                </a:lnTo>
                <a:lnTo>
                  <a:pt x="400519" y="936295"/>
                </a:lnTo>
                <a:lnTo>
                  <a:pt x="394705" y="934706"/>
                </a:lnTo>
                <a:lnTo>
                  <a:pt x="388627" y="932322"/>
                </a:lnTo>
                <a:lnTo>
                  <a:pt x="383342" y="929939"/>
                </a:lnTo>
                <a:lnTo>
                  <a:pt x="378321" y="926761"/>
                </a:lnTo>
                <a:lnTo>
                  <a:pt x="373564" y="923053"/>
                </a:lnTo>
                <a:lnTo>
                  <a:pt x="368808" y="919345"/>
                </a:lnTo>
                <a:lnTo>
                  <a:pt x="365108" y="914843"/>
                </a:lnTo>
                <a:lnTo>
                  <a:pt x="361408" y="909811"/>
                </a:lnTo>
                <a:lnTo>
                  <a:pt x="358237" y="904779"/>
                </a:lnTo>
                <a:lnTo>
                  <a:pt x="355859" y="899483"/>
                </a:lnTo>
                <a:lnTo>
                  <a:pt x="353480" y="893921"/>
                </a:lnTo>
                <a:lnTo>
                  <a:pt x="352159" y="887830"/>
                </a:lnTo>
                <a:lnTo>
                  <a:pt x="351102" y="881474"/>
                </a:lnTo>
                <a:lnTo>
                  <a:pt x="350838" y="875382"/>
                </a:lnTo>
                <a:lnTo>
                  <a:pt x="351102" y="868761"/>
                </a:lnTo>
                <a:lnTo>
                  <a:pt x="352159" y="862670"/>
                </a:lnTo>
                <a:lnTo>
                  <a:pt x="353480" y="856844"/>
                </a:lnTo>
                <a:lnTo>
                  <a:pt x="355859" y="850752"/>
                </a:lnTo>
                <a:lnTo>
                  <a:pt x="358237" y="845456"/>
                </a:lnTo>
                <a:lnTo>
                  <a:pt x="361408" y="840424"/>
                </a:lnTo>
                <a:lnTo>
                  <a:pt x="365108" y="835392"/>
                </a:lnTo>
                <a:lnTo>
                  <a:pt x="368808" y="831154"/>
                </a:lnTo>
                <a:lnTo>
                  <a:pt x="373564" y="827447"/>
                </a:lnTo>
                <a:lnTo>
                  <a:pt x="378321" y="823474"/>
                </a:lnTo>
                <a:lnTo>
                  <a:pt x="383342" y="820296"/>
                </a:lnTo>
                <a:lnTo>
                  <a:pt x="388627" y="817913"/>
                </a:lnTo>
                <a:lnTo>
                  <a:pt x="394705" y="815794"/>
                </a:lnTo>
                <a:lnTo>
                  <a:pt x="400519" y="814205"/>
                </a:lnTo>
                <a:lnTo>
                  <a:pt x="406597" y="813146"/>
                </a:lnTo>
                <a:lnTo>
                  <a:pt x="413204" y="812881"/>
                </a:lnTo>
                <a:lnTo>
                  <a:pt x="765465" y="812881"/>
                </a:lnTo>
                <a:lnTo>
                  <a:pt x="770222" y="805730"/>
                </a:lnTo>
                <a:lnTo>
                  <a:pt x="775507" y="798579"/>
                </a:lnTo>
                <a:lnTo>
                  <a:pt x="780792" y="791959"/>
                </a:lnTo>
                <a:lnTo>
                  <a:pt x="786870" y="785602"/>
                </a:lnTo>
                <a:lnTo>
                  <a:pt x="793477" y="779511"/>
                </a:lnTo>
                <a:lnTo>
                  <a:pt x="800348" y="774214"/>
                </a:lnTo>
                <a:lnTo>
                  <a:pt x="807483" y="769183"/>
                </a:lnTo>
                <a:lnTo>
                  <a:pt x="815147" y="764945"/>
                </a:lnTo>
                <a:lnTo>
                  <a:pt x="815147" y="240037"/>
                </a:lnTo>
                <a:lnTo>
                  <a:pt x="815411" y="233681"/>
                </a:lnTo>
                <a:lnTo>
                  <a:pt x="816204" y="227325"/>
                </a:lnTo>
                <a:lnTo>
                  <a:pt x="817789" y="221498"/>
                </a:lnTo>
                <a:lnTo>
                  <a:pt x="819639" y="215672"/>
                </a:lnTo>
                <a:lnTo>
                  <a:pt x="822546" y="210375"/>
                </a:lnTo>
                <a:lnTo>
                  <a:pt x="825717" y="205078"/>
                </a:lnTo>
                <a:lnTo>
                  <a:pt x="829153" y="200311"/>
                </a:lnTo>
                <a:lnTo>
                  <a:pt x="833116" y="196074"/>
                </a:lnTo>
                <a:lnTo>
                  <a:pt x="837609" y="191836"/>
                </a:lnTo>
                <a:lnTo>
                  <a:pt x="842366" y="188393"/>
                </a:lnTo>
                <a:lnTo>
                  <a:pt x="847387" y="185215"/>
                </a:lnTo>
                <a:lnTo>
                  <a:pt x="852936" y="182832"/>
                </a:lnTo>
                <a:lnTo>
                  <a:pt x="858486" y="180713"/>
                </a:lnTo>
                <a:lnTo>
                  <a:pt x="864564" y="179124"/>
                </a:lnTo>
                <a:lnTo>
                  <a:pt x="870642" y="178065"/>
                </a:lnTo>
                <a:lnTo>
                  <a:pt x="876984" y="177800"/>
                </a:lnTo>
                <a:close/>
                <a:moveTo>
                  <a:pt x="856991" y="124392"/>
                </a:moveTo>
                <a:lnTo>
                  <a:pt x="837683" y="125450"/>
                </a:lnTo>
                <a:lnTo>
                  <a:pt x="818374" y="126774"/>
                </a:lnTo>
                <a:lnTo>
                  <a:pt x="799594" y="128362"/>
                </a:lnTo>
                <a:lnTo>
                  <a:pt x="780550" y="130479"/>
                </a:lnTo>
                <a:lnTo>
                  <a:pt x="762034" y="132861"/>
                </a:lnTo>
                <a:lnTo>
                  <a:pt x="743255" y="136037"/>
                </a:lnTo>
                <a:lnTo>
                  <a:pt x="725004" y="139478"/>
                </a:lnTo>
                <a:lnTo>
                  <a:pt x="706489" y="143712"/>
                </a:lnTo>
                <a:lnTo>
                  <a:pt x="688502" y="147947"/>
                </a:lnTo>
                <a:lnTo>
                  <a:pt x="670516" y="152975"/>
                </a:lnTo>
                <a:lnTo>
                  <a:pt x="653059" y="158269"/>
                </a:lnTo>
                <a:lnTo>
                  <a:pt x="635337" y="164091"/>
                </a:lnTo>
                <a:lnTo>
                  <a:pt x="617880" y="169914"/>
                </a:lnTo>
                <a:lnTo>
                  <a:pt x="600687" y="176530"/>
                </a:lnTo>
                <a:lnTo>
                  <a:pt x="583759" y="183412"/>
                </a:lnTo>
                <a:lnTo>
                  <a:pt x="567095" y="191087"/>
                </a:lnTo>
                <a:lnTo>
                  <a:pt x="550432" y="198762"/>
                </a:lnTo>
                <a:lnTo>
                  <a:pt x="534297" y="206967"/>
                </a:lnTo>
                <a:lnTo>
                  <a:pt x="517898" y="215436"/>
                </a:lnTo>
                <a:lnTo>
                  <a:pt x="502292" y="224170"/>
                </a:lnTo>
                <a:lnTo>
                  <a:pt x="486686" y="233698"/>
                </a:lnTo>
                <a:lnTo>
                  <a:pt x="471345" y="242961"/>
                </a:lnTo>
                <a:lnTo>
                  <a:pt x="456268" y="253018"/>
                </a:lnTo>
                <a:lnTo>
                  <a:pt x="441192" y="263340"/>
                </a:lnTo>
                <a:lnTo>
                  <a:pt x="426379" y="274191"/>
                </a:lnTo>
                <a:lnTo>
                  <a:pt x="412361" y="285042"/>
                </a:lnTo>
                <a:lnTo>
                  <a:pt x="398342" y="296423"/>
                </a:lnTo>
                <a:lnTo>
                  <a:pt x="384588" y="308333"/>
                </a:lnTo>
                <a:lnTo>
                  <a:pt x="371098" y="320243"/>
                </a:lnTo>
                <a:lnTo>
                  <a:pt x="357608" y="332417"/>
                </a:lnTo>
                <a:lnTo>
                  <a:pt x="344648" y="344856"/>
                </a:lnTo>
                <a:lnTo>
                  <a:pt x="332216" y="358089"/>
                </a:lnTo>
                <a:lnTo>
                  <a:pt x="319784" y="371323"/>
                </a:lnTo>
                <a:lnTo>
                  <a:pt x="307617" y="384820"/>
                </a:lnTo>
                <a:lnTo>
                  <a:pt x="295979" y="398583"/>
                </a:lnTo>
                <a:lnTo>
                  <a:pt x="284870" y="412610"/>
                </a:lnTo>
                <a:lnTo>
                  <a:pt x="273761" y="427167"/>
                </a:lnTo>
                <a:lnTo>
                  <a:pt x="263181" y="441458"/>
                </a:lnTo>
                <a:lnTo>
                  <a:pt x="252865" y="456544"/>
                </a:lnTo>
                <a:lnTo>
                  <a:pt x="242814" y="471630"/>
                </a:lnTo>
                <a:lnTo>
                  <a:pt x="233027" y="486980"/>
                </a:lnTo>
                <a:lnTo>
                  <a:pt x="224034" y="502596"/>
                </a:lnTo>
                <a:lnTo>
                  <a:pt x="215041" y="518740"/>
                </a:lnTo>
                <a:lnTo>
                  <a:pt x="206577" y="534620"/>
                </a:lnTo>
                <a:lnTo>
                  <a:pt x="198377" y="551029"/>
                </a:lnTo>
                <a:lnTo>
                  <a:pt x="190707" y="567438"/>
                </a:lnTo>
                <a:lnTo>
                  <a:pt x="183301" y="584112"/>
                </a:lnTo>
                <a:lnTo>
                  <a:pt x="176424" y="601315"/>
                </a:lnTo>
                <a:lnTo>
                  <a:pt x="169811" y="618253"/>
                </a:lnTo>
                <a:lnTo>
                  <a:pt x="163992" y="635986"/>
                </a:lnTo>
                <a:lnTo>
                  <a:pt x="157908" y="653454"/>
                </a:lnTo>
                <a:lnTo>
                  <a:pt x="152883" y="670921"/>
                </a:lnTo>
                <a:lnTo>
                  <a:pt x="147857" y="689183"/>
                </a:lnTo>
                <a:lnTo>
                  <a:pt x="143625" y="707180"/>
                </a:lnTo>
                <a:lnTo>
                  <a:pt x="139393" y="725707"/>
                </a:lnTo>
                <a:lnTo>
                  <a:pt x="135955" y="743704"/>
                </a:lnTo>
                <a:lnTo>
                  <a:pt x="132781" y="762495"/>
                </a:lnTo>
                <a:lnTo>
                  <a:pt x="130400" y="781551"/>
                </a:lnTo>
                <a:lnTo>
                  <a:pt x="128019" y="800342"/>
                </a:lnTo>
                <a:lnTo>
                  <a:pt x="126168" y="819133"/>
                </a:lnTo>
                <a:lnTo>
                  <a:pt x="125110" y="838189"/>
                </a:lnTo>
                <a:lnTo>
                  <a:pt x="124316" y="857509"/>
                </a:lnTo>
                <a:lnTo>
                  <a:pt x="124052" y="877094"/>
                </a:lnTo>
                <a:lnTo>
                  <a:pt x="124316" y="896414"/>
                </a:lnTo>
                <a:lnTo>
                  <a:pt x="125110" y="915735"/>
                </a:lnTo>
                <a:lnTo>
                  <a:pt x="126168" y="934791"/>
                </a:lnTo>
                <a:lnTo>
                  <a:pt x="128019" y="953846"/>
                </a:lnTo>
                <a:lnTo>
                  <a:pt x="130400" y="972637"/>
                </a:lnTo>
                <a:lnTo>
                  <a:pt x="132781" y="991428"/>
                </a:lnTo>
                <a:lnTo>
                  <a:pt x="135955" y="1009955"/>
                </a:lnTo>
                <a:lnTo>
                  <a:pt x="139393" y="1028481"/>
                </a:lnTo>
                <a:lnTo>
                  <a:pt x="143625" y="1046743"/>
                </a:lnTo>
                <a:lnTo>
                  <a:pt x="147857" y="1065005"/>
                </a:lnTo>
                <a:lnTo>
                  <a:pt x="152883" y="1082737"/>
                </a:lnTo>
                <a:lnTo>
                  <a:pt x="157908" y="1100734"/>
                </a:lnTo>
                <a:lnTo>
                  <a:pt x="163992" y="1118202"/>
                </a:lnTo>
                <a:lnTo>
                  <a:pt x="169811" y="1135405"/>
                </a:lnTo>
                <a:lnTo>
                  <a:pt x="176424" y="1152608"/>
                </a:lnTo>
                <a:lnTo>
                  <a:pt x="183301" y="1169547"/>
                </a:lnTo>
                <a:lnTo>
                  <a:pt x="190707" y="1186485"/>
                </a:lnTo>
                <a:lnTo>
                  <a:pt x="198377" y="1203159"/>
                </a:lnTo>
                <a:lnTo>
                  <a:pt x="206577" y="1219568"/>
                </a:lnTo>
                <a:lnTo>
                  <a:pt x="215041" y="1235448"/>
                </a:lnTo>
                <a:lnTo>
                  <a:pt x="224034" y="1251592"/>
                </a:lnTo>
                <a:lnTo>
                  <a:pt x="233027" y="1267208"/>
                </a:lnTo>
                <a:lnTo>
                  <a:pt x="242814" y="1282558"/>
                </a:lnTo>
                <a:lnTo>
                  <a:pt x="252865" y="1297644"/>
                </a:lnTo>
                <a:lnTo>
                  <a:pt x="263181" y="1312200"/>
                </a:lnTo>
                <a:lnTo>
                  <a:pt x="273761" y="1327021"/>
                </a:lnTo>
                <a:lnTo>
                  <a:pt x="284870" y="1341578"/>
                </a:lnTo>
                <a:lnTo>
                  <a:pt x="295979" y="1355605"/>
                </a:lnTo>
                <a:lnTo>
                  <a:pt x="307617" y="1369368"/>
                </a:lnTo>
                <a:lnTo>
                  <a:pt x="319784" y="1382865"/>
                </a:lnTo>
                <a:lnTo>
                  <a:pt x="332216" y="1396099"/>
                </a:lnTo>
                <a:lnTo>
                  <a:pt x="344648" y="1408803"/>
                </a:lnTo>
                <a:lnTo>
                  <a:pt x="357608" y="1421771"/>
                </a:lnTo>
                <a:lnTo>
                  <a:pt x="371098" y="1433946"/>
                </a:lnTo>
                <a:lnTo>
                  <a:pt x="384588" y="1445855"/>
                </a:lnTo>
                <a:lnTo>
                  <a:pt x="398342" y="1457501"/>
                </a:lnTo>
                <a:lnTo>
                  <a:pt x="412361" y="1469146"/>
                </a:lnTo>
                <a:lnTo>
                  <a:pt x="426379" y="1479997"/>
                </a:lnTo>
                <a:lnTo>
                  <a:pt x="441192" y="1490848"/>
                </a:lnTo>
                <a:lnTo>
                  <a:pt x="456268" y="1501170"/>
                </a:lnTo>
                <a:lnTo>
                  <a:pt x="471345" y="1511227"/>
                </a:lnTo>
                <a:lnTo>
                  <a:pt x="486686" y="1520490"/>
                </a:lnTo>
                <a:lnTo>
                  <a:pt x="502292" y="1530018"/>
                </a:lnTo>
                <a:lnTo>
                  <a:pt x="517898" y="1538752"/>
                </a:lnTo>
                <a:lnTo>
                  <a:pt x="534297" y="1547221"/>
                </a:lnTo>
                <a:lnTo>
                  <a:pt x="550432" y="1555426"/>
                </a:lnTo>
                <a:lnTo>
                  <a:pt x="567095" y="1563101"/>
                </a:lnTo>
                <a:lnTo>
                  <a:pt x="583759" y="1570512"/>
                </a:lnTo>
                <a:lnTo>
                  <a:pt x="600687" y="1577393"/>
                </a:lnTo>
                <a:lnTo>
                  <a:pt x="617880" y="1583745"/>
                </a:lnTo>
                <a:lnTo>
                  <a:pt x="635337" y="1590097"/>
                </a:lnTo>
                <a:lnTo>
                  <a:pt x="653059" y="1595655"/>
                </a:lnTo>
                <a:lnTo>
                  <a:pt x="670516" y="1601213"/>
                </a:lnTo>
                <a:lnTo>
                  <a:pt x="688502" y="1605712"/>
                </a:lnTo>
                <a:lnTo>
                  <a:pt x="706489" y="1610476"/>
                </a:lnTo>
                <a:lnTo>
                  <a:pt x="725004" y="1614181"/>
                </a:lnTo>
                <a:lnTo>
                  <a:pt x="743255" y="1618151"/>
                </a:lnTo>
                <a:lnTo>
                  <a:pt x="762034" y="1620798"/>
                </a:lnTo>
                <a:lnTo>
                  <a:pt x="780550" y="1623709"/>
                </a:lnTo>
                <a:lnTo>
                  <a:pt x="799594" y="1625826"/>
                </a:lnTo>
                <a:lnTo>
                  <a:pt x="818374" y="1627414"/>
                </a:lnTo>
                <a:lnTo>
                  <a:pt x="837683" y="1628738"/>
                </a:lnTo>
                <a:lnTo>
                  <a:pt x="856991" y="1629267"/>
                </a:lnTo>
                <a:lnTo>
                  <a:pt x="876300" y="1629532"/>
                </a:lnTo>
                <a:lnTo>
                  <a:pt x="895873" y="1629267"/>
                </a:lnTo>
                <a:lnTo>
                  <a:pt x="914918" y="1628738"/>
                </a:lnTo>
                <a:lnTo>
                  <a:pt x="933962" y="1627414"/>
                </a:lnTo>
                <a:lnTo>
                  <a:pt x="953271" y="1625826"/>
                </a:lnTo>
                <a:lnTo>
                  <a:pt x="972050" y="1623709"/>
                </a:lnTo>
                <a:lnTo>
                  <a:pt x="990830" y="1620798"/>
                </a:lnTo>
                <a:lnTo>
                  <a:pt x="1009345" y="1618151"/>
                </a:lnTo>
                <a:lnTo>
                  <a:pt x="1027861" y="1614181"/>
                </a:lnTo>
                <a:lnTo>
                  <a:pt x="1045847" y="1610476"/>
                </a:lnTo>
                <a:lnTo>
                  <a:pt x="1064098" y="1605712"/>
                </a:lnTo>
                <a:lnTo>
                  <a:pt x="1082084" y="1601213"/>
                </a:lnTo>
                <a:lnTo>
                  <a:pt x="1099806" y="1595655"/>
                </a:lnTo>
                <a:lnTo>
                  <a:pt x="1117263" y="1590097"/>
                </a:lnTo>
                <a:lnTo>
                  <a:pt x="1134720" y="1583745"/>
                </a:lnTo>
                <a:lnTo>
                  <a:pt x="1151913" y="1577393"/>
                </a:lnTo>
                <a:lnTo>
                  <a:pt x="1168841" y="1570512"/>
                </a:lnTo>
                <a:lnTo>
                  <a:pt x="1185769" y="1563101"/>
                </a:lnTo>
                <a:lnTo>
                  <a:pt x="1201904" y="1555426"/>
                </a:lnTo>
                <a:lnTo>
                  <a:pt x="1218568" y="1547221"/>
                </a:lnTo>
                <a:lnTo>
                  <a:pt x="1234702" y="1538752"/>
                </a:lnTo>
                <a:lnTo>
                  <a:pt x="1250573" y="1530018"/>
                </a:lnTo>
                <a:lnTo>
                  <a:pt x="1265914" y="1520490"/>
                </a:lnTo>
                <a:lnTo>
                  <a:pt x="1281255" y="1511227"/>
                </a:lnTo>
                <a:lnTo>
                  <a:pt x="1296596" y="1501170"/>
                </a:lnTo>
                <a:lnTo>
                  <a:pt x="1311408" y="1490848"/>
                </a:lnTo>
                <a:lnTo>
                  <a:pt x="1325956" y="1479997"/>
                </a:lnTo>
                <a:lnTo>
                  <a:pt x="1340504" y="1469146"/>
                </a:lnTo>
                <a:lnTo>
                  <a:pt x="1354522" y="1457501"/>
                </a:lnTo>
                <a:lnTo>
                  <a:pt x="1368277" y="1445855"/>
                </a:lnTo>
                <a:lnTo>
                  <a:pt x="1381766" y="1433946"/>
                </a:lnTo>
                <a:lnTo>
                  <a:pt x="1394991" y="1421771"/>
                </a:lnTo>
                <a:lnTo>
                  <a:pt x="1407952" y="1408803"/>
                </a:lnTo>
                <a:lnTo>
                  <a:pt x="1420384" y="1396099"/>
                </a:lnTo>
                <a:lnTo>
                  <a:pt x="1432815" y="1382865"/>
                </a:lnTo>
                <a:lnTo>
                  <a:pt x="1444718" y="1369368"/>
                </a:lnTo>
                <a:lnTo>
                  <a:pt x="1456356" y="1355605"/>
                </a:lnTo>
                <a:lnTo>
                  <a:pt x="1467730" y="1341578"/>
                </a:lnTo>
                <a:lnTo>
                  <a:pt x="1479104" y="1327021"/>
                </a:lnTo>
                <a:lnTo>
                  <a:pt x="1489684" y="1312200"/>
                </a:lnTo>
                <a:lnTo>
                  <a:pt x="1499735" y="1297644"/>
                </a:lnTo>
                <a:lnTo>
                  <a:pt x="1509786" y="1282558"/>
                </a:lnTo>
                <a:lnTo>
                  <a:pt x="1519308" y="1267208"/>
                </a:lnTo>
                <a:lnTo>
                  <a:pt x="1528830" y="1251592"/>
                </a:lnTo>
                <a:lnTo>
                  <a:pt x="1537559" y="1235448"/>
                </a:lnTo>
                <a:lnTo>
                  <a:pt x="1546023" y="1219568"/>
                </a:lnTo>
                <a:lnTo>
                  <a:pt x="1554223" y="1203159"/>
                </a:lnTo>
                <a:lnTo>
                  <a:pt x="1561893" y="1186485"/>
                </a:lnTo>
                <a:lnTo>
                  <a:pt x="1569299" y="1169547"/>
                </a:lnTo>
                <a:lnTo>
                  <a:pt x="1576176" y="1152608"/>
                </a:lnTo>
                <a:lnTo>
                  <a:pt x="1582789" y="1135405"/>
                </a:lnTo>
                <a:lnTo>
                  <a:pt x="1588873" y="1118202"/>
                </a:lnTo>
                <a:lnTo>
                  <a:pt x="1594692" y="1100734"/>
                </a:lnTo>
                <a:lnTo>
                  <a:pt x="1599982" y="1082737"/>
                </a:lnTo>
                <a:lnTo>
                  <a:pt x="1604743" y="1065005"/>
                </a:lnTo>
                <a:lnTo>
                  <a:pt x="1608975" y="1046743"/>
                </a:lnTo>
                <a:lnTo>
                  <a:pt x="1613207" y="1028481"/>
                </a:lnTo>
                <a:lnTo>
                  <a:pt x="1616645" y="1009955"/>
                </a:lnTo>
                <a:lnTo>
                  <a:pt x="1619555" y="991428"/>
                </a:lnTo>
                <a:lnTo>
                  <a:pt x="1622464" y="972637"/>
                </a:lnTo>
                <a:lnTo>
                  <a:pt x="1624581" y="953846"/>
                </a:lnTo>
                <a:lnTo>
                  <a:pt x="1626168" y="934791"/>
                </a:lnTo>
                <a:lnTo>
                  <a:pt x="1627490" y="915735"/>
                </a:lnTo>
                <a:lnTo>
                  <a:pt x="1628019" y="896414"/>
                </a:lnTo>
                <a:lnTo>
                  <a:pt x="1628548" y="877094"/>
                </a:lnTo>
                <a:lnTo>
                  <a:pt x="1628019" y="857509"/>
                </a:lnTo>
                <a:lnTo>
                  <a:pt x="1627490" y="838189"/>
                </a:lnTo>
                <a:lnTo>
                  <a:pt x="1626168" y="819133"/>
                </a:lnTo>
                <a:lnTo>
                  <a:pt x="1624581" y="800342"/>
                </a:lnTo>
                <a:lnTo>
                  <a:pt x="1622464" y="781551"/>
                </a:lnTo>
                <a:lnTo>
                  <a:pt x="1619555" y="762495"/>
                </a:lnTo>
                <a:lnTo>
                  <a:pt x="1616645" y="743704"/>
                </a:lnTo>
                <a:lnTo>
                  <a:pt x="1613207" y="725707"/>
                </a:lnTo>
                <a:lnTo>
                  <a:pt x="1608975" y="707180"/>
                </a:lnTo>
                <a:lnTo>
                  <a:pt x="1604743" y="689183"/>
                </a:lnTo>
                <a:lnTo>
                  <a:pt x="1599982" y="670921"/>
                </a:lnTo>
                <a:lnTo>
                  <a:pt x="1594692" y="653454"/>
                </a:lnTo>
                <a:lnTo>
                  <a:pt x="1588873" y="635986"/>
                </a:lnTo>
                <a:lnTo>
                  <a:pt x="1582789" y="618253"/>
                </a:lnTo>
                <a:lnTo>
                  <a:pt x="1576176" y="601315"/>
                </a:lnTo>
                <a:lnTo>
                  <a:pt x="1569299" y="584112"/>
                </a:lnTo>
                <a:lnTo>
                  <a:pt x="1561893" y="567438"/>
                </a:lnTo>
                <a:lnTo>
                  <a:pt x="1554223" y="551029"/>
                </a:lnTo>
                <a:lnTo>
                  <a:pt x="1546023" y="534620"/>
                </a:lnTo>
                <a:lnTo>
                  <a:pt x="1537559" y="518740"/>
                </a:lnTo>
                <a:lnTo>
                  <a:pt x="1528830" y="502596"/>
                </a:lnTo>
                <a:lnTo>
                  <a:pt x="1519308" y="486980"/>
                </a:lnTo>
                <a:lnTo>
                  <a:pt x="1509786" y="471630"/>
                </a:lnTo>
                <a:lnTo>
                  <a:pt x="1499735" y="456544"/>
                </a:lnTo>
                <a:lnTo>
                  <a:pt x="1489684" y="441458"/>
                </a:lnTo>
                <a:lnTo>
                  <a:pt x="1479104" y="427167"/>
                </a:lnTo>
                <a:lnTo>
                  <a:pt x="1467730" y="412610"/>
                </a:lnTo>
                <a:lnTo>
                  <a:pt x="1456356" y="398583"/>
                </a:lnTo>
                <a:lnTo>
                  <a:pt x="1444718" y="384820"/>
                </a:lnTo>
                <a:lnTo>
                  <a:pt x="1432815" y="371323"/>
                </a:lnTo>
                <a:lnTo>
                  <a:pt x="1420384" y="358089"/>
                </a:lnTo>
                <a:lnTo>
                  <a:pt x="1407952" y="344856"/>
                </a:lnTo>
                <a:lnTo>
                  <a:pt x="1394991" y="332417"/>
                </a:lnTo>
                <a:lnTo>
                  <a:pt x="1381766" y="320243"/>
                </a:lnTo>
                <a:lnTo>
                  <a:pt x="1368277" y="308333"/>
                </a:lnTo>
                <a:lnTo>
                  <a:pt x="1354522" y="296423"/>
                </a:lnTo>
                <a:lnTo>
                  <a:pt x="1340504" y="285042"/>
                </a:lnTo>
                <a:lnTo>
                  <a:pt x="1325956" y="274191"/>
                </a:lnTo>
                <a:lnTo>
                  <a:pt x="1311408" y="263340"/>
                </a:lnTo>
                <a:lnTo>
                  <a:pt x="1296596" y="253018"/>
                </a:lnTo>
                <a:lnTo>
                  <a:pt x="1281255" y="242961"/>
                </a:lnTo>
                <a:lnTo>
                  <a:pt x="1265914" y="233698"/>
                </a:lnTo>
                <a:lnTo>
                  <a:pt x="1250573" y="224170"/>
                </a:lnTo>
                <a:lnTo>
                  <a:pt x="1234702" y="215436"/>
                </a:lnTo>
                <a:lnTo>
                  <a:pt x="1218568" y="206967"/>
                </a:lnTo>
                <a:lnTo>
                  <a:pt x="1201904" y="198762"/>
                </a:lnTo>
                <a:lnTo>
                  <a:pt x="1185769" y="191087"/>
                </a:lnTo>
                <a:lnTo>
                  <a:pt x="1168841" y="183412"/>
                </a:lnTo>
                <a:lnTo>
                  <a:pt x="1151913" y="176530"/>
                </a:lnTo>
                <a:lnTo>
                  <a:pt x="1134720" y="169914"/>
                </a:lnTo>
                <a:lnTo>
                  <a:pt x="1117263" y="164091"/>
                </a:lnTo>
                <a:lnTo>
                  <a:pt x="1099806" y="158269"/>
                </a:lnTo>
                <a:lnTo>
                  <a:pt x="1082084" y="152975"/>
                </a:lnTo>
                <a:lnTo>
                  <a:pt x="1064098" y="147947"/>
                </a:lnTo>
                <a:lnTo>
                  <a:pt x="1045847" y="143712"/>
                </a:lnTo>
                <a:lnTo>
                  <a:pt x="1027861" y="139478"/>
                </a:lnTo>
                <a:lnTo>
                  <a:pt x="1009345" y="136037"/>
                </a:lnTo>
                <a:lnTo>
                  <a:pt x="990830" y="132861"/>
                </a:lnTo>
                <a:lnTo>
                  <a:pt x="972050" y="130479"/>
                </a:lnTo>
                <a:lnTo>
                  <a:pt x="953271" y="128362"/>
                </a:lnTo>
                <a:lnTo>
                  <a:pt x="933962" y="126774"/>
                </a:lnTo>
                <a:lnTo>
                  <a:pt x="914918" y="125450"/>
                </a:lnTo>
                <a:lnTo>
                  <a:pt x="895873" y="124392"/>
                </a:lnTo>
                <a:lnTo>
                  <a:pt x="876300" y="124392"/>
                </a:lnTo>
                <a:lnTo>
                  <a:pt x="856991" y="124392"/>
                </a:lnTo>
                <a:close/>
                <a:moveTo>
                  <a:pt x="876300" y="0"/>
                </a:moveTo>
                <a:lnTo>
                  <a:pt x="899048" y="265"/>
                </a:lnTo>
                <a:lnTo>
                  <a:pt x="921266" y="1323"/>
                </a:lnTo>
                <a:lnTo>
                  <a:pt x="943749" y="2382"/>
                </a:lnTo>
                <a:lnTo>
                  <a:pt x="965702" y="4764"/>
                </a:lnTo>
                <a:lnTo>
                  <a:pt x="987656" y="7146"/>
                </a:lnTo>
                <a:lnTo>
                  <a:pt x="1009610" y="10057"/>
                </a:lnTo>
                <a:lnTo>
                  <a:pt x="1031299" y="13763"/>
                </a:lnTo>
                <a:lnTo>
                  <a:pt x="1052724" y="17997"/>
                </a:lnTo>
                <a:lnTo>
                  <a:pt x="1074149" y="22496"/>
                </a:lnTo>
                <a:lnTo>
                  <a:pt x="1095045" y="27525"/>
                </a:lnTo>
                <a:lnTo>
                  <a:pt x="1115940" y="33348"/>
                </a:lnTo>
                <a:lnTo>
                  <a:pt x="1136572" y="39435"/>
                </a:lnTo>
                <a:lnTo>
                  <a:pt x="1157203" y="46051"/>
                </a:lnTo>
                <a:lnTo>
                  <a:pt x="1177305" y="53197"/>
                </a:lnTo>
                <a:lnTo>
                  <a:pt x="1197407" y="60873"/>
                </a:lnTo>
                <a:lnTo>
                  <a:pt x="1216981" y="69077"/>
                </a:lnTo>
                <a:lnTo>
                  <a:pt x="1236818" y="77811"/>
                </a:lnTo>
                <a:lnTo>
                  <a:pt x="1255863" y="86545"/>
                </a:lnTo>
                <a:lnTo>
                  <a:pt x="1274907" y="96337"/>
                </a:lnTo>
                <a:lnTo>
                  <a:pt x="1293687" y="105865"/>
                </a:lnTo>
                <a:lnTo>
                  <a:pt x="1312202" y="116452"/>
                </a:lnTo>
                <a:lnTo>
                  <a:pt x="1330453" y="127303"/>
                </a:lnTo>
                <a:lnTo>
                  <a:pt x="1348439" y="138154"/>
                </a:lnTo>
                <a:lnTo>
                  <a:pt x="1365896" y="149799"/>
                </a:lnTo>
                <a:lnTo>
                  <a:pt x="1383353" y="162239"/>
                </a:lnTo>
                <a:lnTo>
                  <a:pt x="1400282" y="174413"/>
                </a:lnTo>
                <a:lnTo>
                  <a:pt x="1416945" y="187117"/>
                </a:lnTo>
                <a:lnTo>
                  <a:pt x="1433609" y="200615"/>
                </a:lnTo>
                <a:lnTo>
                  <a:pt x="1449479" y="214113"/>
                </a:lnTo>
                <a:lnTo>
                  <a:pt x="1465085" y="228404"/>
                </a:lnTo>
                <a:lnTo>
                  <a:pt x="1480426" y="242432"/>
                </a:lnTo>
                <a:lnTo>
                  <a:pt x="1495503" y="257253"/>
                </a:lnTo>
                <a:lnTo>
                  <a:pt x="1510315" y="272074"/>
                </a:lnTo>
                <a:lnTo>
                  <a:pt x="1524863" y="287424"/>
                </a:lnTo>
                <a:lnTo>
                  <a:pt x="1538881" y="303569"/>
                </a:lnTo>
                <a:lnTo>
                  <a:pt x="1552371" y="319449"/>
                </a:lnTo>
                <a:lnTo>
                  <a:pt x="1565596" y="335858"/>
                </a:lnTo>
                <a:lnTo>
                  <a:pt x="1578292" y="352796"/>
                </a:lnTo>
                <a:lnTo>
                  <a:pt x="1590724" y="369735"/>
                </a:lnTo>
                <a:lnTo>
                  <a:pt x="1602627" y="386938"/>
                </a:lnTo>
                <a:lnTo>
                  <a:pt x="1614265" y="404935"/>
                </a:lnTo>
                <a:lnTo>
                  <a:pt x="1625639" y="422667"/>
                </a:lnTo>
                <a:lnTo>
                  <a:pt x="1636219" y="440929"/>
                </a:lnTo>
                <a:lnTo>
                  <a:pt x="1646534" y="459455"/>
                </a:lnTo>
                <a:lnTo>
                  <a:pt x="1656585" y="478247"/>
                </a:lnTo>
                <a:lnTo>
                  <a:pt x="1666108" y="497038"/>
                </a:lnTo>
                <a:lnTo>
                  <a:pt x="1675101" y="516358"/>
                </a:lnTo>
                <a:lnTo>
                  <a:pt x="1683565" y="535943"/>
                </a:lnTo>
                <a:lnTo>
                  <a:pt x="1691764" y="555528"/>
                </a:lnTo>
                <a:lnTo>
                  <a:pt x="1699170" y="575643"/>
                </a:lnTo>
                <a:lnTo>
                  <a:pt x="1706577" y="596022"/>
                </a:lnTo>
                <a:lnTo>
                  <a:pt x="1712925" y="616401"/>
                </a:lnTo>
                <a:lnTo>
                  <a:pt x="1719273" y="637309"/>
                </a:lnTo>
                <a:lnTo>
                  <a:pt x="1725092" y="658218"/>
                </a:lnTo>
                <a:lnTo>
                  <a:pt x="1730382" y="679126"/>
                </a:lnTo>
                <a:lnTo>
                  <a:pt x="1734614" y="700564"/>
                </a:lnTo>
                <a:lnTo>
                  <a:pt x="1739111" y="721737"/>
                </a:lnTo>
                <a:lnTo>
                  <a:pt x="1742549" y="743439"/>
                </a:lnTo>
                <a:lnTo>
                  <a:pt x="1745723" y="765406"/>
                </a:lnTo>
                <a:lnTo>
                  <a:pt x="1748104" y="787373"/>
                </a:lnTo>
                <a:lnTo>
                  <a:pt x="1749955" y="809605"/>
                </a:lnTo>
                <a:lnTo>
                  <a:pt x="1751542" y="831837"/>
                </a:lnTo>
                <a:lnTo>
                  <a:pt x="1752336" y="854598"/>
                </a:lnTo>
                <a:lnTo>
                  <a:pt x="1752600" y="877094"/>
                </a:lnTo>
                <a:lnTo>
                  <a:pt x="1752336" y="899590"/>
                </a:lnTo>
                <a:lnTo>
                  <a:pt x="1751542" y="922351"/>
                </a:lnTo>
                <a:lnTo>
                  <a:pt x="1749955" y="944583"/>
                </a:lnTo>
                <a:lnTo>
                  <a:pt x="1748104" y="966550"/>
                </a:lnTo>
                <a:lnTo>
                  <a:pt x="1745723" y="988782"/>
                </a:lnTo>
                <a:lnTo>
                  <a:pt x="1742549" y="1010220"/>
                </a:lnTo>
                <a:lnTo>
                  <a:pt x="1739111" y="1031922"/>
                </a:lnTo>
                <a:lnTo>
                  <a:pt x="1734614" y="1053624"/>
                </a:lnTo>
                <a:lnTo>
                  <a:pt x="1730382" y="1075062"/>
                </a:lnTo>
                <a:lnTo>
                  <a:pt x="1725092" y="1095970"/>
                </a:lnTo>
                <a:lnTo>
                  <a:pt x="1719273" y="1116879"/>
                </a:lnTo>
                <a:lnTo>
                  <a:pt x="1712925" y="1137523"/>
                </a:lnTo>
                <a:lnTo>
                  <a:pt x="1706577" y="1157902"/>
                </a:lnTo>
                <a:lnTo>
                  <a:pt x="1699170" y="1178016"/>
                </a:lnTo>
                <a:lnTo>
                  <a:pt x="1691764" y="1198130"/>
                </a:lnTo>
                <a:lnTo>
                  <a:pt x="1683565" y="1217980"/>
                </a:lnTo>
                <a:lnTo>
                  <a:pt x="1675101" y="1237565"/>
                </a:lnTo>
                <a:lnTo>
                  <a:pt x="1666108" y="1256886"/>
                </a:lnTo>
                <a:lnTo>
                  <a:pt x="1656585" y="1275941"/>
                </a:lnTo>
                <a:lnTo>
                  <a:pt x="1646534" y="1294733"/>
                </a:lnTo>
                <a:lnTo>
                  <a:pt x="1636219" y="1313259"/>
                </a:lnTo>
                <a:lnTo>
                  <a:pt x="1625639" y="1331521"/>
                </a:lnTo>
                <a:lnTo>
                  <a:pt x="1614265" y="1349253"/>
                </a:lnTo>
                <a:lnTo>
                  <a:pt x="1602627" y="1366986"/>
                </a:lnTo>
                <a:lnTo>
                  <a:pt x="1590724" y="1384453"/>
                </a:lnTo>
                <a:lnTo>
                  <a:pt x="1578292" y="1401392"/>
                </a:lnTo>
                <a:lnTo>
                  <a:pt x="1565596" y="1418066"/>
                </a:lnTo>
                <a:lnTo>
                  <a:pt x="1552371" y="1434475"/>
                </a:lnTo>
                <a:lnTo>
                  <a:pt x="1538881" y="1450619"/>
                </a:lnTo>
                <a:lnTo>
                  <a:pt x="1524863" y="1466234"/>
                </a:lnTo>
                <a:lnTo>
                  <a:pt x="1510315" y="1481585"/>
                </a:lnTo>
                <a:lnTo>
                  <a:pt x="1495503" y="1496671"/>
                </a:lnTo>
                <a:lnTo>
                  <a:pt x="1480426" y="1511492"/>
                </a:lnTo>
                <a:lnTo>
                  <a:pt x="1465085" y="1525784"/>
                </a:lnTo>
                <a:lnTo>
                  <a:pt x="1449479" y="1540075"/>
                </a:lnTo>
                <a:lnTo>
                  <a:pt x="1433609" y="1553573"/>
                </a:lnTo>
                <a:lnTo>
                  <a:pt x="1416945" y="1566542"/>
                </a:lnTo>
                <a:lnTo>
                  <a:pt x="1400282" y="1579510"/>
                </a:lnTo>
                <a:lnTo>
                  <a:pt x="1383353" y="1591949"/>
                </a:lnTo>
                <a:lnTo>
                  <a:pt x="1365896" y="1603859"/>
                </a:lnTo>
                <a:lnTo>
                  <a:pt x="1348439" y="1615505"/>
                </a:lnTo>
                <a:lnTo>
                  <a:pt x="1330453" y="1626885"/>
                </a:lnTo>
                <a:lnTo>
                  <a:pt x="1312202" y="1637472"/>
                </a:lnTo>
                <a:lnTo>
                  <a:pt x="1293687" y="1647793"/>
                </a:lnTo>
                <a:lnTo>
                  <a:pt x="1274907" y="1657851"/>
                </a:lnTo>
                <a:lnTo>
                  <a:pt x="1255863" y="1667379"/>
                </a:lnTo>
                <a:lnTo>
                  <a:pt x="1236818" y="1676377"/>
                </a:lnTo>
                <a:lnTo>
                  <a:pt x="1216981" y="1684846"/>
                </a:lnTo>
                <a:lnTo>
                  <a:pt x="1197407" y="1693051"/>
                </a:lnTo>
                <a:lnTo>
                  <a:pt x="1177305" y="1700726"/>
                </a:lnTo>
                <a:lnTo>
                  <a:pt x="1157203" y="1707607"/>
                </a:lnTo>
                <a:lnTo>
                  <a:pt x="1136572" y="1714753"/>
                </a:lnTo>
                <a:lnTo>
                  <a:pt x="1115940" y="1720576"/>
                </a:lnTo>
                <a:lnTo>
                  <a:pt x="1095045" y="1726134"/>
                </a:lnTo>
                <a:lnTo>
                  <a:pt x="1074149" y="1731427"/>
                </a:lnTo>
                <a:lnTo>
                  <a:pt x="1052724" y="1736191"/>
                </a:lnTo>
                <a:lnTo>
                  <a:pt x="1031299" y="1740426"/>
                </a:lnTo>
                <a:lnTo>
                  <a:pt x="1009610" y="1743866"/>
                </a:lnTo>
                <a:lnTo>
                  <a:pt x="987656" y="1747042"/>
                </a:lnTo>
                <a:lnTo>
                  <a:pt x="965702" y="1749424"/>
                </a:lnTo>
                <a:lnTo>
                  <a:pt x="943749" y="1751277"/>
                </a:lnTo>
                <a:lnTo>
                  <a:pt x="921266" y="1752865"/>
                </a:lnTo>
                <a:lnTo>
                  <a:pt x="899048" y="1753923"/>
                </a:lnTo>
                <a:lnTo>
                  <a:pt x="876300" y="1754188"/>
                </a:lnTo>
                <a:lnTo>
                  <a:pt x="853817" y="1753923"/>
                </a:lnTo>
                <a:lnTo>
                  <a:pt x="831335" y="1752865"/>
                </a:lnTo>
                <a:lnTo>
                  <a:pt x="809116" y="1751277"/>
                </a:lnTo>
                <a:lnTo>
                  <a:pt x="786898" y="1749424"/>
                </a:lnTo>
                <a:lnTo>
                  <a:pt x="764944" y="1747042"/>
                </a:lnTo>
                <a:lnTo>
                  <a:pt x="742990" y="1743866"/>
                </a:lnTo>
                <a:lnTo>
                  <a:pt x="721301" y="1740426"/>
                </a:lnTo>
                <a:lnTo>
                  <a:pt x="699876" y="1736191"/>
                </a:lnTo>
                <a:lnTo>
                  <a:pt x="678716" y="1731427"/>
                </a:lnTo>
                <a:lnTo>
                  <a:pt x="657820" y="1726134"/>
                </a:lnTo>
                <a:lnTo>
                  <a:pt x="636660" y="1720576"/>
                </a:lnTo>
                <a:lnTo>
                  <a:pt x="616028" y="1714753"/>
                </a:lnTo>
                <a:lnTo>
                  <a:pt x="595662" y="1707607"/>
                </a:lnTo>
                <a:lnTo>
                  <a:pt x="575295" y="1700726"/>
                </a:lnTo>
                <a:lnTo>
                  <a:pt x="555193" y="1693051"/>
                </a:lnTo>
                <a:lnTo>
                  <a:pt x="535619" y="1684846"/>
                </a:lnTo>
                <a:lnTo>
                  <a:pt x="516046" y="1676377"/>
                </a:lnTo>
                <a:lnTo>
                  <a:pt x="496737" y="1667379"/>
                </a:lnTo>
                <a:lnTo>
                  <a:pt x="477958" y="1657851"/>
                </a:lnTo>
                <a:lnTo>
                  <a:pt x="458913" y="1647793"/>
                </a:lnTo>
                <a:lnTo>
                  <a:pt x="440663" y="1637472"/>
                </a:lnTo>
                <a:lnTo>
                  <a:pt x="422412" y="1626885"/>
                </a:lnTo>
                <a:lnTo>
                  <a:pt x="404161" y="1615505"/>
                </a:lnTo>
                <a:lnTo>
                  <a:pt x="386704" y="1603859"/>
                </a:lnTo>
                <a:lnTo>
                  <a:pt x="369511" y="1591949"/>
                </a:lnTo>
                <a:lnTo>
                  <a:pt x="352318" y="1579510"/>
                </a:lnTo>
                <a:lnTo>
                  <a:pt x="335655" y="1566542"/>
                </a:lnTo>
                <a:lnTo>
                  <a:pt x="319255" y="1553573"/>
                </a:lnTo>
                <a:lnTo>
                  <a:pt x="303121" y="1540075"/>
                </a:lnTo>
                <a:lnTo>
                  <a:pt x="287251" y="1525784"/>
                </a:lnTo>
                <a:lnTo>
                  <a:pt x="271909" y="1511492"/>
                </a:lnTo>
                <a:lnTo>
                  <a:pt x="256833" y="1496671"/>
                </a:lnTo>
                <a:lnTo>
                  <a:pt x="242285" y="1481585"/>
                </a:lnTo>
                <a:lnTo>
                  <a:pt x="227737" y="1466234"/>
                </a:lnTo>
                <a:lnTo>
                  <a:pt x="213983" y="1450619"/>
                </a:lnTo>
                <a:lnTo>
                  <a:pt x="200229" y="1434475"/>
                </a:lnTo>
                <a:lnTo>
                  <a:pt x="187004" y="1418066"/>
                </a:lnTo>
                <a:lnTo>
                  <a:pt x="174308" y="1401392"/>
                </a:lnTo>
                <a:lnTo>
                  <a:pt x="161876" y="1384453"/>
                </a:lnTo>
                <a:lnTo>
                  <a:pt x="149709" y="1366986"/>
                </a:lnTo>
                <a:lnTo>
                  <a:pt x="138071" y="1349253"/>
                </a:lnTo>
                <a:lnTo>
                  <a:pt x="126961" y="1331521"/>
                </a:lnTo>
                <a:lnTo>
                  <a:pt x="116117" y="1313259"/>
                </a:lnTo>
                <a:lnTo>
                  <a:pt x="105801" y="1294733"/>
                </a:lnTo>
                <a:lnTo>
                  <a:pt x="95750" y="1275941"/>
                </a:lnTo>
                <a:lnTo>
                  <a:pt x="86492" y="1256886"/>
                </a:lnTo>
                <a:lnTo>
                  <a:pt x="77499" y="1237565"/>
                </a:lnTo>
                <a:lnTo>
                  <a:pt x="69035" y="1217980"/>
                </a:lnTo>
                <a:lnTo>
                  <a:pt x="60836" y="1198130"/>
                </a:lnTo>
                <a:lnTo>
                  <a:pt x="53165" y="1178016"/>
                </a:lnTo>
                <a:lnTo>
                  <a:pt x="46023" y="1157902"/>
                </a:lnTo>
                <a:lnTo>
                  <a:pt x="39411" y="1137523"/>
                </a:lnTo>
                <a:lnTo>
                  <a:pt x="33327" y="1116879"/>
                </a:lnTo>
                <a:lnTo>
                  <a:pt x="27508" y="1095970"/>
                </a:lnTo>
                <a:lnTo>
                  <a:pt x="22483" y="1075062"/>
                </a:lnTo>
                <a:lnTo>
                  <a:pt x="17721" y="1053624"/>
                </a:lnTo>
                <a:lnTo>
                  <a:pt x="13754" y="1031922"/>
                </a:lnTo>
                <a:lnTo>
                  <a:pt x="10051" y="1010220"/>
                </a:lnTo>
                <a:lnTo>
                  <a:pt x="6877" y="988782"/>
                </a:lnTo>
                <a:lnTo>
                  <a:pt x="4496" y="966550"/>
                </a:lnTo>
                <a:lnTo>
                  <a:pt x="2380" y="944583"/>
                </a:lnTo>
                <a:lnTo>
                  <a:pt x="1322" y="922351"/>
                </a:lnTo>
                <a:lnTo>
                  <a:pt x="264" y="899590"/>
                </a:lnTo>
                <a:lnTo>
                  <a:pt x="0" y="877094"/>
                </a:lnTo>
                <a:lnTo>
                  <a:pt x="264" y="854598"/>
                </a:lnTo>
                <a:lnTo>
                  <a:pt x="1322" y="831837"/>
                </a:lnTo>
                <a:lnTo>
                  <a:pt x="2380" y="809605"/>
                </a:lnTo>
                <a:lnTo>
                  <a:pt x="4496" y="787373"/>
                </a:lnTo>
                <a:lnTo>
                  <a:pt x="6877" y="765406"/>
                </a:lnTo>
                <a:lnTo>
                  <a:pt x="10051" y="743439"/>
                </a:lnTo>
                <a:lnTo>
                  <a:pt x="13754" y="721737"/>
                </a:lnTo>
                <a:lnTo>
                  <a:pt x="17721" y="700564"/>
                </a:lnTo>
                <a:lnTo>
                  <a:pt x="22483" y="679126"/>
                </a:lnTo>
                <a:lnTo>
                  <a:pt x="27508" y="658218"/>
                </a:lnTo>
                <a:lnTo>
                  <a:pt x="33327" y="637309"/>
                </a:lnTo>
                <a:lnTo>
                  <a:pt x="39411" y="616401"/>
                </a:lnTo>
                <a:lnTo>
                  <a:pt x="46023" y="596022"/>
                </a:lnTo>
                <a:lnTo>
                  <a:pt x="53165" y="575643"/>
                </a:lnTo>
                <a:lnTo>
                  <a:pt x="60836" y="555528"/>
                </a:lnTo>
                <a:lnTo>
                  <a:pt x="69035" y="535943"/>
                </a:lnTo>
                <a:lnTo>
                  <a:pt x="77499" y="516358"/>
                </a:lnTo>
                <a:lnTo>
                  <a:pt x="86492" y="497038"/>
                </a:lnTo>
                <a:lnTo>
                  <a:pt x="95750" y="478247"/>
                </a:lnTo>
                <a:lnTo>
                  <a:pt x="105801" y="459455"/>
                </a:lnTo>
                <a:lnTo>
                  <a:pt x="116117" y="440929"/>
                </a:lnTo>
                <a:lnTo>
                  <a:pt x="126961" y="422667"/>
                </a:lnTo>
                <a:lnTo>
                  <a:pt x="138071" y="404935"/>
                </a:lnTo>
                <a:lnTo>
                  <a:pt x="149709" y="386938"/>
                </a:lnTo>
                <a:lnTo>
                  <a:pt x="161876" y="369735"/>
                </a:lnTo>
                <a:lnTo>
                  <a:pt x="174308" y="352796"/>
                </a:lnTo>
                <a:lnTo>
                  <a:pt x="187004" y="335858"/>
                </a:lnTo>
                <a:lnTo>
                  <a:pt x="200229" y="319449"/>
                </a:lnTo>
                <a:lnTo>
                  <a:pt x="213983" y="303569"/>
                </a:lnTo>
                <a:lnTo>
                  <a:pt x="227737" y="287424"/>
                </a:lnTo>
                <a:lnTo>
                  <a:pt x="242285" y="272074"/>
                </a:lnTo>
                <a:lnTo>
                  <a:pt x="256833" y="257253"/>
                </a:lnTo>
                <a:lnTo>
                  <a:pt x="271909" y="242432"/>
                </a:lnTo>
                <a:lnTo>
                  <a:pt x="287251" y="228404"/>
                </a:lnTo>
                <a:lnTo>
                  <a:pt x="303121" y="214113"/>
                </a:lnTo>
                <a:lnTo>
                  <a:pt x="319255" y="200615"/>
                </a:lnTo>
                <a:lnTo>
                  <a:pt x="335655" y="187117"/>
                </a:lnTo>
                <a:lnTo>
                  <a:pt x="352318" y="174413"/>
                </a:lnTo>
                <a:lnTo>
                  <a:pt x="369511" y="162239"/>
                </a:lnTo>
                <a:lnTo>
                  <a:pt x="386704" y="149799"/>
                </a:lnTo>
                <a:lnTo>
                  <a:pt x="404161" y="138154"/>
                </a:lnTo>
                <a:lnTo>
                  <a:pt x="422412" y="127303"/>
                </a:lnTo>
                <a:lnTo>
                  <a:pt x="440663" y="116452"/>
                </a:lnTo>
                <a:lnTo>
                  <a:pt x="458913" y="105865"/>
                </a:lnTo>
                <a:lnTo>
                  <a:pt x="477958" y="96337"/>
                </a:lnTo>
                <a:lnTo>
                  <a:pt x="496737" y="86545"/>
                </a:lnTo>
                <a:lnTo>
                  <a:pt x="516046" y="77811"/>
                </a:lnTo>
                <a:lnTo>
                  <a:pt x="535619" y="69077"/>
                </a:lnTo>
                <a:lnTo>
                  <a:pt x="555193" y="60873"/>
                </a:lnTo>
                <a:lnTo>
                  <a:pt x="575295" y="53197"/>
                </a:lnTo>
                <a:lnTo>
                  <a:pt x="595662" y="46051"/>
                </a:lnTo>
                <a:lnTo>
                  <a:pt x="616028" y="39435"/>
                </a:lnTo>
                <a:lnTo>
                  <a:pt x="636660" y="33348"/>
                </a:lnTo>
                <a:lnTo>
                  <a:pt x="657820" y="27525"/>
                </a:lnTo>
                <a:lnTo>
                  <a:pt x="678716" y="22496"/>
                </a:lnTo>
                <a:lnTo>
                  <a:pt x="699876" y="17997"/>
                </a:lnTo>
                <a:lnTo>
                  <a:pt x="721301" y="13763"/>
                </a:lnTo>
                <a:lnTo>
                  <a:pt x="742990" y="10057"/>
                </a:lnTo>
                <a:lnTo>
                  <a:pt x="764944" y="7146"/>
                </a:lnTo>
                <a:lnTo>
                  <a:pt x="786898" y="4764"/>
                </a:lnTo>
                <a:lnTo>
                  <a:pt x="809116" y="2382"/>
                </a:lnTo>
                <a:lnTo>
                  <a:pt x="831335" y="1323"/>
                </a:lnTo>
                <a:lnTo>
                  <a:pt x="853817" y="265"/>
                </a:lnTo>
                <a:lnTo>
                  <a:pt x="876300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7" name="Freeform 11"/>
          <p:cNvSpPr>
            <a:spLocks noEditPoints="1"/>
          </p:cNvSpPr>
          <p:nvPr/>
        </p:nvSpPr>
        <p:spPr bwMode="auto">
          <a:xfrm>
            <a:off x="6235615" y="4292707"/>
            <a:ext cx="341125" cy="414297"/>
          </a:xfrm>
          <a:custGeom>
            <a:avLst/>
            <a:gdLst>
              <a:gd name="T0" fmla="*/ 289 w 1658"/>
              <a:gd name="T1" fmla="*/ 272 h 2016"/>
              <a:gd name="T2" fmla="*/ 1081 w 1658"/>
              <a:gd name="T3" fmla="*/ 171 h 2016"/>
              <a:gd name="T4" fmla="*/ 1206 w 1658"/>
              <a:gd name="T5" fmla="*/ 273 h 2016"/>
              <a:gd name="T6" fmla="*/ 1206 w 1658"/>
              <a:gd name="T7" fmla="*/ 305 h 2016"/>
              <a:gd name="T8" fmla="*/ 456 w 1658"/>
              <a:gd name="T9" fmla="*/ 401 h 2016"/>
              <a:gd name="T10" fmla="*/ 383 w 1658"/>
              <a:gd name="T11" fmla="*/ 521 h 2016"/>
              <a:gd name="T12" fmla="*/ 383 w 1658"/>
              <a:gd name="T13" fmla="*/ 1626 h 2016"/>
              <a:gd name="T14" fmla="*/ 289 w 1658"/>
              <a:gd name="T15" fmla="*/ 1638 h 2016"/>
              <a:gd name="T16" fmla="*/ 289 w 1658"/>
              <a:gd name="T17" fmla="*/ 272 h 2016"/>
              <a:gd name="T18" fmla="*/ 894 w 1658"/>
              <a:gd name="T19" fmla="*/ 809 h 2016"/>
              <a:gd name="T20" fmla="*/ 894 w 1658"/>
              <a:gd name="T21" fmla="*/ 1088 h 2016"/>
              <a:gd name="T22" fmla="*/ 1513 w 1658"/>
              <a:gd name="T23" fmla="*/ 1009 h 2016"/>
              <a:gd name="T24" fmla="*/ 1513 w 1658"/>
              <a:gd name="T25" fmla="*/ 729 h 2016"/>
              <a:gd name="T26" fmla="*/ 894 w 1658"/>
              <a:gd name="T27" fmla="*/ 809 h 2016"/>
              <a:gd name="T28" fmla="*/ 742 w 1658"/>
              <a:gd name="T29" fmla="*/ 624 h 2016"/>
              <a:gd name="T30" fmla="*/ 742 w 1658"/>
              <a:gd name="T31" fmla="*/ 1990 h 2016"/>
              <a:gd name="T32" fmla="*/ 1534 w 1658"/>
              <a:gd name="T33" fmla="*/ 1888 h 2016"/>
              <a:gd name="T34" fmla="*/ 1658 w 1658"/>
              <a:gd name="T35" fmla="*/ 1755 h 2016"/>
              <a:gd name="T36" fmla="*/ 1658 w 1658"/>
              <a:gd name="T37" fmla="*/ 625 h 2016"/>
              <a:gd name="T38" fmla="*/ 1534 w 1658"/>
              <a:gd name="T39" fmla="*/ 523 h 2016"/>
              <a:gd name="T40" fmla="*/ 742 w 1658"/>
              <a:gd name="T41" fmla="*/ 624 h 2016"/>
              <a:gd name="T42" fmla="*/ 491 w 1658"/>
              <a:gd name="T43" fmla="*/ 476 h 2016"/>
              <a:gd name="T44" fmla="*/ 452 w 1658"/>
              <a:gd name="T45" fmla="*/ 513 h 2016"/>
              <a:gd name="T46" fmla="*/ 452 w 1658"/>
              <a:gd name="T47" fmla="*/ 1826 h 2016"/>
              <a:gd name="T48" fmla="*/ 491 w 1658"/>
              <a:gd name="T49" fmla="*/ 1911 h 2016"/>
              <a:gd name="T50" fmla="*/ 634 w 1658"/>
              <a:gd name="T51" fmla="*/ 2003 h 2016"/>
              <a:gd name="T52" fmla="*/ 672 w 1658"/>
              <a:gd name="T53" fmla="*/ 1966 h 2016"/>
              <a:gd name="T54" fmla="*/ 672 w 1658"/>
              <a:gd name="T55" fmla="*/ 653 h 2016"/>
              <a:gd name="T56" fmla="*/ 634 w 1658"/>
              <a:gd name="T57" fmla="*/ 567 h 2016"/>
              <a:gd name="T58" fmla="*/ 491 w 1658"/>
              <a:gd name="T59" fmla="*/ 476 h 2016"/>
              <a:gd name="T60" fmla="*/ 591 w 1658"/>
              <a:gd name="T61" fmla="*/ 453 h 2016"/>
              <a:gd name="T62" fmla="*/ 676 w 1658"/>
              <a:gd name="T63" fmla="*/ 507 h 2016"/>
              <a:gd name="T64" fmla="*/ 688 w 1658"/>
              <a:gd name="T65" fmla="*/ 516 h 2016"/>
              <a:gd name="T66" fmla="*/ 1445 w 1658"/>
              <a:gd name="T67" fmla="*/ 419 h 2016"/>
              <a:gd name="T68" fmla="*/ 1329 w 1658"/>
              <a:gd name="T69" fmla="*/ 359 h 2016"/>
              <a:gd name="T70" fmla="*/ 591 w 1658"/>
              <a:gd name="T71" fmla="*/ 453 h 2016"/>
              <a:gd name="T72" fmla="*/ 38 w 1658"/>
              <a:gd name="T73" fmla="*/ 124 h 2016"/>
              <a:gd name="T74" fmla="*/ 181 w 1658"/>
              <a:gd name="T75" fmla="*/ 215 h 2016"/>
              <a:gd name="T76" fmla="*/ 220 w 1658"/>
              <a:gd name="T77" fmla="*/ 301 h 2016"/>
              <a:gd name="T78" fmla="*/ 220 w 1658"/>
              <a:gd name="T79" fmla="*/ 1614 h 2016"/>
              <a:gd name="T80" fmla="*/ 181 w 1658"/>
              <a:gd name="T81" fmla="*/ 1651 h 2016"/>
              <a:gd name="T82" fmla="*/ 38 w 1658"/>
              <a:gd name="T83" fmla="*/ 1559 h 2016"/>
              <a:gd name="T84" fmla="*/ 0 w 1658"/>
              <a:gd name="T85" fmla="*/ 1474 h 2016"/>
              <a:gd name="T86" fmla="*/ 0 w 1658"/>
              <a:gd name="T87" fmla="*/ 161 h 2016"/>
              <a:gd name="T88" fmla="*/ 38 w 1658"/>
              <a:gd name="T89" fmla="*/ 124 h 2016"/>
              <a:gd name="T90" fmla="*/ 139 w 1658"/>
              <a:gd name="T91" fmla="*/ 101 h 2016"/>
              <a:gd name="T92" fmla="*/ 223 w 1658"/>
              <a:gd name="T93" fmla="*/ 155 h 2016"/>
              <a:gd name="T94" fmla="*/ 236 w 1658"/>
              <a:gd name="T95" fmla="*/ 164 h 2016"/>
              <a:gd name="T96" fmla="*/ 992 w 1658"/>
              <a:gd name="T97" fmla="*/ 67 h 2016"/>
              <a:gd name="T98" fmla="*/ 876 w 1658"/>
              <a:gd name="T99" fmla="*/ 7 h 2016"/>
              <a:gd name="T100" fmla="*/ 139 w 1658"/>
              <a:gd name="T101" fmla="*/ 101 h 2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658" h="2016">
                <a:moveTo>
                  <a:pt x="289" y="272"/>
                </a:moveTo>
                <a:cubicBezTo>
                  <a:pt x="1081" y="171"/>
                  <a:pt x="1081" y="171"/>
                  <a:pt x="1081" y="171"/>
                </a:cubicBezTo>
                <a:cubicBezTo>
                  <a:pt x="1150" y="162"/>
                  <a:pt x="1206" y="208"/>
                  <a:pt x="1206" y="273"/>
                </a:cubicBezTo>
                <a:cubicBezTo>
                  <a:pt x="1206" y="305"/>
                  <a:pt x="1206" y="305"/>
                  <a:pt x="1206" y="305"/>
                </a:cubicBezTo>
                <a:cubicBezTo>
                  <a:pt x="456" y="401"/>
                  <a:pt x="456" y="401"/>
                  <a:pt x="456" y="401"/>
                </a:cubicBezTo>
                <a:cubicBezTo>
                  <a:pt x="403" y="416"/>
                  <a:pt x="381" y="450"/>
                  <a:pt x="383" y="521"/>
                </a:cubicBezTo>
                <a:cubicBezTo>
                  <a:pt x="383" y="1626"/>
                  <a:pt x="383" y="1626"/>
                  <a:pt x="383" y="1626"/>
                </a:cubicBezTo>
                <a:cubicBezTo>
                  <a:pt x="289" y="1638"/>
                  <a:pt x="289" y="1638"/>
                  <a:pt x="289" y="1638"/>
                </a:cubicBezTo>
                <a:cubicBezTo>
                  <a:pt x="289" y="272"/>
                  <a:pt x="289" y="272"/>
                  <a:pt x="289" y="272"/>
                </a:cubicBezTo>
                <a:close/>
                <a:moveTo>
                  <a:pt x="894" y="809"/>
                </a:moveTo>
                <a:cubicBezTo>
                  <a:pt x="894" y="1088"/>
                  <a:pt x="894" y="1088"/>
                  <a:pt x="894" y="1088"/>
                </a:cubicBezTo>
                <a:cubicBezTo>
                  <a:pt x="1513" y="1009"/>
                  <a:pt x="1513" y="1009"/>
                  <a:pt x="1513" y="1009"/>
                </a:cubicBezTo>
                <a:cubicBezTo>
                  <a:pt x="1513" y="729"/>
                  <a:pt x="1513" y="729"/>
                  <a:pt x="1513" y="729"/>
                </a:cubicBezTo>
                <a:cubicBezTo>
                  <a:pt x="894" y="809"/>
                  <a:pt x="894" y="809"/>
                  <a:pt x="894" y="809"/>
                </a:cubicBezTo>
                <a:close/>
                <a:moveTo>
                  <a:pt x="742" y="624"/>
                </a:moveTo>
                <a:cubicBezTo>
                  <a:pt x="742" y="1990"/>
                  <a:pt x="742" y="1990"/>
                  <a:pt x="742" y="1990"/>
                </a:cubicBezTo>
                <a:cubicBezTo>
                  <a:pt x="1534" y="1888"/>
                  <a:pt x="1534" y="1888"/>
                  <a:pt x="1534" y="1888"/>
                </a:cubicBezTo>
                <a:cubicBezTo>
                  <a:pt x="1602" y="1880"/>
                  <a:pt x="1658" y="1819"/>
                  <a:pt x="1658" y="1755"/>
                </a:cubicBezTo>
                <a:cubicBezTo>
                  <a:pt x="1658" y="625"/>
                  <a:pt x="1658" y="625"/>
                  <a:pt x="1658" y="625"/>
                </a:cubicBezTo>
                <a:cubicBezTo>
                  <a:pt x="1658" y="560"/>
                  <a:pt x="1602" y="514"/>
                  <a:pt x="1534" y="523"/>
                </a:cubicBezTo>
                <a:cubicBezTo>
                  <a:pt x="742" y="624"/>
                  <a:pt x="742" y="624"/>
                  <a:pt x="742" y="624"/>
                </a:cubicBezTo>
                <a:close/>
                <a:moveTo>
                  <a:pt x="491" y="476"/>
                </a:moveTo>
                <a:cubicBezTo>
                  <a:pt x="470" y="463"/>
                  <a:pt x="452" y="479"/>
                  <a:pt x="452" y="513"/>
                </a:cubicBezTo>
                <a:cubicBezTo>
                  <a:pt x="452" y="1826"/>
                  <a:pt x="452" y="1826"/>
                  <a:pt x="452" y="1826"/>
                </a:cubicBezTo>
                <a:cubicBezTo>
                  <a:pt x="452" y="1859"/>
                  <a:pt x="470" y="1898"/>
                  <a:pt x="491" y="1911"/>
                </a:cubicBezTo>
                <a:cubicBezTo>
                  <a:pt x="634" y="2003"/>
                  <a:pt x="634" y="2003"/>
                  <a:pt x="634" y="2003"/>
                </a:cubicBezTo>
                <a:cubicBezTo>
                  <a:pt x="655" y="2016"/>
                  <a:pt x="672" y="2000"/>
                  <a:pt x="672" y="1966"/>
                </a:cubicBezTo>
                <a:cubicBezTo>
                  <a:pt x="672" y="653"/>
                  <a:pt x="672" y="653"/>
                  <a:pt x="672" y="653"/>
                </a:cubicBezTo>
                <a:cubicBezTo>
                  <a:pt x="672" y="619"/>
                  <a:pt x="655" y="581"/>
                  <a:pt x="634" y="567"/>
                </a:cubicBezTo>
                <a:cubicBezTo>
                  <a:pt x="491" y="476"/>
                  <a:pt x="491" y="476"/>
                  <a:pt x="491" y="476"/>
                </a:cubicBezTo>
                <a:close/>
                <a:moveTo>
                  <a:pt x="591" y="453"/>
                </a:moveTo>
                <a:cubicBezTo>
                  <a:pt x="676" y="507"/>
                  <a:pt x="676" y="507"/>
                  <a:pt x="676" y="507"/>
                </a:cubicBezTo>
                <a:cubicBezTo>
                  <a:pt x="680" y="510"/>
                  <a:pt x="684" y="513"/>
                  <a:pt x="688" y="516"/>
                </a:cubicBezTo>
                <a:cubicBezTo>
                  <a:pt x="1445" y="419"/>
                  <a:pt x="1445" y="419"/>
                  <a:pt x="1445" y="419"/>
                </a:cubicBezTo>
                <a:cubicBezTo>
                  <a:pt x="1427" y="377"/>
                  <a:pt x="1381" y="352"/>
                  <a:pt x="1329" y="359"/>
                </a:cubicBezTo>
                <a:cubicBezTo>
                  <a:pt x="591" y="453"/>
                  <a:pt x="591" y="453"/>
                  <a:pt x="591" y="453"/>
                </a:cubicBezTo>
                <a:close/>
                <a:moveTo>
                  <a:pt x="38" y="124"/>
                </a:moveTo>
                <a:cubicBezTo>
                  <a:pt x="181" y="215"/>
                  <a:pt x="181" y="215"/>
                  <a:pt x="181" y="215"/>
                </a:cubicBezTo>
                <a:cubicBezTo>
                  <a:pt x="202" y="229"/>
                  <a:pt x="220" y="267"/>
                  <a:pt x="220" y="301"/>
                </a:cubicBezTo>
                <a:cubicBezTo>
                  <a:pt x="220" y="1614"/>
                  <a:pt x="220" y="1614"/>
                  <a:pt x="220" y="1614"/>
                </a:cubicBezTo>
                <a:cubicBezTo>
                  <a:pt x="220" y="1648"/>
                  <a:pt x="202" y="1664"/>
                  <a:pt x="181" y="1651"/>
                </a:cubicBezTo>
                <a:cubicBezTo>
                  <a:pt x="38" y="1559"/>
                  <a:pt x="38" y="1559"/>
                  <a:pt x="38" y="1559"/>
                </a:cubicBezTo>
                <a:cubicBezTo>
                  <a:pt x="17" y="1546"/>
                  <a:pt x="0" y="1507"/>
                  <a:pt x="0" y="1474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127"/>
                  <a:pt x="17" y="111"/>
                  <a:pt x="38" y="124"/>
                </a:cubicBezTo>
                <a:close/>
                <a:moveTo>
                  <a:pt x="139" y="101"/>
                </a:moveTo>
                <a:cubicBezTo>
                  <a:pt x="223" y="155"/>
                  <a:pt x="223" y="155"/>
                  <a:pt x="223" y="155"/>
                </a:cubicBezTo>
                <a:cubicBezTo>
                  <a:pt x="227" y="158"/>
                  <a:pt x="232" y="161"/>
                  <a:pt x="236" y="164"/>
                </a:cubicBezTo>
                <a:cubicBezTo>
                  <a:pt x="992" y="67"/>
                  <a:pt x="992" y="67"/>
                  <a:pt x="992" y="67"/>
                </a:cubicBezTo>
                <a:cubicBezTo>
                  <a:pt x="974" y="25"/>
                  <a:pt x="929" y="0"/>
                  <a:pt x="876" y="7"/>
                </a:cubicBezTo>
                <a:lnTo>
                  <a:pt x="139" y="101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88" name="图片 1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084" y="789509"/>
            <a:ext cx="4743239" cy="1546400"/>
          </a:xfrm>
          <a:prstGeom prst="rect">
            <a:avLst/>
          </a:prstGeom>
        </p:spPr>
      </p:pic>
      <p:pic>
        <p:nvPicPr>
          <p:cNvPr id="189" name="图片 18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27" y="190723"/>
            <a:ext cx="1640170" cy="1662561"/>
          </a:xfrm>
          <a:prstGeom prst="rect">
            <a:avLst/>
          </a:prstGeom>
        </p:spPr>
      </p:pic>
      <p:pic>
        <p:nvPicPr>
          <p:cNvPr id="190" name="图片 18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275820" y="4961952"/>
            <a:ext cx="1640170" cy="1662561"/>
          </a:xfrm>
          <a:prstGeom prst="rect">
            <a:avLst/>
          </a:prstGeom>
        </p:spPr>
      </p:pic>
      <p:pic>
        <p:nvPicPr>
          <p:cNvPr id="191" name="图片 19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0299884" y="194159"/>
            <a:ext cx="1640170" cy="1662561"/>
          </a:xfrm>
          <a:prstGeom prst="rect">
            <a:avLst/>
          </a:prstGeom>
        </p:spPr>
      </p:pic>
      <p:pic>
        <p:nvPicPr>
          <p:cNvPr id="192" name="图片 19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75284" y="4906312"/>
            <a:ext cx="1640170" cy="1662561"/>
          </a:xfrm>
          <a:prstGeom prst="rect">
            <a:avLst/>
          </a:prstGeom>
        </p:spPr>
      </p:pic>
      <p:sp>
        <p:nvSpPr>
          <p:cNvPr id="193" name="图文框 192"/>
          <p:cNvSpPr/>
          <p:nvPr/>
        </p:nvSpPr>
        <p:spPr>
          <a:xfrm>
            <a:off x="228602" y="220121"/>
            <a:ext cx="11723484" cy="6428457"/>
          </a:xfrm>
          <a:prstGeom prst="frame">
            <a:avLst>
              <a:gd name="adj1" fmla="val 40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65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7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/>
      <p:bldP spid="160" grpId="0"/>
      <p:bldP spid="162" grpId="0"/>
      <p:bldP spid="163" grpId="0"/>
      <p:bldP spid="164" grpId="0"/>
      <p:bldP spid="165" grpId="0"/>
      <p:bldP spid="166" grpId="0" animBg="1"/>
      <p:bldP spid="186" grpId="0" animBg="1"/>
      <p:bldP spid="18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1752" y="61592"/>
            <a:ext cx="12073098" cy="6739258"/>
          </a:xfrm>
          <a:prstGeom prst="roundRect">
            <a:avLst>
              <a:gd name="adj" fmla="val 1164"/>
            </a:avLst>
          </a:prstGeom>
          <a:noFill/>
          <a:ln>
            <a:solidFill>
              <a:srgbClr val="6386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MH_Number_1"/>
          <p:cNvSpPr/>
          <p:nvPr>
            <p:custDataLst>
              <p:tags r:id="rId1"/>
            </p:custDataLst>
          </p:nvPr>
        </p:nvSpPr>
        <p:spPr>
          <a:xfrm>
            <a:off x="144305" y="141602"/>
            <a:ext cx="498951" cy="498614"/>
          </a:xfrm>
          <a:prstGeom prst="roundRect">
            <a:avLst>
              <a:gd name="adj" fmla="val 7615"/>
            </a:avLst>
          </a:prstGeom>
          <a:noFill/>
          <a:ln w="19050">
            <a:solidFill>
              <a:srgbClr val="5E719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/>
          <p:cNvSpPr/>
          <p:nvPr>
            <p:custDataLst>
              <p:tags r:id="rId2"/>
            </p:custDataLst>
          </p:nvPr>
        </p:nvSpPr>
        <p:spPr>
          <a:xfrm>
            <a:off x="657230" y="141602"/>
            <a:ext cx="2928452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课题研究目的阐述</a:t>
            </a:r>
          </a:p>
        </p:txBody>
      </p:sp>
      <p:sp>
        <p:nvSpPr>
          <p:cNvPr id="7" name="MH_Other_1"/>
          <p:cNvSpPr/>
          <p:nvPr>
            <p:custDataLst>
              <p:tags r:id="rId3"/>
            </p:custDataLst>
          </p:nvPr>
        </p:nvSpPr>
        <p:spPr bwMode="auto">
          <a:xfrm>
            <a:off x="4587875" y="1543050"/>
            <a:ext cx="3035300" cy="3032125"/>
          </a:xfrm>
          <a:custGeom>
            <a:avLst/>
            <a:gdLst>
              <a:gd name="connsiteX0" fmla="*/ 1609563 w 1925506"/>
              <a:gd name="connsiteY0" fmla="*/ 1457235 h 1924218"/>
              <a:gd name="connsiteX1" fmla="*/ 1464320 w 1925506"/>
              <a:gd name="connsiteY1" fmla="*/ 1463168 h 1924218"/>
              <a:gd name="connsiteX2" fmla="*/ 1458387 w 1925506"/>
              <a:gd name="connsiteY2" fmla="*/ 1608412 h 1924218"/>
              <a:gd name="connsiteX3" fmla="*/ 1496181 w 1925506"/>
              <a:gd name="connsiteY3" fmla="*/ 1570618 h 1924218"/>
              <a:gd name="connsiteX4" fmla="*/ 1565836 w 1925506"/>
              <a:gd name="connsiteY4" fmla="*/ 1640273 h 1924218"/>
              <a:gd name="connsiteX5" fmla="*/ 1641425 w 1925506"/>
              <a:gd name="connsiteY5" fmla="*/ 1564685 h 1924218"/>
              <a:gd name="connsiteX6" fmla="*/ 1571769 w 1925506"/>
              <a:gd name="connsiteY6" fmla="*/ 1495029 h 1924218"/>
              <a:gd name="connsiteX7" fmla="*/ 315941 w 1925506"/>
              <a:gd name="connsiteY7" fmla="*/ 1457235 h 1924218"/>
              <a:gd name="connsiteX8" fmla="*/ 353735 w 1925506"/>
              <a:gd name="connsiteY8" fmla="*/ 1495029 h 1924218"/>
              <a:gd name="connsiteX9" fmla="*/ 284080 w 1925506"/>
              <a:gd name="connsiteY9" fmla="*/ 1564685 h 1924218"/>
              <a:gd name="connsiteX10" fmla="*/ 359668 w 1925506"/>
              <a:gd name="connsiteY10" fmla="*/ 1640273 h 1924218"/>
              <a:gd name="connsiteX11" fmla="*/ 429324 w 1925506"/>
              <a:gd name="connsiteY11" fmla="*/ 1570618 h 1924218"/>
              <a:gd name="connsiteX12" fmla="*/ 467118 w 1925506"/>
              <a:gd name="connsiteY12" fmla="*/ 1608412 h 1924218"/>
              <a:gd name="connsiteX13" fmla="*/ 461184 w 1925506"/>
              <a:gd name="connsiteY13" fmla="*/ 1463168 h 1924218"/>
              <a:gd name="connsiteX14" fmla="*/ 370275 w 1925506"/>
              <a:gd name="connsiteY14" fmla="*/ 313976 h 1924218"/>
              <a:gd name="connsiteX15" fmla="*/ 294687 w 1925506"/>
              <a:gd name="connsiteY15" fmla="*/ 389564 h 1924218"/>
              <a:gd name="connsiteX16" fmla="*/ 364342 w 1925506"/>
              <a:gd name="connsiteY16" fmla="*/ 459220 h 1924218"/>
              <a:gd name="connsiteX17" fmla="*/ 326548 w 1925506"/>
              <a:gd name="connsiteY17" fmla="*/ 497014 h 1924218"/>
              <a:gd name="connsiteX18" fmla="*/ 471791 w 1925506"/>
              <a:gd name="connsiteY18" fmla="*/ 491081 h 1924218"/>
              <a:gd name="connsiteX19" fmla="*/ 477725 w 1925506"/>
              <a:gd name="connsiteY19" fmla="*/ 345838 h 1924218"/>
              <a:gd name="connsiteX20" fmla="*/ 439931 w 1925506"/>
              <a:gd name="connsiteY20" fmla="*/ 383632 h 1924218"/>
              <a:gd name="connsiteX21" fmla="*/ 1565837 w 1925506"/>
              <a:gd name="connsiteY21" fmla="*/ 306047 h 1924218"/>
              <a:gd name="connsiteX22" fmla="*/ 1496182 w 1925506"/>
              <a:gd name="connsiteY22" fmla="*/ 375703 h 1924218"/>
              <a:gd name="connsiteX23" fmla="*/ 1458388 w 1925506"/>
              <a:gd name="connsiteY23" fmla="*/ 337909 h 1924218"/>
              <a:gd name="connsiteX24" fmla="*/ 1464321 w 1925506"/>
              <a:gd name="connsiteY24" fmla="*/ 483152 h 1924218"/>
              <a:gd name="connsiteX25" fmla="*/ 1609564 w 1925506"/>
              <a:gd name="connsiteY25" fmla="*/ 489085 h 1924218"/>
              <a:gd name="connsiteX26" fmla="*/ 1571770 w 1925506"/>
              <a:gd name="connsiteY26" fmla="*/ 451291 h 1924218"/>
              <a:gd name="connsiteX27" fmla="*/ 1641426 w 1925506"/>
              <a:gd name="connsiteY27" fmla="*/ 381635 h 1924218"/>
              <a:gd name="connsiteX28" fmla="*/ 962753 w 1925506"/>
              <a:gd name="connsiteY28" fmla="*/ 0 h 1924218"/>
              <a:gd name="connsiteX29" fmla="*/ 1925506 w 1925506"/>
              <a:gd name="connsiteY29" fmla="*/ 962109 h 1924218"/>
              <a:gd name="connsiteX30" fmla="*/ 962753 w 1925506"/>
              <a:gd name="connsiteY30" fmla="*/ 1924218 h 1924218"/>
              <a:gd name="connsiteX31" fmla="*/ 0 w 1925506"/>
              <a:gd name="connsiteY31" fmla="*/ 962109 h 1924218"/>
              <a:gd name="connsiteX32" fmla="*/ 962753 w 1925506"/>
              <a:gd name="connsiteY32" fmla="*/ 0 h 1924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925506" h="1924218">
                <a:moveTo>
                  <a:pt x="1609563" y="1457235"/>
                </a:moveTo>
                <a:lnTo>
                  <a:pt x="1464320" y="1463168"/>
                </a:lnTo>
                <a:lnTo>
                  <a:pt x="1458387" y="1608412"/>
                </a:lnTo>
                <a:lnTo>
                  <a:pt x="1496181" y="1570618"/>
                </a:lnTo>
                <a:lnTo>
                  <a:pt x="1565836" y="1640273"/>
                </a:lnTo>
                <a:lnTo>
                  <a:pt x="1641425" y="1564685"/>
                </a:lnTo>
                <a:lnTo>
                  <a:pt x="1571769" y="1495029"/>
                </a:lnTo>
                <a:close/>
                <a:moveTo>
                  <a:pt x="315941" y="1457235"/>
                </a:moveTo>
                <a:lnTo>
                  <a:pt x="353735" y="1495029"/>
                </a:lnTo>
                <a:lnTo>
                  <a:pt x="284080" y="1564685"/>
                </a:lnTo>
                <a:lnTo>
                  <a:pt x="359668" y="1640273"/>
                </a:lnTo>
                <a:lnTo>
                  <a:pt x="429324" y="1570618"/>
                </a:lnTo>
                <a:lnTo>
                  <a:pt x="467118" y="1608412"/>
                </a:lnTo>
                <a:lnTo>
                  <a:pt x="461184" y="1463168"/>
                </a:lnTo>
                <a:close/>
                <a:moveTo>
                  <a:pt x="370275" y="313976"/>
                </a:moveTo>
                <a:lnTo>
                  <a:pt x="294687" y="389564"/>
                </a:lnTo>
                <a:lnTo>
                  <a:pt x="364342" y="459220"/>
                </a:lnTo>
                <a:lnTo>
                  <a:pt x="326548" y="497014"/>
                </a:lnTo>
                <a:lnTo>
                  <a:pt x="471791" y="491081"/>
                </a:lnTo>
                <a:lnTo>
                  <a:pt x="477725" y="345838"/>
                </a:lnTo>
                <a:lnTo>
                  <a:pt x="439931" y="383632"/>
                </a:lnTo>
                <a:close/>
                <a:moveTo>
                  <a:pt x="1565837" y="306047"/>
                </a:moveTo>
                <a:lnTo>
                  <a:pt x="1496182" y="375703"/>
                </a:lnTo>
                <a:lnTo>
                  <a:pt x="1458388" y="337909"/>
                </a:lnTo>
                <a:lnTo>
                  <a:pt x="1464321" y="483152"/>
                </a:lnTo>
                <a:lnTo>
                  <a:pt x="1609564" y="489085"/>
                </a:lnTo>
                <a:lnTo>
                  <a:pt x="1571770" y="451291"/>
                </a:lnTo>
                <a:lnTo>
                  <a:pt x="1641426" y="381635"/>
                </a:lnTo>
                <a:close/>
                <a:moveTo>
                  <a:pt x="962753" y="0"/>
                </a:moveTo>
                <a:cubicBezTo>
                  <a:pt x="1494467" y="0"/>
                  <a:pt x="1925506" y="430751"/>
                  <a:pt x="1925506" y="962109"/>
                </a:cubicBezTo>
                <a:cubicBezTo>
                  <a:pt x="1925506" y="1493467"/>
                  <a:pt x="1494467" y="1924218"/>
                  <a:pt x="962753" y="1924218"/>
                </a:cubicBezTo>
                <a:cubicBezTo>
                  <a:pt x="431039" y="1924218"/>
                  <a:pt x="0" y="1493467"/>
                  <a:pt x="0" y="962109"/>
                </a:cubicBezTo>
                <a:cubicBezTo>
                  <a:pt x="0" y="430751"/>
                  <a:pt x="431039" y="0"/>
                  <a:pt x="962753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tIns="0" bIns="0" anchor="ctr">
            <a:norm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000" b="1" kern="0" dirty="0">
              <a:solidFill>
                <a:sysClr val="window" lastClr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MH_Other_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57663" y="4102100"/>
            <a:ext cx="885825" cy="776288"/>
          </a:xfrm>
          <a:prstGeom prst="hexagon">
            <a:avLst>
              <a:gd name="adj" fmla="val 28657"/>
              <a:gd name="vf" fmla="val 115470"/>
            </a:avLst>
          </a:prstGeom>
          <a:solidFill>
            <a:schemeClr val="accent1"/>
          </a:solidFill>
          <a:ln w="3175"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>
            <a:norm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1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MH_Other_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57663" y="1265238"/>
            <a:ext cx="885825" cy="773112"/>
          </a:xfrm>
          <a:prstGeom prst="hexagon">
            <a:avLst>
              <a:gd name="adj" fmla="val 28657"/>
              <a:gd name="vf" fmla="val 115470"/>
            </a:avLst>
          </a:prstGeom>
          <a:solidFill>
            <a:schemeClr val="accent2"/>
          </a:solidFill>
          <a:ln w="3175"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>
            <a:norm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1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MH_Other_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180263" y="4102100"/>
            <a:ext cx="889000" cy="776288"/>
          </a:xfrm>
          <a:prstGeom prst="hexagon">
            <a:avLst>
              <a:gd name="adj" fmla="val 28657"/>
              <a:gd name="vf" fmla="val 115470"/>
            </a:avLst>
          </a:prstGeom>
          <a:solidFill>
            <a:schemeClr val="accent3"/>
          </a:solidFill>
          <a:ln w="3175"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>
            <a:norm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1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MH_Other_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180263" y="1265238"/>
            <a:ext cx="889000" cy="773112"/>
          </a:xfrm>
          <a:prstGeom prst="hexagon">
            <a:avLst>
              <a:gd name="adj" fmla="val 28657"/>
              <a:gd name="vf" fmla="val 115470"/>
            </a:avLst>
          </a:prstGeom>
          <a:solidFill>
            <a:schemeClr val="accent4"/>
          </a:solidFill>
          <a:ln w="3175"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>
            <a:norm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1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MH_SubTitle_4"/>
          <p:cNvSpPr/>
          <p:nvPr>
            <p:custDataLst>
              <p:tags r:id="rId8"/>
            </p:custDataLst>
          </p:nvPr>
        </p:nvSpPr>
        <p:spPr>
          <a:xfrm>
            <a:off x="7870825" y="4148138"/>
            <a:ext cx="3563938" cy="685800"/>
          </a:xfrm>
          <a:custGeom>
            <a:avLst/>
            <a:gdLst>
              <a:gd name="connsiteX0" fmla="*/ 0 w 2260808"/>
              <a:gd name="connsiteY0" fmla="*/ 0 h 435052"/>
              <a:gd name="connsiteX1" fmla="*/ 2260808 w 2260808"/>
              <a:gd name="connsiteY1" fmla="*/ 0 h 435052"/>
              <a:gd name="connsiteX2" fmla="*/ 2260808 w 2260808"/>
              <a:gd name="connsiteY2" fmla="*/ 435052 h 435052"/>
              <a:gd name="connsiteX3" fmla="*/ 0 w 2260808"/>
              <a:gd name="connsiteY3" fmla="*/ 435052 h 435052"/>
              <a:gd name="connsiteX4" fmla="*/ 124672 w 2260808"/>
              <a:gd name="connsiteY4" fmla="*/ 217526 h 43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0808" h="435052">
                <a:moveTo>
                  <a:pt x="0" y="0"/>
                </a:moveTo>
                <a:lnTo>
                  <a:pt x="2260808" y="0"/>
                </a:lnTo>
                <a:lnTo>
                  <a:pt x="2260808" y="435052"/>
                </a:lnTo>
                <a:lnTo>
                  <a:pt x="0" y="435052"/>
                </a:lnTo>
                <a:lnTo>
                  <a:pt x="124672" y="217526"/>
                </a:lnTo>
                <a:close/>
              </a:path>
            </a:pathLst>
          </a:custGeom>
          <a:noFill/>
          <a:ln w="3175" cap="flat" cmpd="sng" algn="ctr">
            <a:solidFill>
              <a:srgbClr val="002003"/>
            </a:solidFill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rgbClr val="47474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点击添加标题</a:t>
            </a:r>
          </a:p>
        </p:txBody>
      </p:sp>
      <p:sp>
        <p:nvSpPr>
          <p:cNvPr id="13" name="MH_SubTitle_3"/>
          <p:cNvSpPr/>
          <p:nvPr>
            <p:custDataLst>
              <p:tags r:id="rId9"/>
            </p:custDataLst>
          </p:nvPr>
        </p:nvSpPr>
        <p:spPr>
          <a:xfrm>
            <a:off x="774700" y="4148138"/>
            <a:ext cx="3578225" cy="685800"/>
          </a:xfrm>
          <a:custGeom>
            <a:avLst/>
            <a:gdLst>
              <a:gd name="connsiteX0" fmla="*/ 0 w 2270397"/>
              <a:gd name="connsiteY0" fmla="*/ 0 h 435052"/>
              <a:gd name="connsiteX1" fmla="*/ 2270397 w 2270397"/>
              <a:gd name="connsiteY1" fmla="*/ 0 h 435052"/>
              <a:gd name="connsiteX2" fmla="*/ 2145724 w 2270397"/>
              <a:gd name="connsiteY2" fmla="*/ 217526 h 435052"/>
              <a:gd name="connsiteX3" fmla="*/ 2270397 w 2270397"/>
              <a:gd name="connsiteY3" fmla="*/ 435052 h 435052"/>
              <a:gd name="connsiteX4" fmla="*/ 0 w 2270397"/>
              <a:gd name="connsiteY4" fmla="*/ 435052 h 43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0397" h="435052">
                <a:moveTo>
                  <a:pt x="0" y="0"/>
                </a:moveTo>
                <a:lnTo>
                  <a:pt x="2270397" y="0"/>
                </a:lnTo>
                <a:lnTo>
                  <a:pt x="2145724" y="217526"/>
                </a:lnTo>
                <a:lnTo>
                  <a:pt x="2270397" y="435052"/>
                </a:lnTo>
                <a:lnTo>
                  <a:pt x="0" y="435052"/>
                </a:lnTo>
                <a:close/>
              </a:path>
            </a:pathLst>
          </a:custGeom>
          <a:noFill/>
          <a:ln w="3175" cap="flat" cmpd="sng" algn="ctr">
            <a:solidFill>
              <a:srgbClr val="002003"/>
            </a:solidFill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rgbClr val="47474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点击添加标题</a:t>
            </a:r>
          </a:p>
        </p:txBody>
      </p:sp>
      <p:sp>
        <p:nvSpPr>
          <p:cNvPr id="14" name="MH_SubTitle_2"/>
          <p:cNvSpPr/>
          <p:nvPr>
            <p:custDataLst>
              <p:tags r:id="rId10"/>
            </p:custDataLst>
          </p:nvPr>
        </p:nvSpPr>
        <p:spPr>
          <a:xfrm>
            <a:off x="7870825" y="1308100"/>
            <a:ext cx="3563938" cy="687388"/>
          </a:xfrm>
          <a:custGeom>
            <a:avLst/>
            <a:gdLst>
              <a:gd name="connsiteX0" fmla="*/ 0 w 2260808"/>
              <a:gd name="connsiteY0" fmla="*/ 0 h 435052"/>
              <a:gd name="connsiteX1" fmla="*/ 2260808 w 2260808"/>
              <a:gd name="connsiteY1" fmla="*/ 0 h 435052"/>
              <a:gd name="connsiteX2" fmla="*/ 2260808 w 2260808"/>
              <a:gd name="connsiteY2" fmla="*/ 435052 h 435052"/>
              <a:gd name="connsiteX3" fmla="*/ 0 w 2260808"/>
              <a:gd name="connsiteY3" fmla="*/ 435052 h 435052"/>
              <a:gd name="connsiteX4" fmla="*/ 124672 w 2260808"/>
              <a:gd name="connsiteY4" fmla="*/ 217526 h 43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0808" h="435052">
                <a:moveTo>
                  <a:pt x="0" y="0"/>
                </a:moveTo>
                <a:lnTo>
                  <a:pt x="2260808" y="0"/>
                </a:lnTo>
                <a:lnTo>
                  <a:pt x="2260808" y="435052"/>
                </a:lnTo>
                <a:lnTo>
                  <a:pt x="0" y="435052"/>
                </a:lnTo>
                <a:lnTo>
                  <a:pt x="124672" y="217526"/>
                </a:lnTo>
                <a:close/>
              </a:path>
            </a:pathLst>
          </a:custGeom>
          <a:noFill/>
          <a:ln w="3175" cap="flat" cmpd="sng" algn="ctr">
            <a:solidFill>
              <a:srgbClr val="002003"/>
            </a:solidFill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rgbClr val="47474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点击添加标题</a:t>
            </a:r>
          </a:p>
        </p:txBody>
      </p:sp>
      <p:sp>
        <p:nvSpPr>
          <p:cNvPr id="15" name="MH_SubTitle_1"/>
          <p:cNvSpPr/>
          <p:nvPr>
            <p:custDataLst>
              <p:tags r:id="rId11"/>
            </p:custDataLst>
          </p:nvPr>
        </p:nvSpPr>
        <p:spPr>
          <a:xfrm>
            <a:off x="757238" y="1308100"/>
            <a:ext cx="3595687" cy="687388"/>
          </a:xfrm>
          <a:custGeom>
            <a:avLst/>
            <a:gdLst>
              <a:gd name="connsiteX0" fmla="*/ 0 w 2281423"/>
              <a:gd name="connsiteY0" fmla="*/ 0 h 435052"/>
              <a:gd name="connsiteX1" fmla="*/ 2281423 w 2281423"/>
              <a:gd name="connsiteY1" fmla="*/ 0 h 435052"/>
              <a:gd name="connsiteX2" fmla="*/ 2156750 w 2281423"/>
              <a:gd name="connsiteY2" fmla="*/ 217526 h 435052"/>
              <a:gd name="connsiteX3" fmla="*/ 2281423 w 2281423"/>
              <a:gd name="connsiteY3" fmla="*/ 435052 h 435052"/>
              <a:gd name="connsiteX4" fmla="*/ 0 w 2281423"/>
              <a:gd name="connsiteY4" fmla="*/ 435052 h 43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1423" h="435052">
                <a:moveTo>
                  <a:pt x="0" y="0"/>
                </a:moveTo>
                <a:lnTo>
                  <a:pt x="2281423" y="0"/>
                </a:lnTo>
                <a:lnTo>
                  <a:pt x="2156750" y="217526"/>
                </a:lnTo>
                <a:lnTo>
                  <a:pt x="2281423" y="435052"/>
                </a:lnTo>
                <a:lnTo>
                  <a:pt x="0" y="435052"/>
                </a:lnTo>
                <a:close/>
              </a:path>
            </a:pathLst>
          </a:custGeom>
          <a:noFill/>
          <a:ln w="3175" cap="flat" cmpd="sng" algn="ctr">
            <a:solidFill>
              <a:srgbClr val="002003"/>
            </a:solidFill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rgbClr val="47474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点击添加标题</a:t>
            </a:r>
          </a:p>
        </p:txBody>
      </p:sp>
      <p:sp>
        <p:nvSpPr>
          <p:cNvPr id="16" name="MH_Title_1"/>
          <p:cNvSpPr/>
          <p:nvPr>
            <p:custDataLst>
              <p:tags r:id="rId12"/>
            </p:custDataLst>
          </p:nvPr>
        </p:nvSpPr>
        <p:spPr bwMode="auto">
          <a:xfrm>
            <a:off x="5124450" y="2089150"/>
            <a:ext cx="1963738" cy="1963738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3175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17" name="MH_Desc_1"/>
          <p:cNvSpPr txBox="1">
            <a:spLocks noChangeArrowheads="1"/>
          </p:cNvSpPr>
          <p:nvPr/>
        </p:nvSpPr>
        <p:spPr bwMode="auto">
          <a:xfrm>
            <a:off x="722313" y="2093913"/>
            <a:ext cx="3795712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 smtClean="0">
                <a:latin typeface="宋体" panose="02010600030101010101" pitchFamily="2" charset="-122"/>
              </a:rPr>
              <a:t>极</a:t>
            </a:r>
            <a:r>
              <a:rPr lang="zh-CN" altLang="en-US" sz="1600" dirty="0">
                <a:latin typeface="宋体" panose="02010600030101010101" pitchFamily="2" charset="-122"/>
              </a:rPr>
              <a:t>简主义设计，极致简约风潮流所向，通用设计，完美兼容，打造最实用，最具个性的演示方案，让你的演示卓越非凡。</a:t>
            </a:r>
          </a:p>
        </p:txBody>
      </p:sp>
      <p:sp>
        <p:nvSpPr>
          <p:cNvPr id="18" name="MH_Desc_1"/>
          <p:cNvSpPr txBox="1">
            <a:spLocks noChangeArrowheads="1"/>
          </p:cNvSpPr>
          <p:nvPr/>
        </p:nvSpPr>
        <p:spPr bwMode="auto">
          <a:xfrm>
            <a:off x="7637463" y="2093913"/>
            <a:ext cx="3797300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 smtClean="0">
                <a:latin typeface="宋体" panose="02010600030101010101" pitchFamily="2" charset="-122"/>
              </a:rPr>
              <a:t>极</a:t>
            </a:r>
            <a:r>
              <a:rPr lang="zh-CN" altLang="en-US" sz="1600" dirty="0">
                <a:latin typeface="宋体" panose="02010600030101010101" pitchFamily="2" charset="-122"/>
              </a:rPr>
              <a:t>简主义设计，极致简约风潮流所向，通用设计，完美兼容，打造最实用，最具个性的演示方案，让你的演示卓越非凡。</a:t>
            </a:r>
          </a:p>
        </p:txBody>
      </p:sp>
      <p:sp>
        <p:nvSpPr>
          <p:cNvPr id="19" name="MH_Desc_1"/>
          <p:cNvSpPr txBox="1">
            <a:spLocks noChangeArrowheads="1"/>
          </p:cNvSpPr>
          <p:nvPr/>
        </p:nvSpPr>
        <p:spPr bwMode="auto">
          <a:xfrm>
            <a:off x="722313" y="4989513"/>
            <a:ext cx="3795712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 smtClean="0">
                <a:latin typeface="宋体" panose="02010600030101010101" pitchFamily="2" charset="-122"/>
              </a:rPr>
              <a:t>极</a:t>
            </a:r>
            <a:r>
              <a:rPr lang="zh-CN" altLang="en-US" sz="1600" dirty="0">
                <a:latin typeface="宋体" panose="02010600030101010101" pitchFamily="2" charset="-122"/>
              </a:rPr>
              <a:t>简主义设计，极致简约风潮流所向，通用设计，完美兼容，打造最实用，最具个性的演示方案，让你的演示卓越非凡。</a:t>
            </a:r>
          </a:p>
        </p:txBody>
      </p:sp>
      <p:sp>
        <p:nvSpPr>
          <p:cNvPr id="20" name="MH_Desc_1"/>
          <p:cNvSpPr txBox="1">
            <a:spLocks noChangeArrowheads="1"/>
          </p:cNvSpPr>
          <p:nvPr/>
        </p:nvSpPr>
        <p:spPr bwMode="auto">
          <a:xfrm>
            <a:off x="7637463" y="4989513"/>
            <a:ext cx="3797300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 smtClean="0">
                <a:latin typeface="宋体" panose="02010600030101010101" pitchFamily="2" charset="-122"/>
              </a:rPr>
              <a:t>极</a:t>
            </a:r>
            <a:r>
              <a:rPr lang="zh-CN" altLang="en-US" sz="1600" dirty="0">
                <a:latin typeface="宋体" panose="02010600030101010101" pitchFamily="2" charset="-122"/>
              </a:rPr>
              <a:t>简主义设计，极致简约风潮流所向，通用设计，完美兼容，打造最实用，最具个性的演示方案，让你的演示卓越非凡。</a:t>
            </a:r>
          </a:p>
        </p:txBody>
      </p:sp>
    </p:spTree>
    <p:extLst>
      <p:ext uri="{BB962C8B-B14F-4D97-AF65-F5344CB8AC3E}">
        <p14:creationId xmlns:p14="http://schemas.microsoft.com/office/powerpoint/2010/main" val="63688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1752" y="61592"/>
            <a:ext cx="12073098" cy="6739258"/>
          </a:xfrm>
          <a:prstGeom prst="roundRect">
            <a:avLst>
              <a:gd name="adj" fmla="val 1164"/>
            </a:avLst>
          </a:prstGeom>
          <a:noFill/>
          <a:ln>
            <a:solidFill>
              <a:srgbClr val="6386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MH_Number_1"/>
          <p:cNvSpPr/>
          <p:nvPr>
            <p:custDataLst>
              <p:tags r:id="rId1"/>
            </p:custDataLst>
          </p:nvPr>
        </p:nvSpPr>
        <p:spPr>
          <a:xfrm>
            <a:off x="144305" y="141602"/>
            <a:ext cx="498951" cy="498614"/>
          </a:xfrm>
          <a:prstGeom prst="roundRect">
            <a:avLst>
              <a:gd name="adj" fmla="val 7615"/>
            </a:avLst>
          </a:prstGeom>
          <a:noFill/>
          <a:ln w="19050">
            <a:solidFill>
              <a:srgbClr val="5E719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/>
          <p:cNvSpPr/>
          <p:nvPr>
            <p:custDataLst>
              <p:tags r:id="rId2"/>
            </p:custDataLst>
          </p:nvPr>
        </p:nvSpPr>
        <p:spPr>
          <a:xfrm>
            <a:off x="657230" y="141602"/>
            <a:ext cx="2928452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课题研究目的阐述</a:t>
            </a:r>
          </a:p>
        </p:txBody>
      </p:sp>
      <p:sp>
        <p:nvSpPr>
          <p:cNvPr id="7" name="椭圆 6"/>
          <p:cNvSpPr/>
          <p:nvPr/>
        </p:nvSpPr>
        <p:spPr>
          <a:xfrm>
            <a:off x="5462588" y="3248025"/>
            <a:ext cx="1724025" cy="1724025"/>
          </a:xfrm>
          <a:prstGeom prst="ellipse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anchor="b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8" name="椭圆 7"/>
          <p:cNvSpPr/>
          <p:nvPr/>
        </p:nvSpPr>
        <p:spPr>
          <a:xfrm>
            <a:off x="8072438" y="3733800"/>
            <a:ext cx="749300" cy="750888"/>
          </a:xfrm>
          <a:prstGeom prst="ellipse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en-US" altLang="zh-CN" sz="9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9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467100" y="2889250"/>
            <a:ext cx="515938" cy="514350"/>
          </a:xfrm>
          <a:prstGeom prst="ellipse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en-US" altLang="zh-CN" sz="7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7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>
            <a:stCxn id="7" idx="6"/>
            <a:endCxn id="8" idx="2"/>
          </p:cNvCxnSpPr>
          <p:nvPr/>
        </p:nvCxnSpPr>
        <p:spPr>
          <a:xfrm flipV="1">
            <a:off x="7186613" y="4110038"/>
            <a:ext cx="88582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12" idx="2"/>
            <a:endCxn id="9" idx="6"/>
          </p:cNvCxnSpPr>
          <p:nvPr/>
        </p:nvCxnSpPr>
        <p:spPr>
          <a:xfrm flipH="1">
            <a:off x="3983038" y="3146425"/>
            <a:ext cx="111283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5095875" y="2401888"/>
            <a:ext cx="1490663" cy="1489075"/>
          </a:xfrm>
          <a:prstGeom prst="ellipse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anchor="b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3" name="文本框 47"/>
          <p:cNvSpPr txBox="1">
            <a:spLocks noChangeArrowheads="1"/>
          </p:cNvSpPr>
          <p:nvPr/>
        </p:nvSpPr>
        <p:spPr bwMode="auto">
          <a:xfrm>
            <a:off x="2471738" y="3660775"/>
            <a:ext cx="2478087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zh-CN" altLang="en-US" sz="1800" dirty="0" smtClean="0">
                <a:solidFill>
                  <a:srgbClr val="4E4E4E"/>
                </a:solidFill>
                <a:latin typeface="宋体" panose="02010600030101010101" pitchFamily="2" charset="-122"/>
              </a:rPr>
              <a:t>极</a:t>
            </a:r>
            <a:r>
              <a:rPr lang="zh-CN" altLang="en-US" sz="1800" dirty="0">
                <a:solidFill>
                  <a:srgbClr val="4E4E4E"/>
                </a:solidFill>
                <a:latin typeface="宋体" panose="02010600030101010101" pitchFamily="2" charset="-122"/>
              </a:rPr>
              <a:t>简主义设计，极致简约风潮流所向，通用设计，完美兼容，打造最实用，最具个性的演示方案，让你的演示卓越非凡。</a:t>
            </a:r>
            <a:endParaRPr lang="en-US" altLang="zh-CN" sz="1800" dirty="0">
              <a:solidFill>
                <a:srgbClr val="4E4E4E"/>
              </a:solidFill>
              <a:latin typeface="宋体" panose="02010600030101010101" pitchFamily="2" charset="-122"/>
            </a:endParaRPr>
          </a:p>
        </p:txBody>
      </p:sp>
      <p:sp>
        <p:nvSpPr>
          <p:cNvPr id="14" name="文本框 47"/>
          <p:cNvSpPr txBox="1">
            <a:spLocks noChangeArrowheads="1"/>
          </p:cNvSpPr>
          <p:nvPr/>
        </p:nvSpPr>
        <p:spPr bwMode="auto">
          <a:xfrm>
            <a:off x="7181850" y="1227138"/>
            <a:ext cx="2538413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zh-CN" altLang="en-US" sz="1800" dirty="0" smtClean="0">
                <a:solidFill>
                  <a:srgbClr val="4E4E4E"/>
                </a:solidFill>
                <a:latin typeface="宋体" panose="02010600030101010101" pitchFamily="2" charset="-122"/>
              </a:rPr>
              <a:t>极</a:t>
            </a:r>
            <a:r>
              <a:rPr lang="zh-CN" altLang="en-US" sz="1800" dirty="0">
                <a:solidFill>
                  <a:srgbClr val="4E4E4E"/>
                </a:solidFill>
                <a:latin typeface="宋体" panose="02010600030101010101" pitchFamily="2" charset="-122"/>
              </a:rPr>
              <a:t>简主义设计，极致简约风潮流所向，通用设计，完美兼容，打造最实用，最具个性的演示方案，让你的演示卓越非凡。</a:t>
            </a:r>
            <a:endParaRPr lang="en-US" altLang="zh-CN" sz="1800" dirty="0">
              <a:solidFill>
                <a:srgbClr val="4E4E4E"/>
              </a:solidFill>
              <a:latin typeface="宋体" panose="02010600030101010101" pitchFamily="2" charset="-122"/>
            </a:endParaRPr>
          </a:p>
        </p:txBody>
      </p:sp>
      <p:sp>
        <p:nvSpPr>
          <p:cNvPr id="15" name="KSO_Shape"/>
          <p:cNvSpPr>
            <a:spLocks/>
          </p:cNvSpPr>
          <p:nvPr/>
        </p:nvSpPr>
        <p:spPr bwMode="auto">
          <a:xfrm>
            <a:off x="5749925" y="2633663"/>
            <a:ext cx="220663" cy="415925"/>
          </a:xfrm>
          <a:custGeom>
            <a:avLst/>
            <a:gdLst>
              <a:gd name="T0" fmla="*/ 134485 w 2938"/>
              <a:gd name="T1" fmla="*/ 2420 h 5511"/>
              <a:gd name="T2" fmla="*/ 89887 w 2938"/>
              <a:gd name="T3" fmla="*/ 15901 h 5511"/>
              <a:gd name="T4" fmla="*/ 51858 w 2938"/>
              <a:gd name="T5" fmla="*/ 41481 h 5511"/>
              <a:gd name="T6" fmla="*/ 22817 w 2938"/>
              <a:gd name="T7" fmla="*/ 77085 h 5511"/>
              <a:gd name="T8" fmla="*/ 4840 w 2938"/>
              <a:gd name="T9" fmla="*/ 119257 h 5511"/>
              <a:gd name="T10" fmla="*/ 0 w 2938"/>
              <a:gd name="T11" fmla="*/ 1746336 h 5511"/>
              <a:gd name="T12" fmla="*/ 4840 w 2938"/>
              <a:gd name="T13" fmla="*/ 1786089 h 5511"/>
              <a:gd name="T14" fmla="*/ 22817 w 2938"/>
              <a:gd name="T15" fmla="*/ 1828606 h 5511"/>
              <a:gd name="T16" fmla="*/ 51858 w 2938"/>
              <a:gd name="T17" fmla="*/ 1863865 h 5511"/>
              <a:gd name="T18" fmla="*/ 89887 w 2938"/>
              <a:gd name="T19" fmla="*/ 1889445 h 5511"/>
              <a:gd name="T20" fmla="*/ 134485 w 2938"/>
              <a:gd name="T21" fmla="*/ 1903272 h 5511"/>
              <a:gd name="T22" fmla="*/ 864989 w 2938"/>
              <a:gd name="T23" fmla="*/ 1905000 h 5511"/>
              <a:gd name="T24" fmla="*/ 911316 w 2938"/>
              <a:gd name="T25" fmla="*/ 1895667 h 5511"/>
              <a:gd name="T26" fmla="*/ 952111 w 2938"/>
              <a:gd name="T27" fmla="*/ 1873544 h 5511"/>
              <a:gd name="T28" fmla="*/ 984263 w 2938"/>
              <a:gd name="T29" fmla="*/ 1841396 h 5511"/>
              <a:gd name="T30" fmla="*/ 1006043 w 2938"/>
              <a:gd name="T31" fmla="*/ 1800953 h 5511"/>
              <a:gd name="T32" fmla="*/ 1015377 w 2938"/>
              <a:gd name="T33" fmla="*/ 1754633 h 5511"/>
              <a:gd name="T34" fmla="*/ 1013994 w 2938"/>
              <a:gd name="T35" fmla="*/ 134812 h 5511"/>
              <a:gd name="T36" fmla="*/ 999820 w 2938"/>
              <a:gd name="T37" fmla="*/ 90220 h 5511"/>
              <a:gd name="T38" fmla="*/ 974237 w 2938"/>
              <a:gd name="T39" fmla="*/ 52542 h 5511"/>
              <a:gd name="T40" fmla="*/ 938973 w 2938"/>
              <a:gd name="T41" fmla="*/ 23160 h 5511"/>
              <a:gd name="T42" fmla="*/ 896450 w 2938"/>
              <a:gd name="T43" fmla="*/ 5531 h 5511"/>
              <a:gd name="T44" fmla="*/ 412789 w 2938"/>
              <a:gd name="T45" fmla="*/ 127553 h 5511"/>
              <a:gd name="T46" fmla="*/ 615380 w 2938"/>
              <a:gd name="T47" fmla="*/ 129973 h 5511"/>
              <a:gd name="T48" fmla="*/ 629209 w 2938"/>
              <a:gd name="T49" fmla="*/ 141034 h 5511"/>
              <a:gd name="T50" fmla="*/ 635086 w 2938"/>
              <a:gd name="T51" fmla="*/ 159009 h 5511"/>
              <a:gd name="T52" fmla="*/ 630938 w 2938"/>
              <a:gd name="T53" fmla="*/ 174219 h 5511"/>
              <a:gd name="T54" fmla="*/ 618146 w 2938"/>
              <a:gd name="T55" fmla="*/ 187009 h 5511"/>
              <a:gd name="T56" fmla="*/ 412789 w 2938"/>
              <a:gd name="T57" fmla="*/ 190811 h 5511"/>
              <a:gd name="T58" fmla="*/ 397577 w 2938"/>
              <a:gd name="T59" fmla="*/ 187009 h 5511"/>
              <a:gd name="T60" fmla="*/ 384440 w 2938"/>
              <a:gd name="T61" fmla="*/ 174219 h 5511"/>
              <a:gd name="T62" fmla="*/ 380637 w 2938"/>
              <a:gd name="T63" fmla="*/ 159009 h 5511"/>
              <a:gd name="T64" fmla="*/ 386168 w 2938"/>
              <a:gd name="T65" fmla="*/ 141034 h 5511"/>
              <a:gd name="T66" fmla="*/ 400343 w 2938"/>
              <a:gd name="T67" fmla="*/ 129973 h 5511"/>
              <a:gd name="T68" fmla="*/ 507516 w 2938"/>
              <a:gd name="T69" fmla="*/ 1841742 h 5511"/>
              <a:gd name="T70" fmla="*/ 479513 w 2938"/>
              <a:gd name="T71" fmla="*/ 1837594 h 5511"/>
              <a:gd name="T72" fmla="*/ 454275 w 2938"/>
              <a:gd name="T73" fmla="*/ 1825495 h 5511"/>
              <a:gd name="T74" fmla="*/ 434223 w 2938"/>
              <a:gd name="T75" fmla="*/ 1806829 h 5511"/>
              <a:gd name="T76" fmla="*/ 420049 w 2938"/>
              <a:gd name="T77" fmla="*/ 1783323 h 5511"/>
              <a:gd name="T78" fmla="*/ 413134 w 2938"/>
              <a:gd name="T79" fmla="*/ 1756015 h 5511"/>
              <a:gd name="T80" fmla="*/ 413826 w 2938"/>
              <a:gd name="T81" fmla="*/ 1731818 h 5511"/>
              <a:gd name="T82" fmla="*/ 422123 w 2938"/>
              <a:gd name="T83" fmla="*/ 1704856 h 5511"/>
              <a:gd name="T84" fmla="*/ 437335 w 2938"/>
              <a:gd name="T85" fmla="*/ 1682387 h 5511"/>
              <a:gd name="T86" fmla="*/ 458078 w 2938"/>
              <a:gd name="T87" fmla="*/ 1665103 h 5511"/>
              <a:gd name="T88" fmla="*/ 483661 w 2938"/>
              <a:gd name="T89" fmla="*/ 1654042 h 5511"/>
              <a:gd name="T90" fmla="*/ 507516 w 2938"/>
              <a:gd name="T91" fmla="*/ 1651277 h 5511"/>
              <a:gd name="T92" fmla="*/ 536210 w 2938"/>
              <a:gd name="T93" fmla="*/ 1655425 h 5511"/>
              <a:gd name="T94" fmla="*/ 561102 w 2938"/>
              <a:gd name="T95" fmla="*/ 1667523 h 5511"/>
              <a:gd name="T96" fmla="*/ 581154 w 2938"/>
              <a:gd name="T97" fmla="*/ 1685498 h 5511"/>
              <a:gd name="T98" fmla="*/ 595674 w 2938"/>
              <a:gd name="T99" fmla="*/ 1709349 h 5511"/>
              <a:gd name="T100" fmla="*/ 602589 w 2938"/>
              <a:gd name="T101" fmla="*/ 1737003 h 5511"/>
              <a:gd name="T102" fmla="*/ 601897 w 2938"/>
              <a:gd name="T103" fmla="*/ 1761200 h 5511"/>
              <a:gd name="T104" fmla="*/ 593600 w 2938"/>
              <a:gd name="T105" fmla="*/ 1787817 h 5511"/>
              <a:gd name="T106" fmla="*/ 578388 w 2938"/>
              <a:gd name="T107" fmla="*/ 1810631 h 5511"/>
              <a:gd name="T108" fmla="*/ 556954 w 2938"/>
              <a:gd name="T109" fmla="*/ 1827915 h 5511"/>
              <a:gd name="T110" fmla="*/ 531370 w 2938"/>
              <a:gd name="T111" fmla="*/ 1838631 h 5511"/>
              <a:gd name="T112" fmla="*/ 952456 w 2938"/>
              <a:gd name="T113" fmla="*/ 1587673 h 551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KSO_Shape"/>
          <p:cNvSpPr>
            <a:spLocks/>
          </p:cNvSpPr>
          <p:nvPr/>
        </p:nvSpPr>
        <p:spPr bwMode="auto">
          <a:xfrm>
            <a:off x="6116638" y="3910013"/>
            <a:ext cx="414337" cy="307975"/>
          </a:xfrm>
          <a:custGeom>
            <a:avLst/>
            <a:gdLst>
              <a:gd name="T0" fmla="*/ 2147483646 w 257"/>
              <a:gd name="T1" fmla="*/ 2147483646 h 191"/>
              <a:gd name="T2" fmla="*/ 2147483646 w 257"/>
              <a:gd name="T3" fmla="*/ 2147483646 h 191"/>
              <a:gd name="T4" fmla="*/ 2147483646 w 257"/>
              <a:gd name="T5" fmla="*/ 2147483646 h 191"/>
              <a:gd name="T6" fmla="*/ 2147483646 w 257"/>
              <a:gd name="T7" fmla="*/ 2147483646 h 191"/>
              <a:gd name="T8" fmla="*/ 2147483646 w 257"/>
              <a:gd name="T9" fmla="*/ 2147483646 h 191"/>
              <a:gd name="T10" fmla="*/ 2147483646 w 257"/>
              <a:gd name="T11" fmla="*/ 2147483646 h 191"/>
              <a:gd name="T12" fmla="*/ 2147483646 w 257"/>
              <a:gd name="T13" fmla="*/ 2147483646 h 191"/>
              <a:gd name="T14" fmla="*/ 2147483646 w 257"/>
              <a:gd name="T15" fmla="*/ 2147483646 h 191"/>
              <a:gd name="T16" fmla="*/ 2147483646 w 257"/>
              <a:gd name="T17" fmla="*/ 2147483646 h 191"/>
              <a:gd name="T18" fmla="*/ 2147483646 w 257"/>
              <a:gd name="T19" fmla="*/ 2147483646 h 191"/>
              <a:gd name="T20" fmla="*/ 2147483646 w 257"/>
              <a:gd name="T21" fmla="*/ 2147483646 h 191"/>
              <a:gd name="T22" fmla="*/ 2147483646 w 257"/>
              <a:gd name="T23" fmla="*/ 2147483646 h 191"/>
              <a:gd name="T24" fmla="*/ 2147483646 w 257"/>
              <a:gd name="T25" fmla="*/ 2147483646 h 191"/>
              <a:gd name="T26" fmla="*/ 2147483646 w 257"/>
              <a:gd name="T27" fmla="*/ 2147483646 h 191"/>
              <a:gd name="T28" fmla="*/ 2147483646 w 257"/>
              <a:gd name="T29" fmla="*/ 2147483646 h 191"/>
              <a:gd name="T30" fmla="*/ 2147483646 w 257"/>
              <a:gd name="T31" fmla="*/ 2147483646 h 191"/>
              <a:gd name="T32" fmla="*/ 2147483646 w 257"/>
              <a:gd name="T33" fmla="*/ 2147483646 h 191"/>
              <a:gd name="T34" fmla="*/ 2147483646 w 257"/>
              <a:gd name="T35" fmla="*/ 2147483646 h 191"/>
              <a:gd name="T36" fmla="*/ 2147483646 w 257"/>
              <a:gd name="T37" fmla="*/ 2147483646 h 191"/>
              <a:gd name="T38" fmla="*/ 2147483646 w 257"/>
              <a:gd name="T39" fmla="*/ 2147483646 h 191"/>
              <a:gd name="T40" fmla="*/ 2147483646 w 257"/>
              <a:gd name="T41" fmla="*/ 2147483646 h 191"/>
              <a:gd name="T42" fmla="*/ 2147483646 w 257"/>
              <a:gd name="T43" fmla="*/ 2147483646 h 191"/>
              <a:gd name="T44" fmla="*/ 2147483646 w 257"/>
              <a:gd name="T45" fmla="*/ 2147483646 h 191"/>
              <a:gd name="T46" fmla="*/ 2147483646 w 257"/>
              <a:gd name="T47" fmla="*/ 2147483646 h 191"/>
              <a:gd name="T48" fmla="*/ 2147483646 w 257"/>
              <a:gd name="T49" fmla="*/ 2147483646 h 191"/>
              <a:gd name="T50" fmla="*/ 2147483646 w 257"/>
              <a:gd name="T51" fmla="*/ 2147483646 h 191"/>
              <a:gd name="T52" fmla="*/ 2147483646 w 257"/>
              <a:gd name="T53" fmla="*/ 2147483646 h 191"/>
              <a:gd name="T54" fmla="*/ 2147483646 w 257"/>
              <a:gd name="T55" fmla="*/ 2147483646 h 191"/>
              <a:gd name="T56" fmla="*/ 2147483646 w 257"/>
              <a:gd name="T57" fmla="*/ 2147483646 h 191"/>
              <a:gd name="T58" fmla="*/ 2147483646 w 257"/>
              <a:gd name="T59" fmla="*/ 2147483646 h 191"/>
              <a:gd name="T60" fmla="*/ 2147483646 w 257"/>
              <a:gd name="T61" fmla="*/ 2147483646 h 191"/>
              <a:gd name="T62" fmla="*/ 2147483646 w 257"/>
              <a:gd name="T63" fmla="*/ 2147483646 h 191"/>
              <a:gd name="T64" fmla="*/ 2147483646 w 257"/>
              <a:gd name="T65" fmla="*/ 2147483646 h 191"/>
              <a:gd name="T66" fmla="*/ 2147483646 w 257"/>
              <a:gd name="T67" fmla="*/ 2147483646 h 191"/>
              <a:gd name="T68" fmla="*/ 2147483646 w 257"/>
              <a:gd name="T69" fmla="*/ 2147483646 h 191"/>
              <a:gd name="T70" fmla="*/ 2147483646 w 257"/>
              <a:gd name="T71" fmla="*/ 2147483646 h 191"/>
              <a:gd name="T72" fmla="*/ 2147483646 w 257"/>
              <a:gd name="T73" fmla="*/ 2147483646 h 191"/>
              <a:gd name="T74" fmla="*/ 2147483646 w 257"/>
              <a:gd name="T75" fmla="*/ 2147483646 h 191"/>
              <a:gd name="T76" fmla="*/ 2147483646 w 257"/>
              <a:gd name="T77" fmla="*/ 2147483646 h 191"/>
              <a:gd name="T78" fmla="*/ 2147483646 w 257"/>
              <a:gd name="T79" fmla="*/ 2147483646 h 191"/>
              <a:gd name="T80" fmla="*/ 2147483646 w 257"/>
              <a:gd name="T81" fmla="*/ 2147483646 h 191"/>
              <a:gd name="T82" fmla="*/ 2147483646 w 257"/>
              <a:gd name="T83" fmla="*/ 2147483646 h 191"/>
              <a:gd name="T84" fmla="*/ 2147483646 w 257"/>
              <a:gd name="T85" fmla="*/ 2147483646 h 191"/>
              <a:gd name="T86" fmla="*/ 2147483646 w 257"/>
              <a:gd name="T87" fmla="*/ 2147483646 h 191"/>
              <a:gd name="T88" fmla="*/ 2147483646 w 257"/>
              <a:gd name="T89" fmla="*/ 2147483646 h 191"/>
              <a:gd name="T90" fmla="*/ 2147483646 w 257"/>
              <a:gd name="T91" fmla="*/ 2147483646 h 191"/>
              <a:gd name="T92" fmla="*/ 2147483646 w 257"/>
              <a:gd name="T93" fmla="*/ 2147483646 h 191"/>
              <a:gd name="T94" fmla="*/ 2147483646 w 257"/>
              <a:gd name="T95" fmla="*/ 2147483646 h 191"/>
              <a:gd name="T96" fmla="*/ 2147483646 w 257"/>
              <a:gd name="T97" fmla="*/ 2147483646 h 191"/>
              <a:gd name="T98" fmla="*/ 2147483646 w 257"/>
              <a:gd name="T99" fmla="*/ 2147483646 h 191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57" h="191">
                <a:moveTo>
                  <a:pt x="33" y="125"/>
                </a:moveTo>
                <a:cubicBezTo>
                  <a:pt x="55" y="125"/>
                  <a:pt x="55" y="125"/>
                  <a:pt x="55" y="125"/>
                </a:cubicBezTo>
                <a:cubicBezTo>
                  <a:pt x="55" y="122"/>
                  <a:pt x="55" y="122"/>
                  <a:pt x="55" y="122"/>
                </a:cubicBezTo>
                <a:cubicBezTo>
                  <a:pt x="45" y="122"/>
                  <a:pt x="45" y="122"/>
                  <a:pt x="45" y="122"/>
                </a:cubicBezTo>
                <a:cubicBezTo>
                  <a:pt x="41" y="122"/>
                  <a:pt x="37" y="120"/>
                  <a:pt x="34" y="118"/>
                </a:cubicBezTo>
                <a:cubicBezTo>
                  <a:pt x="32" y="115"/>
                  <a:pt x="30" y="111"/>
                  <a:pt x="30" y="107"/>
                </a:cubicBezTo>
                <a:cubicBezTo>
                  <a:pt x="30" y="15"/>
                  <a:pt x="30" y="15"/>
                  <a:pt x="30" y="15"/>
                </a:cubicBezTo>
                <a:cubicBezTo>
                  <a:pt x="30" y="11"/>
                  <a:pt x="32" y="7"/>
                  <a:pt x="34" y="5"/>
                </a:cubicBezTo>
                <a:cubicBezTo>
                  <a:pt x="34" y="5"/>
                  <a:pt x="34" y="5"/>
                  <a:pt x="34" y="5"/>
                </a:cubicBezTo>
                <a:cubicBezTo>
                  <a:pt x="37" y="2"/>
                  <a:pt x="41" y="0"/>
                  <a:pt x="45" y="0"/>
                </a:cubicBezTo>
                <a:cubicBezTo>
                  <a:pt x="209" y="0"/>
                  <a:pt x="209" y="0"/>
                  <a:pt x="209" y="0"/>
                </a:cubicBezTo>
                <a:cubicBezTo>
                  <a:pt x="213" y="0"/>
                  <a:pt x="217" y="2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2" y="7"/>
                  <a:pt x="224" y="11"/>
                  <a:pt x="224" y="15"/>
                </a:cubicBezTo>
                <a:cubicBezTo>
                  <a:pt x="224" y="107"/>
                  <a:pt x="224" y="107"/>
                  <a:pt x="224" y="107"/>
                </a:cubicBezTo>
                <a:cubicBezTo>
                  <a:pt x="224" y="111"/>
                  <a:pt x="222" y="115"/>
                  <a:pt x="220" y="118"/>
                </a:cubicBezTo>
                <a:cubicBezTo>
                  <a:pt x="217" y="120"/>
                  <a:pt x="213" y="122"/>
                  <a:pt x="209" y="122"/>
                </a:cubicBezTo>
                <a:cubicBezTo>
                  <a:pt x="198" y="122"/>
                  <a:pt x="198" y="122"/>
                  <a:pt x="198" y="122"/>
                </a:cubicBezTo>
                <a:cubicBezTo>
                  <a:pt x="198" y="125"/>
                  <a:pt x="198" y="125"/>
                  <a:pt x="198" y="125"/>
                </a:cubicBezTo>
                <a:cubicBezTo>
                  <a:pt x="221" y="125"/>
                  <a:pt x="221" y="125"/>
                  <a:pt x="221" y="125"/>
                </a:cubicBezTo>
                <a:cubicBezTo>
                  <a:pt x="257" y="173"/>
                  <a:pt x="257" y="173"/>
                  <a:pt x="257" y="173"/>
                </a:cubicBezTo>
                <a:cubicBezTo>
                  <a:pt x="256" y="173"/>
                  <a:pt x="256" y="173"/>
                  <a:pt x="256" y="173"/>
                </a:cubicBezTo>
                <a:cubicBezTo>
                  <a:pt x="248" y="191"/>
                  <a:pt x="248" y="191"/>
                  <a:pt x="248" y="191"/>
                </a:cubicBezTo>
                <a:cubicBezTo>
                  <a:pt x="9" y="191"/>
                  <a:pt x="9" y="191"/>
                  <a:pt x="9" y="191"/>
                </a:cubicBezTo>
                <a:cubicBezTo>
                  <a:pt x="0" y="173"/>
                  <a:pt x="0" y="173"/>
                  <a:pt x="0" y="173"/>
                </a:cubicBezTo>
                <a:cubicBezTo>
                  <a:pt x="33" y="125"/>
                  <a:pt x="33" y="125"/>
                  <a:pt x="33" y="125"/>
                </a:cubicBezTo>
                <a:close/>
                <a:moveTo>
                  <a:pt x="77" y="125"/>
                </a:moveTo>
                <a:cubicBezTo>
                  <a:pt x="176" y="125"/>
                  <a:pt x="176" y="125"/>
                  <a:pt x="176" y="125"/>
                </a:cubicBezTo>
                <a:cubicBezTo>
                  <a:pt x="176" y="122"/>
                  <a:pt x="176" y="122"/>
                  <a:pt x="176" y="122"/>
                </a:cubicBezTo>
                <a:cubicBezTo>
                  <a:pt x="77" y="122"/>
                  <a:pt x="77" y="122"/>
                  <a:pt x="77" y="122"/>
                </a:cubicBezTo>
                <a:cubicBezTo>
                  <a:pt x="77" y="125"/>
                  <a:pt x="77" y="125"/>
                  <a:pt x="77" y="125"/>
                </a:cubicBezTo>
                <a:close/>
                <a:moveTo>
                  <a:pt x="209" y="15"/>
                </a:move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209" y="107"/>
                  <a:pt x="209" y="107"/>
                  <a:pt x="209" y="107"/>
                </a:cubicBezTo>
                <a:cubicBezTo>
                  <a:pt x="209" y="107"/>
                  <a:pt x="209" y="107"/>
                  <a:pt x="209" y="107"/>
                </a:cubicBezTo>
                <a:cubicBezTo>
                  <a:pt x="209" y="107"/>
                  <a:pt x="210" y="107"/>
                  <a:pt x="210" y="107"/>
                </a:cubicBezTo>
                <a:cubicBezTo>
                  <a:pt x="210" y="15"/>
                  <a:pt x="210" y="15"/>
                  <a:pt x="210" y="15"/>
                </a:cubicBezTo>
                <a:cubicBezTo>
                  <a:pt x="210" y="15"/>
                  <a:pt x="210" y="15"/>
                  <a:pt x="209" y="15"/>
                </a:cubicBezTo>
                <a:cubicBezTo>
                  <a:pt x="209" y="15"/>
                  <a:pt x="209" y="15"/>
                  <a:pt x="209" y="15"/>
                </a:cubicBezTo>
                <a:cubicBezTo>
                  <a:pt x="209" y="15"/>
                  <a:pt x="209" y="15"/>
                  <a:pt x="209" y="15"/>
                </a:cubicBezTo>
                <a:close/>
                <a:moveTo>
                  <a:pt x="39" y="155"/>
                </a:moveTo>
                <a:cubicBezTo>
                  <a:pt x="37" y="158"/>
                  <a:pt x="35" y="160"/>
                  <a:pt x="34" y="163"/>
                </a:cubicBezTo>
                <a:cubicBezTo>
                  <a:pt x="42" y="163"/>
                  <a:pt x="51" y="163"/>
                  <a:pt x="60" y="163"/>
                </a:cubicBezTo>
                <a:cubicBezTo>
                  <a:pt x="61" y="160"/>
                  <a:pt x="62" y="158"/>
                  <a:pt x="63" y="155"/>
                </a:cubicBezTo>
                <a:cubicBezTo>
                  <a:pt x="55" y="155"/>
                  <a:pt x="47" y="155"/>
                  <a:pt x="39" y="155"/>
                </a:cubicBezTo>
                <a:close/>
                <a:moveTo>
                  <a:pt x="51" y="135"/>
                </a:moveTo>
                <a:cubicBezTo>
                  <a:pt x="50" y="137"/>
                  <a:pt x="49" y="139"/>
                  <a:pt x="48" y="141"/>
                </a:cubicBezTo>
                <a:cubicBezTo>
                  <a:pt x="57" y="141"/>
                  <a:pt x="66" y="141"/>
                  <a:pt x="75" y="141"/>
                </a:cubicBezTo>
                <a:cubicBezTo>
                  <a:pt x="76" y="139"/>
                  <a:pt x="77" y="137"/>
                  <a:pt x="78" y="135"/>
                </a:cubicBezTo>
                <a:cubicBezTo>
                  <a:pt x="69" y="135"/>
                  <a:pt x="60" y="135"/>
                  <a:pt x="51" y="135"/>
                </a:cubicBezTo>
                <a:close/>
                <a:moveTo>
                  <a:pt x="192" y="135"/>
                </a:moveTo>
                <a:cubicBezTo>
                  <a:pt x="193" y="137"/>
                  <a:pt x="194" y="139"/>
                  <a:pt x="195" y="141"/>
                </a:cubicBezTo>
                <a:cubicBezTo>
                  <a:pt x="201" y="141"/>
                  <a:pt x="207" y="141"/>
                  <a:pt x="213" y="141"/>
                </a:cubicBezTo>
                <a:cubicBezTo>
                  <a:pt x="212" y="139"/>
                  <a:pt x="210" y="137"/>
                  <a:pt x="209" y="135"/>
                </a:cubicBezTo>
                <a:cubicBezTo>
                  <a:pt x="204" y="135"/>
                  <a:pt x="198" y="135"/>
                  <a:pt x="192" y="135"/>
                </a:cubicBezTo>
                <a:close/>
                <a:moveTo>
                  <a:pt x="171" y="135"/>
                </a:moveTo>
                <a:cubicBezTo>
                  <a:pt x="171" y="137"/>
                  <a:pt x="172" y="139"/>
                  <a:pt x="173" y="141"/>
                </a:cubicBezTo>
                <a:cubicBezTo>
                  <a:pt x="179" y="141"/>
                  <a:pt x="184" y="141"/>
                  <a:pt x="190" y="141"/>
                </a:cubicBezTo>
                <a:cubicBezTo>
                  <a:pt x="189" y="139"/>
                  <a:pt x="188" y="137"/>
                  <a:pt x="187" y="135"/>
                </a:cubicBezTo>
                <a:cubicBezTo>
                  <a:pt x="182" y="135"/>
                  <a:pt x="176" y="135"/>
                  <a:pt x="171" y="135"/>
                </a:cubicBezTo>
                <a:close/>
                <a:moveTo>
                  <a:pt x="149" y="135"/>
                </a:moveTo>
                <a:cubicBezTo>
                  <a:pt x="149" y="137"/>
                  <a:pt x="149" y="139"/>
                  <a:pt x="150" y="141"/>
                </a:cubicBezTo>
                <a:cubicBezTo>
                  <a:pt x="155" y="141"/>
                  <a:pt x="161" y="141"/>
                  <a:pt x="167" y="141"/>
                </a:cubicBezTo>
                <a:cubicBezTo>
                  <a:pt x="167" y="139"/>
                  <a:pt x="166" y="137"/>
                  <a:pt x="165" y="135"/>
                </a:cubicBezTo>
                <a:cubicBezTo>
                  <a:pt x="160" y="135"/>
                  <a:pt x="154" y="135"/>
                  <a:pt x="149" y="135"/>
                </a:cubicBezTo>
                <a:close/>
                <a:moveTo>
                  <a:pt x="127" y="135"/>
                </a:moveTo>
                <a:cubicBezTo>
                  <a:pt x="127" y="137"/>
                  <a:pt x="127" y="139"/>
                  <a:pt x="127" y="141"/>
                </a:cubicBezTo>
                <a:cubicBezTo>
                  <a:pt x="133" y="141"/>
                  <a:pt x="139" y="141"/>
                  <a:pt x="144" y="141"/>
                </a:cubicBezTo>
                <a:cubicBezTo>
                  <a:pt x="144" y="139"/>
                  <a:pt x="144" y="137"/>
                  <a:pt x="144" y="135"/>
                </a:cubicBezTo>
                <a:cubicBezTo>
                  <a:pt x="138" y="135"/>
                  <a:pt x="133" y="135"/>
                  <a:pt x="127" y="135"/>
                </a:cubicBezTo>
                <a:close/>
                <a:moveTo>
                  <a:pt x="105" y="135"/>
                </a:moveTo>
                <a:cubicBezTo>
                  <a:pt x="105" y="137"/>
                  <a:pt x="104" y="139"/>
                  <a:pt x="104" y="141"/>
                </a:cubicBezTo>
                <a:cubicBezTo>
                  <a:pt x="110" y="141"/>
                  <a:pt x="115" y="141"/>
                  <a:pt x="121" y="141"/>
                </a:cubicBezTo>
                <a:cubicBezTo>
                  <a:pt x="121" y="139"/>
                  <a:pt x="122" y="137"/>
                  <a:pt x="122" y="135"/>
                </a:cubicBezTo>
                <a:cubicBezTo>
                  <a:pt x="116" y="135"/>
                  <a:pt x="111" y="135"/>
                  <a:pt x="105" y="135"/>
                </a:cubicBezTo>
                <a:close/>
                <a:moveTo>
                  <a:pt x="83" y="135"/>
                </a:moveTo>
                <a:cubicBezTo>
                  <a:pt x="83" y="137"/>
                  <a:pt x="82" y="139"/>
                  <a:pt x="81" y="141"/>
                </a:cubicBezTo>
                <a:cubicBezTo>
                  <a:pt x="87" y="141"/>
                  <a:pt x="93" y="141"/>
                  <a:pt x="99" y="141"/>
                </a:cubicBezTo>
                <a:cubicBezTo>
                  <a:pt x="99" y="139"/>
                  <a:pt x="100" y="137"/>
                  <a:pt x="100" y="135"/>
                </a:cubicBezTo>
                <a:cubicBezTo>
                  <a:pt x="94" y="135"/>
                  <a:pt x="89" y="135"/>
                  <a:pt x="83" y="135"/>
                </a:cubicBezTo>
                <a:close/>
                <a:moveTo>
                  <a:pt x="187" y="144"/>
                </a:moveTo>
                <a:cubicBezTo>
                  <a:pt x="188" y="146"/>
                  <a:pt x="189" y="149"/>
                  <a:pt x="190" y="151"/>
                </a:cubicBezTo>
                <a:cubicBezTo>
                  <a:pt x="200" y="151"/>
                  <a:pt x="209" y="151"/>
                  <a:pt x="219" y="151"/>
                </a:cubicBezTo>
                <a:cubicBezTo>
                  <a:pt x="218" y="149"/>
                  <a:pt x="216" y="146"/>
                  <a:pt x="215" y="144"/>
                </a:cubicBezTo>
                <a:cubicBezTo>
                  <a:pt x="205" y="144"/>
                  <a:pt x="196" y="144"/>
                  <a:pt x="187" y="144"/>
                </a:cubicBezTo>
                <a:close/>
                <a:moveTo>
                  <a:pt x="163" y="144"/>
                </a:moveTo>
                <a:cubicBezTo>
                  <a:pt x="163" y="146"/>
                  <a:pt x="164" y="149"/>
                  <a:pt x="165" y="151"/>
                </a:cubicBezTo>
                <a:cubicBezTo>
                  <a:pt x="171" y="151"/>
                  <a:pt x="177" y="151"/>
                  <a:pt x="183" y="151"/>
                </a:cubicBezTo>
                <a:cubicBezTo>
                  <a:pt x="183" y="149"/>
                  <a:pt x="182" y="146"/>
                  <a:pt x="181" y="144"/>
                </a:cubicBezTo>
                <a:cubicBezTo>
                  <a:pt x="175" y="144"/>
                  <a:pt x="169" y="144"/>
                  <a:pt x="163" y="144"/>
                </a:cubicBezTo>
                <a:close/>
                <a:moveTo>
                  <a:pt x="139" y="144"/>
                </a:moveTo>
                <a:cubicBezTo>
                  <a:pt x="140" y="146"/>
                  <a:pt x="140" y="149"/>
                  <a:pt x="140" y="151"/>
                </a:cubicBezTo>
                <a:cubicBezTo>
                  <a:pt x="146" y="151"/>
                  <a:pt x="153" y="151"/>
                  <a:pt x="159" y="151"/>
                </a:cubicBezTo>
                <a:cubicBezTo>
                  <a:pt x="158" y="149"/>
                  <a:pt x="158" y="146"/>
                  <a:pt x="157" y="144"/>
                </a:cubicBezTo>
                <a:cubicBezTo>
                  <a:pt x="151" y="144"/>
                  <a:pt x="145" y="144"/>
                  <a:pt x="139" y="144"/>
                </a:cubicBezTo>
                <a:close/>
                <a:moveTo>
                  <a:pt x="116" y="144"/>
                </a:moveTo>
                <a:cubicBezTo>
                  <a:pt x="116" y="146"/>
                  <a:pt x="115" y="149"/>
                  <a:pt x="115" y="151"/>
                </a:cubicBezTo>
                <a:cubicBezTo>
                  <a:pt x="121" y="151"/>
                  <a:pt x="128" y="151"/>
                  <a:pt x="134" y="151"/>
                </a:cubicBezTo>
                <a:cubicBezTo>
                  <a:pt x="134" y="149"/>
                  <a:pt x="134" y="146"/>
                  <a:pt x="134" y="144"/>
                </a:cubicBezTo>
                <a:cubicBezTo>
                  <a:pt x="128" y="144"/>
                  <a:pt x="122" y="144"/>
                  <a:pt x="116" y="144"/>
                </a:cubicBezTo>
                <a:close/>
                <a:moveTo>
                  <a:pt x="92" y="144"/>
                </a:moveTo>
                <a:cubicBezTo>
                  <a:pt x="92" y="146"/>
                  <a:pt x="91" y="149"/>
                  <a:pt x="91" y="151"/>
                </a:cubicBezTo>
                <a:cubicBezTo>
                  <a:pt x="97" y="151"/>
                  <a:pt x="103" y="151"/>
                  <a:pt x="109" y="151"/>
                </a:cubicBezTo>
                <a:cubicBezTo>
                  <a:pt x="110" y="149"/>
                  <a:pt x="110" y="146"/>
                  <a:pt x="110" y="144"/>
                </a:cubicBezTo>
                <a:cubicBezTo>
                  <a:pt x="104" y="144"/>
                  <a:pt x="98" y="144"/>
                  <a:pt x="92" y="144"/>
                </a:cubicBezTo>
                <a:close/>
                <a:moveTo>
                  <a:pt x="69" y="144"/>
                </a:moveTo>
                <a:cubicBezTo>
                  <a:pt x="68" y="146"/>
                  <a:pt x="67" y="149"/>
                  <a:pt x="66" y="151"/>
                </a:cubicBezTo>
                <a:cubicBezTo>
                  <a:pt x="72" y="151"/>
                  <a:pt x="78" y="151"/>
                  <a:pt x="84" y="151"/>
                </a:cubicBezTo>
                <a:cubicBezTo>
                  <a:pt x="85" y="149"/>
                  <a:pt x="86" y="146"/>
                  <a:pt x="87" y="144"/>
                </a:cubicBezTo>
                <a:cubicBezTo>
                  <a:pt x="81" y="144"/>
                  <a:pt x="75" y="144"/>
                  <a:pt x="69" y="144"/>
                </a:cubicBezTo>
                <a:close/>
                <a:moveTo>
                  <a:pt x="45" y="144"/>
                </a:moveTo>
                <a:cubicBezTo>
                  <a:pt x="44" y="146"/>
                  <a:pt x="43" y="149"/>
                  <a:pt x="41" y="151"/>
                </a:cubicBezTo>
                <a:cubicBezTo>
                  <a:pt x="47" y="151"/>
                  <a:pt x="54" y="151"/>
                  <a:pt x="60" y="151"/>
                </a:cubicBezTo>
                <a:cubicBezTo>
                  <a:pt x="61" y="149"/>
                  <a:pt x="62" y="146"/>
                  <a:pt x="63" y="144"/>
                </a:cubicBezTo>
                <a:cubicBezTo>
                  <a:pt x="57" y="144"/>
                  <a:pt x="51" y="144"/>
                  <a:pt x="45" y="144"/>
                </a:cubicBezTo>
                <a:close/>
                <a:moveTo>
                  <a:pt x="197" y="155"/>
                </a:moveTo>
                <a:cubicBezTo>
                  <a:pt x="198" y="158"/>
                  <a:pt x="199" y="160"/>
                  <a:pt x="201" y="163"/>
                </a:cubicBezTo>
                <a:cubicBezTo>
                  <a:pt x="209" y="163"/>
                  <a:pt x="218" y="163"/>
                  <a:pt x="227" y="163"/>
                </a:cubicBezTo>
                <a:cubicBezTo>
                  <a:pt x="225" y="160"/>
                  <a:pt x="223" y="158"/>
                  <a:pt x="222" y="155"/>
                </a:cubicBezTo>
                <a:cubicBezTo>
                  <a:pt x="213" y="155"/>
                  <a:pt x="205" y="155"/>
                  <a:pt x="197" y="155"/>
                </a:cubicBezTo>
                <a:close/>
                <a:moveTo>
                  <a:pt x="171" y="155"/>
                </a:moveTo>
                <a:cubicBezTo>
                  <a:pt x="172" y="158"/>
                  <a:pt x="173" y="160"/>
                  <a:pt x="174" y="163"/>
                </a:cubicBezTo>
                <a:cubicBezTo>
                  <a:pt x="180" y="163"/>
                  <a:pt x="187" y="163"/>
                  <a:pt x="194" y="163"/>
                </a:cubicBezTo>
                <a:cubicBezTo>
                  <a:pt x="193" y="160"/>
                  <a:pt x="192" y="158"/>
                  <a:pt x="191" y="155"/>
                </a:cubicBezTo>
                <a:cubicBezTo>
                  <a:pt x="184" y="155"/>
                  <a:pt x="178" y="155"/>
                  <a:pt x="171" y="155"/>
                </a:cubicBezTo>
                <a:close/>
                <a:moveTo>
                  <a:pt x="146" y="155"/>
                </a:moveTo>
                <a:cubicBezTo>
                  <a:pt x="146" y="158"/>
                  <a:pt x="147" y="160"/>
                  <a:pt x="147" y="163"/>
                </a:cubicBezTo>
                <a:cubicBezTo>
                  <a:pt x="154" y="163"/>
                  <a:pt x="161" y="163"/>
                  <a:pt x="168" y="163"/>
                </a:cubicBezTo>
                <a:cubicBezTo>
                  <a:pt x="167" y="160"/>
                  <a:pt x="166" y="158"/>
                  <a:pt x="165" y="155"/>
                </a:cubicBezTo>
                <a:cubicBezTo>
                  <a:pt x="159" y="155"/>
                  <a:pt x="153" y="155"/>
                  <a:pt x="146" y="155"/>
                </a:cubicBezTo>
                <a:close/>
                <a:moveTo>
                  <a:pt x="121" y="155"/>
                </a:moveTo>
                <a:cubicBezTo>
                  <a:pt x="121" y="158"/>
                  <a:pt x="121" y="160"/>
                  <a:pt x="120" y="163"/>
                </a:cubicBezTo>
                <a:cubicBezTo>
                  <a:pt x="127" y="163"/>
                  <a:pt x="134" y="163"/>
                  <a:pt x="141" y="163"/>
                </a:cubicBezTo>
                <a:cubicBezTo>
                  <a:pt x="141" y="160"/>
                  <a:pt x="141" y="158"/>
                  <a:pt x="140" y="155"/>
                </a:cubicBezTo>
                <a:cubicBezTo>
                  <a:pt x="134" y="155"/>
                  <a:pt x="127" y="155"/>
                  <a:pt x="121" y="155"/>
                </a:cubicBezTo>
                <a:close/>
                <a:moveTo>
                  <a:pt x="95" y="155"/>
                </a:moveTo>
                <a:cubicBezTo>
                  <a:pt x="95" y="158"/>
                  <a:pt x="94" y="160"/>
                  <a:pt x="93" y="163"/>
                </a:cubicBezTo>
                <a:cubicBezTo>
                  <a:pt x="100" y="163"/>
                  <a:pt x="107" y="163"/>
                  <a:pt x="114" y="163"/>
                </a:cubicBezTo>
                <a:cubicBezTo>
                  <a:pt x="114" y="160"/>
                  <a:pt x="114" y="158"/>
                  <a:pt x="115" y="155"/>
                </a:cubicBezTo>
                <a:cubicBezTo>
                  <a:pt x="108" y="155"/>
                  <a:pt x="102" y="155"/>
                  <a:pt x="95" y="155"/>
                </a:cubicBezTo>
                <a:close/>
                <a:moveTo>
                  <a:pt x="70" y="155"/>
                </a:moveTo>
                <a:cubicBezTo>
                  <a:pt x="69" y="158"/>
                  <a:pt x="68" y="160"/>
                  <a:pt x="67" y="163"/>
                </a:cubicBezTo>
                <a:cubicBezTo>
                  <a:pt x="74" y="163"/>
                  <a:pt x="81" y="163"/>
                  <a:pt x="87" y="163"/>
                </a:cubicBezTo>
                <a:cubicBezTo>
                  <a:pt x="88" y="160"/>
                  <a:pt x="89" y="158"/>
                  <a:pt x="90" y="155"/>
                </a:cubicBezTo>
                <a:cubicBezTo>
                  <a:pt x="83" y="155"/>
                  <a:pt x="77" y="155"/>
                  <a:pt x="70" y="1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lIns="68580" tIns="34290" rIns="68580" bIns="54000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325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" t="678" r="2521" b="1781"/>
          <a:stretch/>
        </p:blipFill>
        <p:spPr>
          <a:xfrm rot="5400000">
            <a:off x="2666999" y="-2667001"/>
            <a:ext cx="6858002" cy="12192004"/>
          </a:xfrm>
          <a:prstGeom prst="rect">
            <a:avLst/>
          </a:prstGeom>
        </p:spPr>
      </p:pic>
      <p:sp>
        <p:nvSpPr>
          <p:cNvPr id="5" name="图文框 4"/>
          <p:cNvSpPr/>
          <p:nvPr/>
        </p:nvSpPr>
        <p:spPr>
          <a:xfrm>
            <a:off x="120316" y="105569"/>
            <a:ext cx="11940088" cy="6661943"/>
          </a:xfrm>
          <a:prstGeom prst="frame">
            <a:avLst>
              <a:gd name="adj1" fmla="val 942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27" y="190723"/>
            <a:ext cx="1640170" cy="16625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275820" y="4961952"/>
            <a:ext cx="1640170" cy="166256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0299884" y="194159"/>
            <a:ext cx="1640170" cy="166256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75284" y="4906312"/>
            <a:ext cx="1640170" cy="166256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460561" y="2603117"/>
            <a:ext cx="5109091" cy="83099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课题研究过程展示</a:t>
            </a:r>
          </a:p>
        </p:txBody>
      </p:sp>
      <p:sp>
        <p:nvSpPr>
          <p:cNvPr id="9" name="矩形 8"/>
          <p:cNvSpPr/>
          <p:nvPr/>
        </p:nvSpPr>
        <p:spPr>
          <a:xfrm>
            <a:off x="2484622" y="2095772"/>
            <a:ext cx="1497526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16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720863" y="1906689"/>
            <a:ext cx="3025045" cy="3025045"/>
          </a:xfrm>
          <a:prstGeom prst="roundRect">
            <a:avLst/>
          </a:prstGeom>
          <a:noFill/>
          <a:ln w="57150">
            <a:solidFill>
              <a:srgbClr val="5E719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09667" y="3434114"/>
            <a:ext cx="4991419" cy="972961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B050"/>
              </a:buClr>
              <a:buSzPct val="80000"/>
              <a:defRPr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极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简主义设计，极致简约风潮流所向，通用设计，完美兼容，打造最实用，最具个性的演示方案，让你的演示卓越非凡。</a:t>
            </a:r>
          </a:p>
        </p:txBody>
      </p:sp>
    </p:spTree>
    <p:extLst>
      <p:ext uri="{BB962C8B-B14F-4D97-AF65-F5344CB8AC3E}">
        <p14:creationId xmlns:p14="http://schemas.microsoft.com/office/powerpoint/2010/main" val="51438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 animBg="1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Desc_1"/>
          <p:cNvSpPr/>
          <p:nvPr>
            <p:custDataLst>
              <p:tags r:id="rId1"/>
            </p:custDataLst>
          </p:nvPr>
        </p:nvSpPr>
        <p:spPr>
          <a:xfrm>
            <a:off x="0" y="5068888"/>
            <a:ext cx="12192000" cy="18240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720000" anchor="ctr">
            <a:normAutofit/>
          </a:bodyPr>
          <a:lstStyle/>
          <a:p>
            <a:pPr defTabSz="91440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solidFill>
                  <a:srgbClr val="1F1F1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极</a:t>
            </a:r>
            <a:r>
              <a:rPr lang="zh-CN" altLang="en-US" sz="1600" dirty="0">
                <a:solidFill>
                  <a:srgbClr val="1F1F1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简主义设计，极致简约风潮流所向，通用设计，完美兼容，打造最实用，最具个性的演示方案，让你的演示卓越非凡</a:t>
            </a:r>
            <a:r>
              <a:rPr lang="zh-CN" altLang="en-US" sz="1600" dirty="0" smtClean="0">
                <a:solidFill>
                  <a:srgbClr val="1F1F1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。极</a:t>
            </a:r>
            <a:r>
              <a:rPr lang="zh-CN" altLang="en-US" sz="1600" dirty="0">
                <a:solidFill>
                  <a:srgbClr val="1F1F1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简主义设计，极致简约风潮流所向，通用设计，完美兼容，打造最实用，最具个性的演示方案，让你的演示卓越非凡。</a:t>
            </a:r>
          </a:p>
        </p:txBody>
      </p:sp>
      <p:sp>
        <p:nvSpPr>
          <p:cNvPr id="8" name="MH_Other_1"/>
          <p:cNvSpPr/>
          <p:nvPr>
            <p:custDataLst>
              <p:tags r:id="rId2"/>
            </p:custDataLst>
          </p:nvPr>
        </p:nvSpPr>
        <p:spPr>
          <a:xfrm>
            <a:off x="4302125" y="2216150"/>
            <a:ext cx="831850" cy="8286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" name="MH_Other_2"/>
          <p:cNvCxnSpPr>
            <a:stCxn id="8" idx="4"/>
          </p:cNvCxnSpPr>
          <p:nvPr>
            <p:custDataLst>
              <p:tags r:id="rId3"/>
            </p:custDataLst>
          </p:nvPr>
        </p:nvCxnSpPr>
        <p:spPr>
          <a:xfrm>
            <a:off x="4716463" y="3044825"/>
            <a:ext cx="0" cy="19335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4527550" y="2481263"/>
            <a:ext cx="406400" cy="287337"/>
          </a:xfrm>
          <a:custGeom>
            <a:avLst/>
            <a:gdLst>
              <a:gd name="T0" fmla="*/ 1091648 w 2509838"/>
              <a:gd name="T1" fmla="*/ 1608111 h 1787526"/>
              <a:gd name="T2" fmla="*/ 1364673 w 2509838"/>
              <a:gd name="T3" fmla="*/ 1644625 h 1787526"/>
              <a:gd name="T4" fmla="*/ 1419551 w 2509838"/>
              <a:gd name="T5" fmla="*/ 1603152 h 1787526"/>
              <a:gd name="T6" fmla="*/ 2438407 w 2509838"/>
              <a:gd name="T7" fmla="*/ 1567539 h 1787526"/>
              <a:gd name="T8" fmla="*/ 2487842 w 2509838"/>
              <a:gd name="T9" fmla="*/ 1592108 h 1787526"/>
              <a:gd name="T10" fmla="*/ 2509611 w 2509838"/>
              <a:gd name="T11" fmla="*/ 1640568 h 1787526"/>
              <a:gd name="T12" fmla="*/ 2495552 w 2509838"/>
              <a:gd name="T13" fmla="*/ 1753040 h 1787526"/>
              <a:gd name="T14" fmla="*/ 2450426 w 2509838"/>
              <a:gd name="T15" fmla="*/ 1783920 h 1787526"/>
              <a:gd name="T16" fmla="*/ 55558 w 2509838"/>
              <a:gd name="T17" fmla="*/ 1782793 h 1787526"/>
              <a:gd name="T18" fmla="*/ 12472 w 2509838"/>
              <a:gd name="T19" fmla="*/ 1750110 h 1787526"/>
              <a:gd name="T20" fmla="*/ 680 w 2509838"/>
              <a:gd name="T21" fmla="*/ 1636736 h 1787526"/>
              <a:gd name="T22" fmla="*/ 24717 w 2509838"/>
              <a:gd name="T23" fmla="*/ 1589628 h 1787526"/>
              <a:gd name="T24" fmla="*/ 75740 w 2509838"/>
              <a:gd name="T25" fmla="*/ 1567089 h 1787526"/>
              <a:gd name="T26" fmla="*/ 933501 w 2509838"/>
              <a:gd name="T27" fmla="*/ 749091 h 1787526"/>
              <a:gd name="T28" fmla="*/ 932155 w 2509838"/>
              <a:gd name="T29" fmla="*/ 1160902 h 1787526"/>
              <a:gd name="T30" fmla="*/ 829865 w 2509838"/>
              <a:gd name="T31" fmla="*/ 1167944 h 1787526"/>
              <a:gd name="T32" fmla="*/ 814387 w 2509838"/>
              <a:gd name="T33" fmla="*/ 760448 h 1787526"/>
              <a:gd name="T34" fmla="*/ 837043 w 2509838"/>
              <a:gd name="T35" fmla="*/ 738188 h 1787526"/>
              <a:gd name="T36" fmla="*/ 1416304 w 2509838"/>
              <a:gd name="T37" fmla="*/ 686474 h 1787526"/>
              <a:gd name="T38" fmla="*/ 1412034 w 2509838"/>
              <a:gd name="T39" fmla="*/ 1161601 h 1787526"/>
              <a:gd name="T40" fmla="*/ 1308659 w 2509838"/>
              <a:gd name="T41" fmla="*/ 1166588 h 1787526"/>
              <a:gd name="T42" fmla="*/ 1296074 w 2509838"/>
              <a:gd name="T43" fmla="*/ 694181 h 1787526"/>
              <a:gd name="T44" fmla="*/ 988416 w 2509838"/>
              <a:gd name="T45" fmla="*/ 671513 h 1787526"/>
              <a:gd name="T46" fmla="*/ 1088565 w 2509838"/>
              <a:gd name="T47" fmla="*/ 688968 h 1787526"/>
              <a:gd name="T48" fmla="*/ 1081281 w 2509838"/>
              <a:gd name="T49" fmla="*/ 1163414 h 1787526"/>
              <a:gd name="T50" fmla="*/ 976581 w 2509838"/>
              <a:gd name="T51" fmla="*/ 1165228 h 1787526"/>
              <a:gd name="T52" fmla="*/ 966338 w 2509838"/>
              <a:gd name="T53" fmla="*/ 691461 h 1787526"/>
              <a:gd name="T54" fmla="*/ 1546133 w 2509838"/>
              <a:gd name="T55" fmla="*/ 590550 h 1787526"/>
              <a:gd name="T56" fmla="*/ 1571170 w 2509838"/>
              <a:gd name="T57" fmla="*/ 617105 h 1787526"/>
              <a:gd name="T58" fmla="*/ 1558196 w 2509838"/>
              <a:gd name="T59" fmla="*/ 1165903 h 1787526"/>
              <a:gd name="T60" fmla="*/ 1453496 w 2509838"/>
              <a:gd name="T61" fmla="*/ 1160229 h 1787526"/>
              <a:gd name="T62" fmla="*/ 1449399 w 2509838"/>
              <a:gd name="T63" fmla="*/ 608026 h 1787526"/>
              <a:gd name="T64" fmla="*/ 1229322 w 2509838"/>
              <a:gd name="T65" fmla="*/ 590777 h 1787526"/>
              <a:gd name="T66" fmla="*/ 1252538 w 2509838"/>
              <a:gd name="T67" fmla="*/ 620282 h 1787526"/>
              <a:gd name="T68" fmla="*/ 1236833 w 2509838"/>
              <a:gd name="T69" fmla="*/ 1167492 h 1787526"/>
              <a:gd name="T70" fmla="*/ 1132815 w 2509838"/>
              <a:gd name="T71" fmla="*/ 1157959 h 1787526"/>
              <a:gd name="T72" fmla="*/ 1131450 w 2509838"/>
              <a:gd name="T73" fmla="*/ 605303 h 1787526"/>
              <a:gd name="T74" fmla="*/ 1713065 w 2509838"/>
              <a:gd name="T75" fmla="*/ 508680 h 1787526"/>
              <a:gd name="T76" fmla="*/ 1733550 w 2509838"/>
              <a:gd name="T77" fmla="*/ 545860 h 1787526"/>
              <a:gd name="T78" fmla="*/ 1715797 w 2509838"/>
              <a:gd name="T79" fmla="*/ 1168174 h 1787526"/>
              <a:gd name="T80" fmla="*/ 1612689 w 2509838"/>
              <a:gd name="T81" fmla="*/ 1153438 h 1787526"/>
              <a:gd name="T82" fmla="*/ 1614055 w 2509838"/>
              <a:gd name="T83" fmla="*/ 521829 h 1787526"/>
              <a:gd name="T84" fmla="*/ 1733550 w 2509838"/>
              <a:gd name="T85" fmla="*/ 464215 h 1787526"/>
              <a:gd name="T86" fmla="*/ 1501548 w 2509838"/>
              <a:gd name="T87" fmla="*/ 379141 h 1787526"/>
              <a:gd name="T88" fmla="*/ 188232 w 2509838"/>
              <a:gd name="T89" fmla="*/ 103187 h 1787526"/>
              <a:gd name="T90" fmla="*/ 158976 w 2509838"/>
              <a:gd name="T91" fmla="*/ 139700 h 1787526"/>
              <a:gd name="T92" fmla="*/ 160110 w 2509838"/>
              <a:gd name="T93" fmla="*/ 1353684 h 1787526"/>
              <a:gd name="T94" fmla="*/ 191407 w 2509838"/>
              <a:gd name="T95" fmla="*/ 1389063 h 1787526"/>
              <a:gd name="T96" fmla="*/ 2288041 w 2509838"/>
              <a:gd name="T97" fmla="*/ 1398588 h 1787526"/>
              <a:gd name="T98" fmla="*/ 2332945 w 2509838"/>
              <a:gd name="T99" fmla="*/ 1378857 h 1787526"/>
              <a:gd name="T100" fmla="*/ 2354036 w 2509838"/>
              <a:gd name="T101" fmla="*/ 1337129 h 1787526"/>
              <a:gd name="T102" fmla="*/ 2343830 w 2509838"/>
              <a:gd name="T103" fmla="*/ 124505 h 1787526"/>
              <a:gd name="T104" fmla="*/ 2305957 w 2509838"/>
              <a:gd name="T105" fmla="*/ 95704 h 1787526"/>
              <a:gd name="T106" fmla="*/ 2436813 w 2509838"/>
              <a:gd name="T107" fmla="*/ 680 h 1787526"/>
              <a:gd name="T108" fmla="*/ 2486479 w 2509838"/>
              <a:gd name="T109" fmla="*/ 25400 h 1787526"/>
              <a:gd name="T110" fmla="*/ 2508250 w 2509838"/>
              <a:gd name="T111" fmla="*/ 74159 h 1787526"/>
              <a:gd name="T112" fmla="*/ 2493963 w 2509838"/>
              <a:gd name="T113" fmla="*/ 1455965 h 1787526"/>
              <a:gd name="T114" fmla="*/ 2449286 w 2509838"/>
              <a:gd name="T115" fmla="*/ 1487034 h 1787526"/>
              <a:gd name="T116" fmla="*/ 57150 w 2509838"/>
              <a:gd name="T117" fmla="*/ 1485674 h 1787526"/>
              <a:gd name="T118" fmla="*/ 13833 w 2509838"/>
              <a:gd name="T119" fmla="*/ 1452790 h 1787526"/>
              <a:gd name="T120" fmla="*/ 2041 w 2509838"/>
              <a:gd name="T121" fmla="*/ 70304 h 1787526"/>
              <a:gd name="T122" fmla="*/ 26307 w 2509838"/>
              <a:gd name="T123" fmla="*/ 22905 h 1787526"/>
              <a:gd name="T124" fmla="*/ 77333 w 2509838"/>
              <a:gd name="T125" fmla="*/ 227 h 1787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09838" h="1787526">
                <a:moveTo>
                  <a:pt x="80048" y="1566863"/>
                </a:moveTo>
                <a:lnTo>
                  <a:pt x="84357" y="1566863"/>
                </a:lnTo>
                <a:lnTo>
                  <a:pt x="1096637" y="1566863"/>
                </a:lnTo>
                <a:lnTo>
                  <a:pt x="1094823" y="1569568"/>
                </a:lnTo>
                <a:lnTo>
                  <a:pt x="1093235" y="1572498"/>
                </a:lnTo>
                <a:lnTo>
                  <a:pt x="1092102" y="1575879"/>
                </a:lnTo>
                <a:lnTo>
                  <a:pt x="1090968" y="1579035"/>
                </a:lnTo>
                <a:lnTo>
                  <a:pt x="1090287" y="1582415"/>
                </a:lnTo>
                <a:lnTo>
                  <a:pt x="1089607" y="1585571"/>
                </a:lnTo>
                <a:lnTo>
                  <a:pt x="1089380" y="1589177"/>
                </a:lnTo>
                <a:lnTo>
                  <a:pt x="1089154" y="1592558"/>
                </a:lnTo>
                <a:lnTo>
                  <a:pt x="1089380" y="1597968"/>
                </a:lnTo>
                <a:lnTo>
                  <a:pt x="1090287" y="1603152"/>
                </a:lnTo>
                <a:lnTo>
                  <a:pt x="1091648" y="1608111"/>
                </a:lnTo>
                <a:lnTo>
                  <a:pt x="1093689" y="1612844"/>
                </a:lnTo>
                <a:lnTo>
                  <a:pt x="1095957" y="1617352"/>
                </a:lnTo>
                <a:lnTo>
                  <a:pt x="1098678" y="1621634"/>
                </a:lnTo>
                <a:lnTo>
                  <a:pt x="1101853" y="1625692"/>
                </a:lnTo>
                <a:lnTo>
                  <a:pt x="1105481" y="1629523"/>
                </a:lnTo>
                <a:lnTo>
                  <a:pt x="1109563" y="1632679"/>
                </a:lnTo>
                <a:lnTo>
                  <a:pt x="1113871" y="1635834"/>
                </a:lnTo>
                <a:lnTo>
                  <a:pt x="1118633" y="1638314"/>
                </a:lnTo>
                <a:lnTo>
                  <a:pt x="1123395" y="1640568"/>
                </a:lnTo>
                <a:lnTo>
                  <a:pt x="1128611" y="1642371"/>
                </a:lnTo>
                <a:lnTo>
                  <a:pt x="1134053" y="1643498"/>
                </a:lnTo>
                <a:lnTo>
                  <a:pt x="1139496" y="1644174"/>
                </a:lnTo>
                <a:lnTo>
                  <a:pt x="1145391" y="1644625"/>
                </a:lnTo>
                <a:lnTo>
                  <a:pt x="1364673" y="1644625"/>
                </a:lnTo>
                <a:lnTo>
                  <a:pt x="1370343" y="1644174"/>
                </a:lnTo>
                <a:lnTo>
                  <a:pt x="1376012" y="1643498"/>
                </a:lnTo>
                <a:lnTo>
                  <a:pt x="1381227" y="1642371"/>
                </a:lnTo>
                <a:lnTo>
                  <a:pt x="1386443" y="1640568"/>
                </a:lnTo>
                <a:lnTo>
                  <a:pt x="1391432" y="1638314"/>
                </a:lnTo>
                <a:lnTo>
                  <a:pt x="1396194" y="1635834"/>
                </a:lnTo>
                <a:lnTo>
                  <a:pt x="1400502" y="1632679"/>
                </a:lnTo>
                <a:lnTo>
                  <a:pt x="1404357" y="1629523"/>
                </a:lnTo>
                <a:lnTo>
                  <a:pt x="1407986" y="1625692"/>
                </a:lnTo>
                <a:lnTo>
                  <a:pt x="1411160" y="1621634"/>
                </a:lnTo>
                <a:lnTo>
                  <a:pt x="1414108" y="1617352"/>
                </a:lnTo>
                <a:lnTo>
                  <a:pt x="1416376" y="1612844"/>
                </a:lnTo>
                <a:lnTo>
                  <a:pt x="1418417" y="1608111"/>
                </a:lnTo>
                <a:lnTo>
                  <a:pt x="1419551" y="1603152"/>
                </a:lnTo>
                <a:lnTo>
                  <a:pt x="1420684" y="1597968"/>
                </a:lnTo>
                <a:lnTo>
                  <a:pt x="1420911" y="1592558"/>
                </a:lnTo>
                <a:lnTo>
                  <a:pt x="1420684" y="1589177"/>
                </a:lnTo>
                <a:lnTo>
                  <a:pt x="1420231" y="1585571"/>
                </a:lnTo>
                <a:lnTo>
                  <a:pt x="1419551" y="1582415"/>
                </a:lnTo>
                <a:lnTo>
                  <a:pt x="1418870" y="1579035"/>
                </a:lnTo>
                <a:lnTo>
                  <a:pt x="1417737" y="1575879"/>
                </a:lnTo>
                <a:lnTo>
                  <a:pt x="1416603" y="1572498"/>
                </a:lnTo>
                <a:lnTo>
                  <a:pt x="1415015" y="1569568"/>
                </a:lnTo>
                <a:lnTo>
                  <a:pt x="1413201" y="1566863"/>
                </a:lnTo>
                <a:lnTo>
                  <a:pt x="2425481" y="1566863"/>
                </a:lnTo>
                <a:lnTo>
                  <a:pt x="2429790" y="1566863"/>
                </a:lnTo>
                <a:lnTo>
                  <a:pt x="2434099" y="1567089"/>
                </a:lnTo>
                <a:lnTo>
                  <a:pt x="2438407" y="1567539"/>
                </a:lnTo>
                <a:lnTo>
                  <a:pt x="2442489" y="1568216"/>
                </a:lnTo>
                <a:lnTo>
                  <a:pt x="2446571" y="1569117"/>
                </a:lnTo>
                <a:lnTo>
                  <a:pt x="2450426" y="1570244"/>
                </a:lnTo>
                <a:lnTo>
                  <a:pt x="2454507" y="1571596"/>
                </a:lnTo>
                <a:lnTo>
                  <a:pt x="2458362" y="1572723"/>
                </a:lnTo>
                <a:lnTo>
                  <a:pt x="2462217" y="1574301"/>
                </a:lnTo>
                <a:lnTo>
                  <a:pt x="2465619" y="1576104"/>
                </a:lnTo>
                <a:lnTo>
                  <a:pt x="2469247" y="1578133"/>
                </a:lnTo>
                <a:lnTo>
                  <a:pt x="2472422" y="1580162"/>
                </a:lnTo>
                <a:lnTo>
                  <a:pt x="2476050" y="1581965"/>
                </a:lnTo>
                <a:lnTo>
                  <a:pt x="2478998" y="1584669"/>
                </a:lnTo>
                <a:lnTo>
                  <a:pt x="2482173" y="1586923"/>
                </a:lnTo>
                <a:lnTo>
                  <a:pt x="2485121" y="1589628"/>
                </a:lnTo>
                <a:lnTo>
                  <a:pt x="2487842" y="1592108"/>
                </a:lnTo>
                <a:lnTo>
                  <a:pt x="2490336" y="1595038"/>
                </a:lnTo>
                <a:lnTo>
                  <a:pt x="2492831" y="1597968"/>
                </a:lnTo>
                <a:lnTo>
                  <a:pt x="2495552" y="1601123"/>
                </a:lnTo>
                <a:lnTo>
                  <a:pt x="2497366" y="1604054"/>
                </a:lnTo>
                <a:lnTo>
                  <a:pt x="2499407" y="1607434"/>
                </a:lnTo>
                <a:lnTo>
                  <a:pt x="2501448" y="1610815"/>
                </a:lnTo>
                <a:lnTo>
                  <a:pt x="2503035" y="1614196"/>
                </a:lnTo>
                <a:lnTo>
                  <a:pt x="2504623" y="1618028"/>
                </a:lnTo>
                <a:lnTo>
                  <a:pt x="2505983" y="1621409"/>
                </a:lnTo>
                <a:lnTo>
                  <a:pt x="2507117" y="1625241"/>
                </a:lnTo>
                <a:lnTo>
                  <a:pt x="2508024" y="1629073"/>
                </a:lnTo>
                <a:lnTo>
                  <a:pt x="2508704" y="1632679"/>
                </a:lnTo>
                <a:lnTo>
                  <a:pt x="2509385" y="1636736"/>
                </a:lnTo>
                <a:lnTo>
                  <a:pt x="2509611" y="1640568"/>
                </a:lnTo>
                <a:lnTo>
                  <a:pt x="2509838" y="1644625"/>
                </a:lnTo>
                <a:lnTo>
                  <a:pt x="2509838" y="1709764"/>
                </a:lnTo>
                <a:lnTo>
                  <a:pt x="2509611" y="1713822"/>
                </a:lnTo>
                <a:lnTo>
                  <a:pt x="2509385" y="1717428"/>
                </a:lnTo>
                <a:lnTo>
                  <a:pt x="2508704" y="1721485"/>
                </a:lnTo>
                <a:lnTo>
                  <a:pt x="2508024" y="1725317"/>
                </a:lnTo>
                <a:lnTo>
                  <a:pt x="2507117" y="1729148"/>
                </a:lnTo>
                <a:lnTo>
                  <a:pt x="2505983" y="1732755"/>
                </a:lnTo>
                <a:lnTo>
                  <a:pt x="2504623" y="1736361"/>
                </a:lnTo>
                <a:lnTo>
                  <a:pt x="2503035" y="1740193"/>
                </a:lnTo>
                <a:lnTo>
                  <a:pt x="2501448" y="1743348"/>
                </a:lnTo>
                <a:lnTo>
                  <a:pt x="2499407" y="1746955"/>
                </a:lnTo>
                <a:lnTo>
                  <a:pt x="2497366" y="1750110"/>
                </a:lnTo>
                <a:lnTo>
                  <a:pt x="2495552" y="1753040"/>
                </a:lnTo>
                <a:lnTo>
                  <a:pt x="2492831" y="1756421"/>
                </a:lnTo>
                <a:lnTo>
                  <a:pt x="2490336" y="1759126"/>
                </a:lnTo>
                <a:lnTo>
                  <a:pt x="2487842" y="1762282"/>
                </a:lnTo>
                <a:lnTo>
                  <a:pt x="2485121" y="1764761"/>
                </a:lnTo>
                <a:lnTo>
                  <a:pt x="2482173" y="1767466"/>
                </a:lnTo>
                <a:lnTo>
                  <a:pt x="2478998" y="1769720"/>
                </a:lnTo>
                <a:lnTo>
                  <a:pt x="2476050" y="1772199"/>
                </a:lnTo>
                <a:lnTo>
                  <a:pt x="2472422" y="1774228"/>
                </a:lnTo>
                <a:lnTo>
                  <a:pt x="2469247" y="1776256"/>
                </a:lnTo>
                <a:lnTo>
                  <a:pt x="2465619" y="1778285"/>
                </a:lnTo>
                <a:lnTo>
                  <a:pt x="2462217" y="1780088"/>
                </a:lnTo>
                <a:lnTo>
                  <a:pt x="2458362" y="1781440"/>
                </a:lnTo>
                <a:lnTo>
                  <a:pt x="2454507" y="1782793"/>
                </a:lnTo>
                <a:lnTo>
                  <a:pt x="2450426" y="1783920"/>
                </a:lnTo>
                <a:lnTo>
                  <a:pt x="2446571" y="1785272"/>
                </a:lnTo>
                <a:lnTo>
                  <a:pt x="2442489" y="1785948"/>
                </a:lnTo>
                <a:lnTo>
                  <a:pt x="2438407" y="1786850"/>
                </a:lnTo>
                <a:lnTo>
                  <a:pt x="2434099" y="1787301"/>
                </a:lnTo>
                <a:lnTo>
                  <a:pt x="2429790" y="1787526"/>
                </a:lnTo>
                <a:lnTo>
                  <a:pt x="2425481" y="1787526"/>
                </a:lnTo>
                <a:lnTo>
                  <a:pt x="84357" y="1787526"/>
                </a:lnTo>
                <a:lnTo>
                  <a:pt x="80048" y="1787526"/>
                </a:lnTo>
                <a:lnTo>
                  <a:pt x="75740" y="1787301"/>
                </a:lnTo>
                <a:lnTo>
                  <a:pt x="71431" y="1786850"/>
                </a:lnTo>
                <a:lnTo>
                  <a:pt x="67349" y="1785948"/>
                </a:lnTo>
                <a:lnTo>
                  <a:pt x="63494" y="1785272"/>
                </a:lnTo>
                <a:lnTo>
                  <a:pt x="59413" y="1783920"/>
                </a:lnTo>
                <a:lnTo>
                  <a:pt x="55558" y="1782793"/>
                </a:lnTo>
                <a:lnTo>
                  <a:pt x="51476" y="1781440"/>
                </a:lnTo>
                <a:lnTo>
                  <a:pt x="48074" y="1780088"/>
                </a:lnTo>
                <a:lnTo>
                  <a:pt x="44219" y="1778285"/>
                </a:lnTo>
                <a:lnTo>
                  <a:pt x="40591" y="1776256"/>
                </a:lnTo>
                <a:lnTo>
                  <a:pt x="37416" y="1774228"/>
                </a:lnTo>
                <a:lnTo>
                  <a:pt x="33788" y="1772199"/>
                </a:lnTo>
                <a:lnTo>
                  <a:pt x="30840" y="1769720"/>
                </a:lnTo>
                <a:lnTo>
                  <a:pt x="27892" y="1767466"/>
                </a:lnTo>
                <a:lnTo>
                  <a:pt x="24717" y="1764761"/>
                </a:lnTo>
                <a:lnTo>
                  <a:pt x="21996" y="1762282"/>
                </a:lnTo>
                <a:lnTo>
                  <a:pt x="19502" y="1759126"/>
                </a:lnTo>
                <a:lnTo>
                  <a:pt x="17007" y="1756421"/>
                </a:lnTo>
                <a:lnTo>
                  <a:pt x="14513" y="1753040"/>
                </a:lnTo>
                <a:lnTo>
                  <a:pt x="12472" y="1750110"/>
                </a:lnTo>
                <a:lnTo>
                  <a:pt x="10431" y="1746955"/>
                </a:lnTo>
                <a:lnTo>
                  <a:pt x="8390" y="1743348"/>
                </a:lnTo>
                <a:lnTo>
                  <a:pt x="6803" y="1740193"/>
                </a:lnTo>
                <a:lnTo>
                  <a:pt x="5442" y="1736361"/>
                </a:lnTo>
                <a:lnTo>
                  <a:pt x="3855" y="1732755"/>
                </a:lnTo>
                <a:lnTo>
                  <a:pt x="2948" y="1729148"/>
                </a:lnTo>
                <a:lnTo>
                  <a:pt x="1814" y="1725317"/>
                </a:lnTo>
                <a:lnTo>
                  <a:pt x="1134" y="1721485"/>
                </a:lnTo>
                <a:lnTo>
                  <a:pt x="680" y="1717428"/>
                </a:lnTo>
                <a:lnTo>
                  <a:pt x="227" y="1713822"/>
                </a:lnTo>
                <a:lnTo>
                  <a:pt x="0" y="1709764"/>
                </a:lnTo>
                <a:lnTo>
                  <a:pt x="0" y="1644625"/>
                </a:lnTo>
                <a:lnTo>
                  <a:pt x="227" y="1640568"/>
                </a:lnTo>
                <a:lnTo>
                  <a:pt x="680" y="1636736"/>
                </a:lnTo>
                <a:lnTo>
                  <a:pt x="1134" y="1632679"/>
                </a:lnTo>
                <a:lnTo>
                  <a:pt x="1814" y="1629073"/>
                </a:lnTo>
                <a:lnTo>
                  <a:pt x="2948" y="1625241"/>
                </a:lnTo>
                <a:lnTo>
                  <a:pt x="3855" y="1621409"/>
                </a:lnTo>
                <a:lnTo>
                  <a:pt x="5442" y="1618028"/>
                </a:lnTo>
                <a:lnTo>
                  <a:pt x="6803" y="1614196"/>
                </a:lnTo>
                <a:lnTo>
                  <a:pt x="8390" y="1610815"/>
                </a:lnTo>
                <a:lnTo>
                  <a:pt x="10431" y="1607434"/>
                </a:lnTo>
                <a:lnTo>
                  <a:pt x="12472" y="1604054"/>
                </a:lnTo>
                <a:lnTo>
                  <a:pt x="14513" y="1601123"/>
                </a:lnTo>
                <a:lnTo>
                  <a:pt x="17007" y="1597968"/>
                </a:lnTo>
                <a:lnTo>
                  <a:pt x="19502" y="1595038"/>
                </a:lnTo>
                <a:lnTo>
                  <a:pt x="21996" y="1592108"/>
                </a:lnTo>
                <a:lnTo>
                  <a:pt x="24717" y="1589628"/>
                </a:lnTo>
                <a:lnTo>
                  <a:pt x="27892" y="1586923"/>
                </a:lnTo>
                <a:lnTo>
                  <a:pt x="30840" y="1584669"/>
                </a:lnTo>
                <a:lnTo>
                  <a:pt x="33788" y="1581965"/>
                </a:lnTo>
                <a:lnTo>
                  <a:pt x="37416" y="1580162"/>
                </a:lnTo>
                <a:lnTo>
                  <a:pt x="40591" y="1578133"/>
                </a:lnTo>
                <a:lnTo>
                  <a:pt x="44219" y="1576104"/>
                </a:lnTo>
                <a:lnTo>
                  <a:pt x="48074" y="1574301"/>
                </a:lnTo>
                <a:lnTo>
                  <a:pt x="51476" y="1572723"/>
                </a:lnTo>
                <a:lnTo>
                  <a:pt x="55558" y="1571596"/>
                </a:lnTo>
                <a:lnTo>
                  <a:pt x="59413" y="1570244"/>
                </a:lnTo>
                <a:lnTo>
                  <a:pt x="63494" y="1569117"/>
                </a:lnTo>
                <a:lnTo>
                  <a:pt x="67349" y="1568216"/>
                </a:lnTo>
                <a:lnTo>
                  <a:pt x="71431" y="1567539"/>
                </a:lnTo>
                <a:lnTo>
                  <a:pt x="75740" y="1567089"/>
                </a:lnTo>
                <a:lnTo>
                  <a:pt x="80048" y="1566863"/>
                </a:lnTo>
                <a:close/>
                <a:moveTo>
                  <a:pt x="837043" y="738188"/>
                </a:moveTo>
                <a:lnTo>
                  <a:pt x="839735" y="738188"/>
                </a:lnTo>
                <a:lnTo>
                  <a:pt x="912639" y="738188"/>
                </a:lnTo>
                <a:lnTo>
                  <a:pt x="915107" y="738188"/>
                </a:lnTo>
                <a:lnTo>
                  <a:pt x="917575" y="738870"/>
                </a:lnTo>
                <a:lnTo>
                  <a:pt x="920042" y="739324"/>
                </a:lnTo>
                <a:lnTo>
                  <a:pt x="922285" y="740232"/>
                </a:lnTo>
                <a:lnTo>
                  <a:pt x="924529" y="741368"/>
                </a:lnTo>
                <a:lnTo>
                  <a:pt x="926772" y="742504"/>
                </a:lnTo>
                <a:lnTo>
                  <a:pt x="928791" y="743867"/>
                </a:lnTo>
                <a:lnTo>
                  <a:pt x="930585" y="745684"/>
                </a:lnTo>
                <a:lnTo>
                  <a:pt x="932155" y="747047"/>
                </a:lnTo>
                <a:lnTo>
                  <a:pt x="933501" y="749091"/>
                </a:lnTo>
                <a:lnTo>
                  <a:pt x="934847" y="751135"/>
                </a:lnTo>
                <a:lnTo>
                  <a:pt x="936193" y="753407"/>
                </a:lnTo>
                <a:lnTo>
                  <a:pt x="936866" y="755678"/>
                </a:lnTo>
                <a:lnTo>
                  <a:pt x="937315" y="757950"/>
                </a:lnTo>
                <a:lnTo>
                  <a:pt x="937763" y="760448"/>
                </a:lnTo>
                <a:lnTo>
                  <a:pt x="938212" y="762947"/>
                </a:lnTo>
                <a:lnTo>
                  <a:pt x="938212" y="1145229"/>
                </a:lnTo>
                <a:lnTo>
                  <a:pt x="937763" y="1147728"/>
                </a:lnTo>
                <a:lnTo>
                  <a:pt x="937315" y="1150227"/>
                </a:lnTo>
                <a:lnTo>
                  <a:pt x="936866" y="1152498"/>
                </a:lnTo>
                <a:lnTo>
                  <a:pt x="936193" y="1154770"/>
                </a:lnTo>
                <a:lnTo>
                  <a:pt x="934847" y="1157041"/>
                </a:lnTo>
                <a:lnTo>
                  <a:pt x="933501" y="1159085"/>
                </a:lnTo>
                <a:lnTo>
                  <a:pt x="932155" y="1160902"/>
                </a:lnTo>
                <a:lnTo>
                  <a:pt x="930585" y="1162720"/>
                </a:lnTo>
                <a:lnTo>
                  <a:pt x="928791" y="1164537"/>
                </a:lnTo>
                <a:lnTo>
                  <a:pt x="926772" y="1165672"/>
                </a:lnTo>
                <a:lnTo>
                  <a:pt x="924529" y="1167035"/>
                </a:lnTo>
                <a:lnTo>
                  <a:pt x="922285" y="1167944"/>
                </a:lnTo>
                <a:lnTo>
                  <a:pt x="920042" y="1168852"/>
                </a:lnTo>
                <a:lnTo>
                  <a:pt x="917575" y="1169534"/>
                </a:lnTo>
                <a:lnTo>
                  <a:pt x="915107" y="1169761"/>
                </a:lnTo>
                <a:lnTo>
                  <a:pt x="912639" y="1169988"/>
                </a:lnTo>
                <a:lnTo>
                  <a:pt x="839735" y="1169988"/>
                </a:lnTo>
                <a:lnTo>
                  <a:pt x="837043" y="1169761"/>
                </a:lnTo>
                <a:lnTo>
                  <a:pt x="834576" y="1169534"/>
                </a:lnTo>
                <a:lnTo>
                  <a:pt x="832108" y="1168852"/>
                </a:lnTo>
                <a:lnTo>
                  <a:pt x="829865" y="1167944"/>
                </a:lnTo>
                <a:lnTo>
                  <a:pt x="827622" y="1167035"/>
                </a:lnTo>
                <a:lnTo>
                  <a:pt x="825603" y="1165672"/>
                </a:lnTo>
                <a:lnTo>
                  <a:pt x="823584" y="1164537"/>
                </a:lnTo>
                <a:lnTo>
                  <a:pt x="821790" y="1162720"/>
                </a:lnTo>
                <a:lnTo>
                  <a:pt x="819995" y="1160902"/>
                </a:lnTo>
                <a:lnTo>
                  <a:pt x="818649" y="1159085"/>
                </a:lnTo>
                <a:lnTo>
                  <a:pt x="817303" y="1157041"/>
                </a:lnTo>
                <a:lnTo>
                  <a:pt x="816406" y="1154770"/>
                </a:lnTo>
                <a:lnTo>
                  <a:pt x="815284" y="1152498"/>
                </a:lnTo>
                <a:lnTo>
                  <a:pt x="814836" y="1150227"/>
                </a:lnTo>
                <a:lnTo>
                  <a:pt x="814387" y="1147728"/>
                </a:lnTo>
                <a:lnTo>
                  <a:pt x="814387" y="1145229"/>
                </a:lnTo>
                <a:lnTo>
                  <a:pt x="814387" y="762947"/>
                </a:lnTo>
                <a:lnTo>
                  <a:pt x="814387" y="760448"/>
                </a:lnTo>
                <a:lnTo>
                  <a:pt x="814836" y="757950"/>
                </a:lnTo>
                <a:lnTo>
                  <a:pt x="815284" y="755678"/>
                </a:lnTo>
                <a:lnTo>
                  <a:pt x="816406" y="753407"/>
                </a:lnTo>
                <a:lnTo>
                  <a:pt x="817303" y="751135"/>
                </a:lnTo>
                <a:lnTo>
                  <a:pt x="818649" y="749091"/>
                </a:lnTo>
                <a:lnTo>
                  <a:pt x="819995" y="747047"/>
                </a:lnTo>
                <a:lnTo>
                  <a:pt x="821790" y="745684"/>
                </a:lnTo>
                <a:lnTo>
                  <a:pt x="823584" y="743867"/>
                </a:lnTo>
                <a:lnTo>
                  <a:pt x="825603" y="742504"/>
                </a:lnTo>
                <a:lnTo>
                  <a:pt x="827622" y="741368"/>
                </a:lnTo>
                <a:lnTo>
                  <a:pt x="829865" y="740232"/>
                </a:lnTo>
                <a:lnTo>
                  <a:pt x="832108" y="739324"/>
                </a:lnTo>
                <a:lnTo>
                  <a:pt x="834576" y="738870"/>
                </a:lnTo>
                <a:lnTo>
                  <a:pt x="837043" y="738188"/>
                </a:lnTo>
                <a:close/>
                <a:moveTo>
                  <a:pt x="1318322" y="671513"/>
                </a:moveTo>
                <a:lnTo>
                  <a:pt x="1320794" y="671513"/>
                </a:lnTo>
                <a:lnTo>
                  <a:pt x="1394056" y="671513"/>
                </a:lnTo>
                <a:lnTo>
                  <a:pt x="1396528" y="671513"/>
                </a:lnTo>
                <a:lnTo>
                  <a:pt x="1399000" y="671966"/>
                </a:lnTo>
                <a:lnTo>
                  <a:pt x="1401472" y="672873"/>
                </a:lnTo>
                <a:lnTo>
                  <a:pt x="1403719" y="673553"/>
                </a:lnTo>
                <a:lnTo>
                  <a:pt x="1405966" y="674913"/>
                </a:lnTo>
                <a:lnTo>
                  <a:pt x="1408213" y="676273"/>
                </a:lnTo>
                <a:lnTo>
                  <a:pt x="1410011" y="677860"/>
                </a:lnTo>
                <a:lnTo>
                  <a:pt x="1412034" y="679900"/>
                </a:lnTo>
                <a:lnTo>
                  <a:pt x="1413607" y="681941"/>
                </a:lnTo>
                <a:lnTo>
                  <a:pt x="1414955" y="683981"/>
                </a:lnTo>
                <a:lnTo>
                  <a:pt x="1416304" y="686474"/>
                </a:lnTo>
                <a:lnTo>
                  <a:pt x="1417203" y="688968"/>
                </a:lnTo>
                <a:lnTo>
                  <a:pt x="1418326" y="691461"/>
                </a:lnTo>
                <a:lnTo>
                  <a:pt x="1418776" y="694181"/>
                </a:lnTo>
                <a:lnTo>
                  <a:pt x="1419225" y="696902"/>
                </a:lnTo>
                <a:lnTo>
                  <a:pt x="1419225" y="699848"/>
                </a:lnTo>
                <a:lnTo>
                  <a:pt x="1419225" y="1141426"/>
                </a:lnTo>
                <a:lnTo>
                  <a:pt x="1419225" y="1144373"/>
                </a:lnTo>
                <a:lnTo>
                  <a:pt x="1418776" y="1147320"/>
                </a:lnTo>
                <a:lnTo>
                  <a:pt x="1418326" y="1149813"/>
                </a:lnTo>
                <a:lnTo>
                  <a:pt x="1417203" y="1152534"/>
                </a:lnTo>
                <a:lnTo>
                  <a:pt x="1416304" y="1155254"/>
                </a:lnTo>
                <a:lnTo>
                  <a:pt x="1414955" y="1157521"/>
                </a:lnTo>
                <a:lnTo>
                  <a:pt x="1413607" y="1159787"/>
                </a:lnTo>
                <a:lnTo>
                  <a:pt x="1412034" y="1161601"/>
                </a:lnTo>
                <a:lnTo>
                  <a:pt x="1410011" y="1163414"/>
                </a:lnTo>
                <a:lnTo>
                  <a:pt x="1408213" y="1165228"/>
                </a:lnTo>
                <a:lnTo>
                  <a:pt x="1405966" y="1166588"/>
                </a:lnTo>
                <a:lnTo>
                  <a:pt x="1403719" y="1167721"/>
                </a:lnTo>
                <a:lnTo>
                  <a:pt x="1401472" y="1168855"/>
                </a:lnTo>
                <a:lnTo>
                  <a:pt x="1399000" y="1169535"/>
                </a:lnTo>
                <a:lnTo>
                  <a:pt x="1396528" y="1169761"/>
                </a:lnTo>
                <a:lnTo>
                  <a:pt x="1394056" y="1169988"/>
                </a:lnTo>
                <a:lnTo>
                  <a:pt x="1320794" y="1169988"/>
                </a:lnTo>
                <a:lnTo>
                  <a:pt x="1318322" y="1169761"/>
                </a:lnTo>
                <a:lnTo>
                  <a:pt x="1315850" y="1169535"/>
                </a:lnTo>
                <a:lnTo>
                  <a:pt x="1313154" y="1168855"/>
                </a:lnTo>
                <a:lnTo>
                  <a:pt x="1310906" y="1167721"/>
                </a:lnTo>
                <a:lnTo>
                  <a:pt x="1308659" y="1166588"/>
                </a:lnTo>
                <a:lnTo>
                  <a:pt x="1306861" y="1165228"/>
                </a:lnTo>
                <a:lnTo>
                  <a:pt x="1304839" y="1163414"/>
                </a:lnTo>
                <a:lnTo>
                  <a:pt x="1303041" y="1161601"/>
                </a:lnTo>
                <a:lnTo>
                  <a:pt x="1301243" y="1159787"/>
                </a:lnTo>
                <a:lnTo>
                  <a:pt x="1299670" y="1157521"/>
                </a:lnTo>
                <a:lnTo>
                  <a:pt x="1298546" y="1155254"/>
                </a:lnTo>
                <a:lnTo>
                  <a:pt x="1297423" y="1152534"/>
                </a:lnTo>
                <a:lnTo>
                  <a:pt x="1296524" y="1149813"/>
                </a:lnTo>
                <a:lnTo>
                  <a:pt x="1296074" y="1147320"/>
                </a:lnTo>
                <a:lnTo>
                  <a:pt x="1295400" y="1144373"/>
                </a:lnTo>
                <a:lnTo>
                  <a:pt x="1295400" y="1141426"/>
                </a:lnTo>
                <a:lnTo>
                  <a:pt x="1295400" y="699848"/>
                </a:lnTo>
                <a:lnTo>
                  <a:pt x="1295400" y="696902"/>
                </a:lnTo>
                <a:lnTo>
                  <a:pt x="1296074" y="694181"/>
                </a:lnTo>
                <a:lnTo>
                  <a:pt x="1296524" y="691461"/>
                </a:lnTo>
                <a:lnTo>
                  <a:pt x="1297423" y="688968"/>
                </a:lnTo>
                <a:lnTo>
                  <a:pt x="1298546" y="686474"/>
                </a:lnTo>
                <a:lnTo>
                  <a:pt x="1299670" y="683981"/>
                </a:lnTo>
                <a:lnTo>
                  <a:pt x="1301243" y="681941"/>
                </a:lnTo>
                <a:lnTo>
                  <a:pt x="1303041" y="679900"/>
                </a:lnTo>
                <a:lnTo>
                  <a:pt x="1304839" y="677860"/>
                </a:lnTo>
                <a:lnTo>
                  <a:pt x="1306861" y="676273"/>
                </a:lnTo>
                <a:lnTo>
                  <a:pt x="1308659" y="674913"/>
                </a:lnTo>
                <a:lnTo>
                  <a:pt x="1310906" y="673553"/>
                </a:lnTo>
                <a:lnTo>
                  <a:pt x="1313154" y="672873"/>
                </a:lnTo>
                <a:lnTo>
                  <a:pt x="1315850" y="671966"/>
                </a:lnTo>
                <a:lnTo>
                  <a:pt x="1318322" y="671513"/>
                </a:lnTo>
                <a:close/>
                <a:moveTo>
                  <a:pt x="988416" y="671513"/>
                </a:moveTo>
                <a:lnTo>
                  <a:pt x="990920" y="671513"/>
                </a:lnTo>
                <a:lnTo>
                  <a:pt x="1065121" y="671513"/>
                </a:lnTo>
                <a:lnTo>
                  <a:pt x="1067624" y="671513"/>
                </a:lnTo>
                <a:lnTo>
                  <a:pt x="1070128" y="671966"/>
                </a:lnTo>
                <a:lnTo>
                  <a:pt x="1072632" y="672873"/>
                </a:lnTo>
                <a:lnTo>
                  <a:pt x="1074908" y="673553"/>
                </a:lnTo>
                <a:lnTo>
                  <a:pt x="1077184" y="674913"/>
                </a:lnTo>
                <a:lnTo>
                  <a:pt x="1079460" y="676273"/>
                </a:lnTo>
                <a:lnTo>
                  <a:pt x="1081281" y="677860"/>
                </a:lnTo>
                <a:lnTo>
                  <a:pt x="1083330" y="679900"/>
                </a:lnTo>
                <a:lnTo>
                  <a:pt x="1084923" y="681941"/>
                </a:lnTo>
                <a:lnTo>
                  <a:pt x="1086288" y="683981"/>
                </a:lnTo>
                <a:lnTo>
                  <a:pt x="1087654" y="686474"/>
                </a:lnTo>
                <a:lnTo>
                  <a:pt x="1088565" y="688968"/>
                </a:lnTo>
                <a:lnTo>
                  <a:pt x="1089703" y="691461"/>
                </a:lnTo>
                <a:lnTo>
                  <a:pt x="1090158" y="694181"/>
                </a:lnTo>
                <a:lnTo>
                  <a:pt x="1090613" y="696902"/>
                </a:lnTo>
                <a:lnTo>
                  <a:pt x="1090613" y="699848"/>
                </a:lnTo>
                <a:lnTo>
                  <a:pt x="1090613" y="1141426"/>
                </a:lnTo>
                <a:lnTo>
                  <a:pt x="1090613" y="1144373"/>
                </a:lnTo>
                <a:lnTo>
                  <a:pt x="1090158" y="1147320"/>
                </a:lnTo>
                <a:lnTo>
                  <a:pt x="1089703" y="1149813"/>
                </a:lnTo>
                <a:lnTo>
                  <a:pt x="1088565" y="1152534"/>
                </a:lnTo>
                <a:lnTo>
                  <a:pt x="1087654" y="1155254"/>
                </a:lnTo>
                <a:lnTo>
                  <a:pt x="1086288" y="1157521"/>
                </a:lnTo>
                <a:lnTo>
                  <a:pt x="1084923" y="1159787"/>
                </a:lnTo>
                <a:lnTo>
                  <a:pt x="1083330" y="1161601"/>
                </a:lnTo>
                <a:lnTo>
                  <a:pt x="1081281" y="1163414"/>
                </a:lnTo>
                <a:lnTo>
                  <a:pt x="1079460" y="1165228"/>
                </a:lnTo>
                <a:lnTo>
                  <a:pt x="1077184" y="1166588"/>
                </a:lnTo>
                <a:lnTo>
                  <a:pt x="1074908" y="1167721"/>
                </a:lnTo>
                <a:lnTo>
                  <a:pt x="1072632" y="1168855"/>
                </a:lnTo>
                <a:lnTo>
                  <a:pt x="1070128" y="1169535"/>
                </a:lnTo>
                <a:lnTo>
                  <a:pt x="1067624" y="1169761"/>
                </a:lnTo>
                <a:lnTo>
                  <a:pt x="1065121" y="1169988"/>
                </a:lnTo>
                <a:lnTo>
                  <a:pt x="990920" y="1169988"/>
                </a:lnTo>
                <a:lnTo>
                  <a:pt x="988416" y="1169761"/>
                </a:lnTo>
                <a:lnTo>
                  <a:pt x="985685" y="1169535"/>
                </a:lnTo>
                <a:lnTo>
                  <a:pt x="983181" y="1168855"/>
                </a:lnTo>
                <a:lnTo>
                  <a:pt x="980905" y="1167721"/>
                </a:lnTo>
                <a:lnTo>
                  <a:pt x="978629" y="1166588"/>
                </a:lnTo>
                <a:lnTo>
                  <a:pt x="976581" y="1165228"/>
                </a:lnTo>
                <a:lnTo>
                  <a:pt x="974532" y="1163414"/>
                </a:lnTo>
                <a:lnTo>
                  <a:pt x="972939" y="1161601"/>
                </a:lnTo>
                <a:lnTo>
                  <a:pt x="971118" y="1159787"/>
                </a:lnTo>
                <a:lnTo>
                  <a:pt x="969525" y="1157521"/>
                </a:lnTo>
                <a:lnTo>
                  <a:pt x="968387" y="1155254"/>
                </a:lnTo>
                <a:lnTo>
                  <a:pt x="967249" y="1152534"/>
                </a:lnTo>
                <a:lnTo>
                  <a:pt x="966338" y="1149813"/>
                </a:lnTo>
                <a:lnTo>
                  <a:pt x="965883" y="1147320"/>
                </a:lnTo>
                <a:lnTo>
                  <a:pt x="965200" y="1144373"/>
                </a:lnTo>
                <a:lnTo>
                  <a:pt x="965200" y="1141426"/>
                </a:lnTo>
                <a:lnTo>
                  <a:pt x="965200" y="699848"/>
                </a:lnTo>
                <a:lnTo>
                  <a:pt x="965200" y="696902"/>
                </a:lnTo>
                <a:lnTo>
                  <a:pt x="965883" y="694181"/>
                </a:lnTo>
                <a:lnTo>
                  <a:pt x="966338" y="691461"/>
                </a:lnTo>
                <a:lnTo>
                  <a:pt x="967249" y="688968"/>
                </a:lnTo>
                <a:lnTo>
                  <a:pt x="968387" y="686474"/>
                </a:lnTo>
                <a:lnTo>
                  <a:pt x="969525" y="683981"/>
                </a:lnTo>
                <a:lnTo>
                  <a:pt x="971118" y="681941"/>
                </a:lnTo>
                <a:lnTo>
                  <a:pt x="972939" y="679900"/>
                </a:lnTo>
                <a:lnTo>
                  <a:pt x="974532" y="677860"/>
                </a:lnTo>
                <a:lnTo>
                  <a:pt x="976581" y="676273"/>
                </a:lnTo>
                <a:lnTo>
                  <a:pt x="978629" y="674913"/>
                </a:lnTo>
                <a:lnTo>
                  <a:pt x="980905" y="673553"/>
                </a:lnTo>
                <a:lnTo>
                  <a:pt x="983181" y="672873"/>
                </a:lnTo>
                <a:lnTo>
                  <a:pt x="985685" y="671966"/>
                </a:lnTo>
                <a:lnTo>
                  <a:pt x="988416" y="671513"/>
                </a:lnTo>
                <a:close/>
                <a:moveTo>
                  <a:pt x="1471932" y="590550"/>
                </a:moveTo>
                <a:lnTo>
                  <a:pt x="1546133" y="590550"/>
                </a:lnTo>
                <a:lnTo>
                  <a:pt x="1548636" y="590777"/>
                </a:lnTo>
                <a:lnTo>
                  <a:pt x="1551140" y="591231"/>
                </a:lnTo>
                <a:lnTo>
                  <a:pt x="1553644" y="592139"/>
                </a:lnTo>
                <a:lnTo>
                  <a:pt x="1555920" y="593274"/>
                </a:lnTo>
                <a:lnTo>
                  <a:pt x="1558196" y="594635"/>
                </a:lnTo>
                <a:lnTo>
                  <a:pt x="1560472" y="596451"/>
                </a:lnTo>
                <a:lnTo>
                  <a:pt x="1562293" y="598267"/>
                </a:lnTo>
                <a:lnTo>
                  <a:pt x="1564342" y="600537"/>
                </a:lnTo>
                <a:lnTo>
                  <a:pt x="1565707" y="602806"/>
                </a:lnTo>
                <a:lnTo>
                  <a:pt x="1567300" y="605303"/>
                </a:lnTo>
                <a:lnTo>
                  <a:pt x="1568666" y="608026"/>
                </a:lnTo>
                <a:lnTo>
                  <a:pt x="1569577" y="610750"/>
                </a:lnTo>
                <a:lnTo>
                  <a:pt x="1570487" y="613927"/>
                </a:lnTo>
                <a:lnTo>
                  <a:pt x="1571170" y="617105"/>
                </a:lnTo>
                <a:lnTo>
                  <a:pt x="1571625" y="620282"/>
                </a:lnTo>
                <a:lnTo>
                  <a:pt x="1571625" y="623687"/>
                </a:lnTo>
                <a:lnTo>
                  <a:pt x="1571625" y="1136851"/>
                </a:lnTo>
                <a:lnTo>
                  <a:pt x="1571625" y="1140256"/>
                </a:lnTo>
                <a:lnTo>
                  <a:pt x="1571170" y="1143433"/>
                </a:lnTo>
                <a:lnTo>
                  <a:pt x="1570487" y="1146838"/>
                </a:lnTo>
                <a:lnTo>
                  <a:pt x="1569577" y="1149788"/>
                </a:lnTo>
                <a:lnTo>
                  <a:pt x="1568666" y="1152512"/>
                </a:lnTo>
                <a:lnTo>
                  <a:pt x="1567300" y="1155462"/>
                </a:lnTo>
                <a:lnTo>
                  <a:pt x="1565707" y="1157959"/>
                </a:lnTo>
                <a:lnTo>
                  <a:pt x="1564342" y="1160229"/>
                </a:lnTo>
                <a:lnTo>
                  <a:pt x="1562293" y="1162498"/>
                </a:lnTo>
                <a:lnTo>
                  <a:pt x="1560472" y="1164314"/>
                </a:lnTo>
                <a:lnTo>
                  <a:pt x="1558196" y="1165903"/>
                </a:lnTo>
                <a:lnTo>
                  <a:pt x="1555920" y="1167492"/>
                </a:lnTo>
                <a:lnTo>
                  <a:pt x="1553644" y="1168399"/>
                </a:lnTo>
                <a:lnTo>
                  <a:pt x="1551140" y="1169307"/>
                </a:lnTo>
                <a:lnTo>
                  <a:pt x="1548636" y="1169761"/>
                </a:lnTo>
                <a:lnTo>
                  <a:pt x="1546133" y="1169988"/>
                </a:lnTo>
                <a:lnTo>
                  <a:pt x="1471932" y="1169988"/>
                </a:lnTo>
                <a:lnTo>
                  <a:pt x="1469201" y="1169761"/>
                </a:lnTo>
                <a:lnTo>
                  <a:pt x="1466697" y="1169307"/>
                </a:lnTo>
                <a:lnTo>
                  <a:pt x="1464193" y="1168399"/>
                </a:lnTo>
                <a:lnTo>
                  <a:pt x="1461917" y="1167492"/>
                </a:lnTo>
                <a:lnTo>
                  <a:pt x="1459641" y="1165903"/>
                </a:lnTo>
                <a:lnTo>
                  <a:pt x="1457593" y="1164314"/>
                </a:lnTo>
                <a:lnTo>
                  <a:pt x="1455544" y="1162498"/>
                </a:lnTo>
                <a:lnTo>
                  <a:pt x="1453496" y="1160229"/>
                </a:lnTo>
                <a:lnTo>
                  <a:pt x="1452130" y="1157959"/>
                </a:lnTo>
                <a:lnTo>
                  <a:pt x="1450537" y="1155462"/>
                </a:lnTo>
                <a:lnTo>
                  <a:pt x="1449399" y="1152512"/>
                </a:lnTo>
                <a:lnTo>
                  <a:pt x="1448261" y="1149788"/>
                </a:lnTo>
                <a:lnTo>
                  <a:pt x="1447350" y="1146838"/>
                </a:lnTo>
                <a:lnTo>
                  <a:pt x="1446667" y="1143433"/>
                </a:lnTo>
                <a:lnTo>
                  <a:pt x="1446212" y="1140256"/>
                </a:lnTo>
                <a:lnTo>
                  <a:pt x="1446212" y="1136851"/>
                </a:lnTo>
                <a:lnTo>
                  <a:pt x="1446212" y="623687"/>
                </a:lnTo>
                <a:lnTo>
                  <a:pt x="1446212" y="620282"/>
                </a:lnTo>
                <a:lnTo>
                  <a:pt x="1446667" y="617105"/>
                </a:lnTo>
                <a:lnTo>
                  <a:pt x="1447350" y="613927"/>
                </a:lnTo>
                <a:lnTo>
                  <a:pt x="1448261" y="610750"/>
                </a:lnTo>
                <a:lnTo>
                  <a:pt x="1449399" y="608026"/>
                </a:lnTo>
                <a:lnTo>
                  <a:pt x="1450537" y="605303"/>
                </a:lnTo>
                <a:lnTo>
                  <a:pt x="1452130" y="602806"/>
                </a:lnTo>
                <a:lnTo>
                  <a:pt x="1453496" y="600537"/>
                </a:lnTo>
                <a:lnTo>
                  <a:pt x="1455544" y="598267"/>
                </a:lnTo>
                <a:lnTo>
                  <a:pt x="1457593" y="596451"/>
                </a:lnTo>
                <a:lnTo>
                  <a:pt x="1459641" y="594635"/>
                </a:lnTo>
                <a:lnTo>
                  <a:pt x="1461917" y="593274"/>
                </a:lnTo>
                <a:lnTo>
                  <a:pt x="1464193" y="592139"/>
                </a:lnTo>
                <a:lnTo>
                  <a:pt x="1466697" y="591231"/>
                </a:lnTo>
                <a:lnTo>
                  <a:pt x="1469201" y="590777"/>
                </a:lnTo>
                <a:lnTo>
                  <a:pt x="1471932" y="590550"/>
                </a:lnTo>
                <a:close/>
                <a:moveTo>
                  <a:pt x="1152617" y="590550"/>
                </a:moveTo>
                <a:lnTo>
                  <a:pt x="1226818" y="590550"/>
                </a:lnTo>
                <a:lnTo>
                  <a:pt x="1229322" y="590777"/>
                </a:lnTo>
                <a:lnTo>
                  <a:pt x="1232053" y="591231"/>
                </a:lnTo>
                <a:lnTo>
                  <a:pt x="1234557" y="592139"/>
                </a:lnTo>
                <a:lnTo>
                  <a:pt x="1236833" y="593274"/>
                </a:lnTo>
                <a:lnTo>
                  <a:pt x="1239109" y="594635"/>
                </a:lnTo>
                <a:lnTo>
                  <a:pt x="1241158" y="596451"/>
                </a:lnTo>
                <a:lnTo>
                  <a:pt x="1242978" y="598267"/>
                </a:lnTo>
                <a:lnTo>
                  <a:pt x="1244799" y="600537"/>
                </a:lnTo>
                <a:lnTo>
                  <a:pt x="1246620" y="602806"/>
                </a:lnTo>
                <a:lnTo>
                  <a:pt x="1248213" y="605303"/>
                </a:lnTo>
                <a:lnTo>
                  <a:pt x="1249352" y="608026"/>
                </a:lnTo>
                <a:lnTo>
                  <a:pt x="1250490" y="610750"/>
                </a:lnTo>
                <a:lnTo>
                  <a:pt x="1251400" y="613927"/>
                </a:lnTo>
                <a:lnTo>
                  <a:pt x="1251855" y="617105"/>
                </a:lnTo>
                <a:lnTo>
                  <a:pt x="1252538" y="620282"/>
                </a:lnTo>
                <a:lnTo>
                  <a:pt x="1252538" y="623687"/>
                </a:lnTo>
                <a:lnTo>
                  <a:pt x="1252538" y="1136851"/>
                </a:lnTo>
                <a:lnTo>
                  <a:pt x="1252538" y="1140256"/>
                </a:lnTo>
                <a:lnTo>
                  <a:pt x="1251855" y="1143433"/>
                </a:lnTo>
                <a:lnTo>
                  <a:pt x="1251400" y="1146838"/>
                </a:lnTo>
                <a:lnTo>
                  <a:pt x="1250490" y="1149788"/>
                </a:lnTo>
                <a:lnTo>
                  <a:pt x="1249352" y="1152512"/>
                </a:lnTo>
                <a:lnTo>
                  <a:pt x="1248213" y="1155462"/>
                </a:lnTo>
                <a:lnTo>
                  <a:pt x="1246620" y="1157959"/>
                </a:lnTo>
                <a:lnTo>
                  <a:pt x="1244799" y="1160229"/>
                </a:lnTo>
                <a:lnTo>
                  <a:pt x="1242978" y="1162498"/>
                </a:lnTo>
                <a:lnTo>
                  <a:pt x="1241158" y="1164314"/>
                </a:lnTo>
                <a:lnTo>
                  <a:pt x="1239109" y="1165903"/>
                </a:lnTo>
                <a:lnTo>
                  <a:pt x="1236833" y="1167492"/>
                </a:lnTo>
                <a:lnTo>
                  <a:pt x="1234557" y="1168399"/>
                </a:lnTo>
                <a:lnTo>
                  <a:pt x="1232053" y="1169307"/>
                </a:lnTo>
                <a:lnTo>
                  <a:pt x="1229322" y="1169761"/>
                </a:lnTo>
                <a:lnTo>
                  <a:pt x="1226818" y="1169988"/>
                </a:lnTo>
                <a:lnTo>
                  <a:pt x="1152617" y="1169988"/>
                </a:lnTo>
                <a:lnTo>
                  <a:pt x="1150114" y="1169761"/>
                </a:lnTo>
                <a:lnTo>
                  <a:pt x="1147610" y="1169307"/>
                </a:lnTo>
                <a:lnTo>
                  <a:pt x="1145106" y="1168399"/>
                </a:lnTo>
                <a:lnTo>
                  <a:pt x="1142830" y="1167492"/>
                </a:lnTo>
                <a:lnTo>
                  <a:pt x="1140554" y="1165903"/>
                </a:lnTo>
                <a:lnTo>
                  <a:pt x="1138278" y="1164314"/>
                </a:lnTo>
                <a:lnTo>
                  <a:pt x="1136457" y="1162498"/>
                </a:lnTo>
                <a:lnTo>
                  <a:pt x="1134409" y="1160229"/>
                </a:lnTo>
                <a:lnTo>
                  <a:pt x="1132815" y="1157959"/>
                </a:lnTo>
                <a:lnTo>
                  <a:pt x="1131450" y="1155462"/>
                </a:lnTo>
                <a:lnTo>
                  <a:pt x="1130084" y="1152512"/>
                </a:lnTo>
                <a:lnTo>
                  <a:pt x="1129174" y="1149788"/>
                </a:lnTo>
                <a:lnTo>
                  <a:pt x="1128036" y="1146838"/>
                </a:lnTo>
                <a:lnTo>
                  <a:pt x="1127580" y="1143433"/>
                </a:lnTo>
                <a:lnTo>
                  <a:pt x="1127125" y="1140256"/>
                </a:lnTo>
                <a:lnTo>
                  <a:pt x="1127125" y="1136851"/>
                </a:lnTo>
                <a:lnTo>
                  <a:pt x="1127125" y="623687"/>
                </a:lnTo>
                <a:lnTo>
                  <a:pt x="1127125" y="620282"/>
                </a:lnTo>
                <a:lnTo>
                  <a:pt x="1127580" y="617105"/>
                </a:lnTo>
                <a:lnTo>
                  <a:pt x="1128036" y="613927"/>
                </a:lnTo>
                <a:lnTo>
                  <a:pt x="1129174" y="610750"/>
                </a:lnTo>
                <a:lnTo>
                  <a:pt x="1130084" y="608026"/>
                </a:lnTo>
                <a:lnTo>
                  <a:pt x="1131450" y="605303"/>
                </a:lnTo>
                <a:lnTo>
                  <a:pt x="1132815" y="602806"/>
                </a:lnTo>
                <a:lnTo>
                  <a:pt x="1134409" y="600537"/>
                </a:lnTo>
                <a:lnTo>
                  <a:pt x="1136457" y="598267"/>
                </a:lnTo>
                <a:lnTo>
                  <a:pt x="1138278" y="596451"/>
                </a:lnTo>
                <a:lnTo>
                  <a:pt x="1140554" y="594635"/>
                </a:lnTo>
                <a:lnTo>
                  <a:pt x="1142830" y="593274"/>
                </a:lnTo>
                <a:lnTo>
                  <a:pt x="1145106" y="592139"/>
                </a:lnTo>
                <a:lnTo>
                  <a:pt x="1147610" y="591231"/>
                </a:lnTo>
                <a:lnTo>
                  <a:pt x="1150114" y="590777"/>
                </a:lnTo>
                <a:lnTo>
                  <a:pt x="1152617" y="590550"/>
                </a:lnTo>
                <a:close/>
                <a:moveTo>
                  <a:pt x="1633857" y="508000"/>
                </a:moveTo>
                <a:lnTo>
                  <a:pt x="1707830" y="508000"/>
                </a:lnTo>
                <a:lnTo>
                  <a:pt x="1710561" y="508227"/>
                </a:lnTo>
                <a:lnTo>
                  <a:pt x="1713065" y="508680"/>
                </a:lnTo>
                <a:lnTo>
                  <a:pt x="1715797" y="509814"/>
                </a:lnTo>
                <a:lnTo>
                  <a:pt x="1718073" y="510947"/>
                </a:lnTo>
                <a:lnTo>
                  <a:pt x="1720349" y="512534"/>
                </a:lnTo>
                <a:lnTo>
                  <a:pt x="1722170" y="514575"/>
                </a:lnTo>
                <a:lnTo>
                  <a:pt x="1724218" y="516842"/>
                </a:lnTo>
                <a:lnTo>
                  <a:pt x="1726039" y="519109"/>
                </a:lnTo>
                <a:lnTo>
                  <a:pt x="1727860" y="521829"/>
                </a:lnTo>
                <a:lnTo>
                  <a:pt x="1729453" y="524550"/>
                </a:lnTo>
                <a:lnTo>
                  <a:pt x="1730591" y="527950"/>
                </a:lnTo>
                <a:lnTo>
                  <a:pt x="1731729" y="531124"/>
                </a:lnTo>
                <a:lnTo>
                  <a:pt x="1732640" y="534752"/>
                </a:lnTo>
                <a:lnTo>
                  <a:pt x="1733095" y="538152"/>
                </a:lnTo>
                <a:lnTo>
                  <a:pt x="1733550" y="542006"/>
                </a:lnTo>
                <a:lnTo>
                  <a:pt x="1733550" y="545860"/>
                </a:lnTo>
                <a:lnTo>
                  <a:pt x="1733550" y="1132128"/>
                </a:lnTo>
                <a:lnTo>
                  <a:pt x="1733550" y="1135982"/>
                </a:lnTo>
                <a:lnTo>
                  <a:pt x="1733095" y="1139836"/>
                </a:lnTo>
                <a:lnTo>
                  <a:pt x="1732640" y="1143463"/>
                </a:lnTo>
                <a:lnTo>
                  <a:pt x="1731729" y="1146864"/>
                </a:lnTo>
                <a:lnTo>
                  <a:pt x="1730591" y="1150038"/>
                </a:lnTo>
                <a:lnTo>
                  <a:pt x="1729453" y="1153438"/>
                </a:lnTo>
                <a:lnTo>
                  <a:pt x="1727860" y="1156159"/>
                </a:lnTo>
                <a:lnTo>
                  <a:pt x="1726039" y="1158879"/>
                </a:lnTo>
                <a:lnTo>
                  <a:pt x="1724218" y="1161373"/>
                </a:lnTo>
                <a:lnTo>
                  <a:pt x="1722170" y="1163414"/>
                </a:lnTo>
                <a:lnTo>
                  <a:pt x="1720349" y="1165454"/>
                </a:lnTo>
                <a:lnTo>
                  <a:pt x="1718073" y="1167041"/>
                </a:lnTo>
                <a:lnTo>
                  <a:pt x="1715797" y="1168174"/>
                </a:lnTo>
                <a:lnTo>
                  <a:pt x="1713065" y="1169308"/>
                </a:lnTo>
                <a:lnTo>
                  <a:pt x="1710561" y="1169761"/>
                </a:lnTo>
                <a:lnTo>
                  <a:pt x="1707830" y="1169988"/>
                </a:lnTo>
                <a:lnTo>
                  <a:pt x="1633857" y="1169988"/>
                </a:lnTo>
                <a:lnTo>
                  <a:pt x="1631353" y="1169761"/>
                </a:lnTo>
                <a:lnTo>
                  <a:pt x="1628850" y="1169308"/>
                </a:lnTo>
                <a:lnTo>
                  <a:pt x="1626346" y="1168174"/>
                </a:lnTo>
                <a:lnTo>
                  <a:pt x="1624070" y="1167041"/>
                </a:lnTo>
                <a:lnTo>
                  <a:pt x="1621794" y="1165454"/>
                </a:lnTo>
                <a:lnTo>
                  <a:pt x="1619518" y="1163414"/>
                </a:lnTo>
                <a:lnTo>
                  <a:pt x="1617469" y="1161373"/>
                </a:lnTo>
                <a:lnTo>
                  <a:pt x="1615648" y="1158879"/>
                </a:lnTo>
                <a:lnTo>
                  <a:pt x="1614055" y="1156159"/>
                </a:lnTo>
                <a:lnTo>
                  <a:pt x="1612689" y="1153438"/>
                </a:lnTo>
                <a:lnTo>
                  <a:pt x="1611324" y="1150038"/>
                </a:lnTo>
                <a:lnTo>
                  <a:pt x="1610186" y="1146864"/>
                </a:lnTo>
                <a:lnTo>
                  <a:pt x="1609275" y="1143463"/>
                </a:lnTo>
                <a:lnTo>
                  <a:pt x="1608820" y="1139836"/>
                </a:lnTo>
                <a:lnTo>
                  <a:pt x="1608365" y="1135982"/>
                </a:lnTo>
                <a:lnTo>
                  <a:pt x="1608137" y="1132128"/>
                </a:lnTo>
                <a:lnTo>
                  <a:pt x="1608137" y="545860"/>
                </a:lnTo>
                <a:lnTo>
                  <a:pt x="1608365" y="542006"/>
                </a:lnTo>
                <a:lnTo>
                  <a:pt x="1608820" y="538152"/>
                </a:lnTo>
                <a:lnTo>
                  <a:pt x="1609275" y="534752"/>
                </a:lnTo>
                <a:lnTo>
                  <a:pt x="1610186" y="531124"/>
                </a:lnTo>
                <a:lnTo>
                  <a:pt x="1611324" y="527950"/>
                </a:lnTo>
                <a:lnTo>
                  <a:pt x="1612689" y="524550"/>
                </a:lnTo>
                <a:lnTo>
                  <a:pt x="1614055" y="521829"/>
                </a:lnTo>
                <a:lnTo>
                  <a:pt x="1615648" y="519109"/>
                </a:lnTo>
                <a:lnTo>
                  <a:pt x="1617469" y="516842"/>
                </a:lnTo>
                <a:lnTo>
                  <a:pt x="1619518" y="514575"/>
                </a:lnTo>
                <a:lnTo>
                  <a:pt x="1621794" y="512534"/>
                </a:lnTo>
                <a:lnTo>
                  <a:pt x="1624070" y="510947"/>
                </a:lnTo>
                <a:lnTo>
                  <a:pt x="1626346" y="509814"/>
                </a:lnTo>
                <a:lnTo>
                  <a:pt x="1628850" y="508680"/>
                </a:lnTo>
                <a:lnTo>
                  <a:pt x="1631353" y="508227"/>
                </a:lnTo>
                <a:lnTo>
                  <a:pt x="1633857" y="508000"/>
                </a:lnTo>
                <a:close/>
                <a:moveTo>
                  <a:pt x="1501548" y="319088"/>
                </a:moveTo>
                <a:lnTo>
                  <a:pt x="1733323" y="319088"/>
                </a:lnTo>
                <a:lnTo>
                  <a:pt x="1733323" y="319316"/>
                </a:lnTo>
                <a:lnTo>
                  <a:pt x="1733550" y="319316"/>
                </a:lnTo>
                <a:lnTo>
                  <a:pt x="1733550" y="464215"/>
                </a:lnTo>
                <a:lnTo>
                  <a:pt x="1637620" y="464215"/>
                </a:lnTo>
                <a:lnTo>
                  <a:pt x="1637620" y="418038"/>
                </a:lnTo>
                <a:lnTo>
                  <a:pt x="1318759" y="617303"/>
                </a:lnTo>
                <a:lnTo>
                  <a:pt x="1250723" y="574766"/>
                </a:lnTo>
                <a:lnTo>
                  <a:pt x="1253444" y="573174"/>
                </a:lnTo>
                <a:lnTo>
                  <a:pt x="1146628" y="506525"/>
                </a:lnTo>
                <a:lnTo>
                  <a:pt x="844096" y="695326"/>
                </a:lnTo>
                <a:lnTo>
                  <a:pt x="776287" y="653016"/>
                </a:lnTo>
                <a:lnTo>
                  <a:pt x="1147082" y="421450"/>
                </a:lnTo>
                <a:lnTo>
                  <a:pt x="1215118" y="463533"/>
                </a:lnTo>
                <a:lnTo>
                  <a:pt x="1214437" y="464215"/>
                </a:lnTo>
                <a:lnTo>
                  <a:pt x="1321253" y="530637"/>
                </a:lnTo>
                <a:lnTo>
                  <a:pt x="1564368" y="379141"/>
                </a:lnTo>
                <a:lnTo>
                  <a:pt x="1501548" y="379141"/>
                </a:lnTo>
                <a:lnTo>
                  <a:pt x="1501548" y="319088"/>
                </a:lnTo>
                <a:close/>
                <a:moveTo>
                  <a:pt x="229507" y="91395"/>
                </a:moveTo>
                <a:lnTo>
                  <a:pt x="225651" y="91621"/>
                </a:lnTo>
                <a:lnTo>
                  <a:pt x="221796" y="91848"/>
                </a:lnTo>
                <a:lnTo>
                  <a:pt x="218394" y="92075"/>
                </a:lnTo>
                <a:lnTo>
                  <a:pt x="214539" y="92755"/>
                </a:lnTo>
                <a:lnTo>
                  <a:pt x="210910" y="93662"/>
                </a:lnTo>
                <a:lnTo>
                  <a:pt x="207509" y="94570"/>
                </a:lnTo>
                <a:lnTo>
                  <a:pt x="204107" y="95704"/>
                </a:lnTo>
                <a:lnTo>
                  <a:pt x="200705" y="96837"/>
                </a:lnTo>
                <a:lnTo>
                  <a:pt x="197303" y="98198"/>
                </a:lnTo>
                <a:lnTo>
                  <a:pt x="194355" y="99559"/>
                </a:lnTo>
                <a:lnTo>
                  <a:pt x="191407" y="101373"/>
                </a:lnTo>
                <a:lnTo>
                  <a:pt x="188232" y="103187"/>
                </a:lnTo>
                <a:lnTo>
                  <a:pt x="185284" y="105002"/>
                </a:lnTo>
                <a:lnTo>
                  <a:pt x="182562" y="107270"/>
                </a:lnTo>
                <a:lnTo>
                  <a:pt x="179614" y="109311"/>
                </a:lnTo>
                <a:lnTo>
                  <a:pt x="177119" y="111579"/>
                </a:lnTo>
                <a:lnTo>
                  <a:pt x="174851" y="114073"/>
                </a:lnTo>
                <a:lnTo>
                  <a:pt x="172357" y="116568"/>
                </a:lnTo>
                <a:lnTo>
                  <a:pt x="170316" y="119062"/>
                </a:lnTo>
                <a:lnTo>
                  <a:pt x="168275" y="121784"/>
                </a:lnTo>
                <a:lnTo>
                  <a:pt x="166460" y="124505"/>
                </a:lnTo>
                <a:lnTo>
                  <a:pt x="164646" y="127454"/>
                </a:lnTo>
                <a:lnTo>
                  <a:pt x="162832" y="130402"/>
                </a:lnTo>
                <a:lnTo>
                  <a:pt x="161471" y="133350"/>
                </a:lnTo>
                <a:lnTo>
                  <a:pt x="160110" y="136525"/>
                </a:lnTo>
                <a:lnTo>
                  <a:pt x="158976" y="139700"/>
                </a:lnTo>
                <a:lnTo>
                  <a:pt x="158069" y="143102"/>
                </a:lnTo>
                <a:lnTo>
                  <a:pt x="156935" y="146277"/>
                </a:lnTo>
                <a:lnTo>
                  <a:pt x="156482" y="149679"/>
                </a:lnTo>
                <a:lnTo>
                  <a:pt x="156028" y="153080"/>
                </a:lnTo>
                <a:lnTo>
                  <a:pt x="155801" y="156709"/>
                </a:lnTo>
                <a:lnTo>
                  <a:pt x="155801" y="160111"/>
                </a:lnTo>
                <a:lnTo>
                  <a:pt x="155801" y="1330098"/>
                </a:lnTo>
                <a:lnTo>
                  <a:pt x="155801" y="1333500"/>
                </a:lnTo>
                <a:lnTo>
                  <a:pt x="156028" y="1337129"/>
                </a:lnTo>
                <a:lnTo>
                  <a:pt x="156482" y="1340531"/>
                </a:lnTo>
                <a:lnTo>
                  <a:pt x="156935" y="1343932"/>
                </a:lnTo>
                <a:lnTo>
                  <a:pt x="158069" y="1347561"/>
                </a:lnTo>
                <a:lnTo>
                  <a:pt x="158976" y="1350509"/>
                </a:lnTo>
                <a:lnTo>
                  <a:pt x="160110" y="1353684"/>
                </a:lnTo>
                <a:lnTo>
                  <a:pt x="161471" y="1357086"/>
                </a:lnTo>
                <a:lnTo>
                  <a:pt x="162832" y="1360034"/>
                </a:lnTo>
                <a:lnTo>
                  <a:pt x="164646" y="1362756"/>
                </a:lnTo>
                <a:lnTo>
                  <a:pt x="166460" y="1365931"/>
                </a:lnTo>
                <a:lnTo>
                  <a:pt x="168275" y="1368652"/>
                </a:lnTo>
                <a:lnTo>
                  <a:pt x="170316" y="1371373"/>
                </a:lnTo>
                <a:lnTo>
                  <a:pt x="172357" y="1373868"/>
                </a:lnTo>
                <a:lnTo>
                  <a:pt x="174851" y="1376590"/>
                </a:lnTo>
                <a:lnTo>
                  <a:pt x="177119" y="1378857"/>
                </a:lnTo>
                <a:lnTo>
                  <a:pt x="179614" y="1381125"/>
                </a:lnTo>
                <a:lnTo>
                  <a:pt x="182562" y="1383393"/>
                </a:lnTo>
                <a:lnTo>
                  <a:pt x="185284" y="1385207"/>
                </a:lnTo>
                <a:lnTo>
                  <a:pt x="188232" y="1387248"/>
                </a:lnTo>
                <a:lnTo>
                  <a:pt x="191407" y="1389063"/>
                </a:lnTo>
                <a:lnTo>
                  <a:pt x="194355" y="1390650"/>
                </a:lnTo>
                <a:lnTo>
                  <a:pt x="197303" y="1392238"/>
                </a:lnTo>
                <a:lnTo>
                  <a:pt x="200705" y="1393598"/>
                </a:lnTo>
                <a:lnTo>
                  <a:pt x="204107" y="1394959"/>
                </a:lnTo>
                <a:lnTo>
                  <a:pt x="207509" y="1395866"/>
                </a:lnTo>
                <a:lnTo>
                  <a:pt x="210910" y="1397000"/>
                </a:lnTo>
                <a:lnTo>
                  <a:pt x="214539" y="1397681"/>
                </a:lnTo>
                <a:lnTo>
                  <a:pt x="218394" y="1398134"/>
                </a:lnTo>
                <a:lnTo>
                  <a:pt x="221796" y="1398588"/>
                </a:lnTo>
                <a:lnTo>
                  <a:pt x="225651" y="1399041"/>
                </a:lnTo>
                <a:lnTo>
                  <a:pt x="229507" y="1399041"/>
                </a:lnTo>
                <a:lnTo>
                  <a:pt x="2280330" y="1399041"/>
                </a:lnTo>
                <a:lnTo>
                  <a:pt x="2284186" y="1399041"/>
                </a:lnTo>
                <a:lnTo>
                  <a:pt x="2288041" y="1398588"/>
                </a:lnTo>
                <a:lnTo>
                  <a:pt x="2291670" y="1398134"/>
                </a:lnTo>
                <a:lnTo>
                  <a:pt x="2295298" y="1397681"/>
                </a:lnTo>
                <a:lnTo>
                  <a:pt x="2299154" y="1397000"/>
                </a:lnTo>
                <a:lnTo>
                  <a:pt x="2302555" y="1395866"/>
                </a:lnTo>
                <a:lnTo>
                  <a:pt x="2305957" y="1394959"/>
                </a:lnTo>
                <a:lnTo>
                  <a:pt x="2309359" y="1393598"/>
                </a:lnTo>
                <a:lnTo>
                  <a:pt x="2312534" y="1392238"/>
                </a:lnTo>
                <a:lnTo>
                  <a:pt x="2315709" y="1390650"/>
                </a:lnTo>
                <a:lnTo>
                  <a:pt x="2318884" y="1389063"/>
                </a:lnTo>
                <a:lnTo>
                  <a:pt x="2321832" y="1387248"/>
                </a:lnTo>
                <a:lnTo>
                  <a:pt x="2324780" y="1385207"/>
                </a:lnTo>
                <a:lnTo>
                  <a:pt x="2327502" y="1383393"/>
                </a:lnTo>
                <a:lnTo>
                  <a:pt x="2330223" y="1381125"/>
                </a:lnTo>
                <a:lnTo>
                  <a:pt x="2332945" y="1378857"/>
                </a:lnTo>
                <a:lnTo>
                  <a:pt x="2335213" y="1376590"/>
                </a:lnTo>
                <a:lnTo>
                  <a:pt x="2337707" y="1373868"/>
                </a:lnTo>
                <a:lnTo>
                  <a:pt x="2339748" y="1371373"/>
                </a:lnTo>
                <a:lnTo>
                  <a:pt x="2341789" y="1368652"/>
                </a:lnTo>
                <a:lnTo>
                  <a:pt x="2343830" y="1365931"/>
                </a:lnTo>
                <a:lnTo>
                  <a:pt x="2345418" y="1362756"/>
                </a:lnTo>
                <a:lnTo>
                  <a:pt x="2347232" y="1360034"/>
                </a:lnTo>
                <a:lnTo>
                  <a:pt x="2348593" y="1357086"/>
                </a:lnTo>
                <a:lnTo>
                  <a:pt x="2350180" y="1353684"/>
                </a:lnTo>
                <a:lnTo>
                  <a:pt x="2351088" y="1350509"/>
                </a:lnTo>
                <a:lnTo>
                  <a:pt x="2351995" y="1347561"/>
                </a:lnTo>
                <a:lnTo>
                  <a:pt x="2352902" y="1343932"/>
                </a:lnTo>
                <a:lnTo>
                  <a:pt x="2353582" y="1340531"/>
                </a:lnTo>
                <a:lnTo>
                  <a:pt x="2354036" y="1337129"/>
                </a:lnTo>
                <a:lnTo>
                  <a:pt x="2354263" y="1333500"/>
                </a:lnTo>
                <a:lnTo>
                  <a:pt x="2354263" y="1330098"/>
                </a:lnTo>
                <a:lnTo>
                  <a:pt x="2354263" y="160111"/>
                </a:lnTo>
                <a:lnTo>
                  <a:pt x="2354263" y="156709"/>
                </a:lnTo>
                <a:lnTo>
                  <a:pt x="2354036" y="153080"/>
                </a:lnTo>
                <a:lnTo>
                  <a:pt x="2353582" y="149679"/>
                </a:lnTo>
                <a:lnTo>
                  <a:pt x="2352902" y="146277"/>
                </a:lnTo>
                <a:lnTo>
                  <a:pt x="2351995" y="143102"/>
                </a:lnTo>
                <a:lnTo>
                  <a:pt x="2351088" y="139700"/>
                </a:lnTo>
                <a:lnTo>
                  <a:pt x="2350180" y="136525"/>
                </a:lnTo>
                <a:lnTo>
                  <a:pt x="2348593" y="133350"/>
                </a:lnTo>
                <a:lnTo>
                  <a:pt x="2347232" y="130402"/>
                </a:lnTo>
                <a:lnTo>
                  <a:pt x="2345418" y="127454"/>
                </a:lnTo>
                <a:lnTo>
                  <a:pt x="2343830" y="124505"/>
                </a:lnTo>
                <a:lnTo>
                  <a:pt x="2341789" y="121784"/>
                </a:lnTo>
                <a:lnTo>
                  <a:pt x="2339748" y="119062"/>
                </a:lnTo>
                <a:lnTo>
                  <a:pt x="2337707" y="116568"/>
                </a:lnTo>
                <a:lnTo>
                  <a:pt x="2335213" y="114073"/>
                </a:lnTo>
                <a:lnTo>
                  <a:pt x="2332945" y="111579"/>
                </a:lnTo>
                <a:lnTo>
                  <a:pt x="2330223" y="109311"/>
                </a:lnTo>
                <a:lnTo>
                  <a:pt x="2327502" y="107270"/>
                </a:lnTo>
                <a:lnTo>
                  <a:pt x="2324780" y="105002"/>
                </a:lnTo>
                <a:lnTo>
                  <a:pt x="2321832" y="103187"/>
                </a:lnTo>
                <a:lnTo>
                  <a:pt x="2318884" y="101373"/>
                </a:lnTo>
                <a:lnTo>
                  <a:pt x="2315709" y="99559"/>
                </a:lnTo>
                <a:lnTo>
                  <a:pt x="2312534" y="98198"/>
                </a:lnTo>
                <a:lnTo>
                  <a:pt x="2309359" y="96837"/>
                </a:lnTo>
                <a:lnTo>
                  <a:pt x="2305957" y="95704"/>
                </a:lnTo>
                <a:lnTo>
                  <a:pt x="2302555" y="94570"/>
                </a:lnTo>
                <a:lnTo>
                  <a:pt x="2299154" y="93662"/>
                </a:lnTo>
                <a:lnTo>
                  <a:pt x="2295298" y="92755"/>
                </a:lnTo>
                <a:lnTo>
                  <a:pt x="2291670" y="92075"/>
                </a:lnTo>
                <a:lnTo>
                  <a:pt x="2288041" y="91848"/>
                </a:lnTo>
                <a:lnTo>
                  <a:pt x="2284186" y="91621"/>
                </a:lnTo>
                <a:lnTo>
                  <a:pt x="2280330" y="91395"/>
                </a:lnTo>
                <a:lnTo>
                  <a:pt x="229507" y="91395"/>
                </a:lnTo>
                <a:close/>
                <a:moveTo>
                  <a:pt x="81642" y="0"/>
                </a:moveTo>
                <a:lnTo>
                  <a:pt x="86178" y="0"/>
                </a:lnTo>
                <a:lnTo>
                  <a:pt x="2424113" y="0"/>
                </a:lnTo>
                <a:lnTo>
                  <a:pt x="2428648" y="0"/>
                </a:lnTo>
                <a:lnTo>
                  <a:pt x="2432730" y="227"/>
                </a:lnTo>
                <a:lnTo>
                  <a:pt x="2436813" y="680"/>
                </a:lnTo>
                <a:lnTo>
                  <a:pt x="2441122" y="1361"/>
                </a:lnTo>
                <a:lnTo>
                  <a:pt x="2445204" y="2268"/>
                </a:lnTo>
                <a:lnTo>
                  <a:pt x="2449286" y="3402"/>
                </a:lnTo>
                <a:lnTo>
                  <a:pt x="2452914" y="4536"/>
                </a:lnTo>
                <a:lnTo>
                  <a:pt x="2456770" y="5896"/>
                </a:lnTo>
                <a:lnTo>
                  <a:pt x="2460625" y="7484"/>
                </a:lnTo>
                <a:lnTo>
                  <a:pt x="2464480" y="9298"/>
                </a:lnTo>
                <a:lnTo>
                  <a:pt x="2467882" y="11339"/>
                </a:lnTo>
                <a:lnTo>
                  <a:pt x="2471284" y="13380"/>
                </a:lnTo>
                <a:lnTo>
                  <a:pt x="2474459" y="15421"/>
                </a:lnTo>
                <a:lnTo>
                  <a:pt x="2477861" y="17916"/>
                </a:lnTo>
                <a:lnTo>
                  <a:pt x="2480809" y="20184"/>
                </a:lnTo>
                <a:lnTo>
                  <a:pt x="2483757" y="22905"/>
                </a:lnTo>
                <a:lnTo>
                  <a:pt x="2486479" y="25400"/>
                </a:lnTo>
                <a:lnTo>
                  <a:pt x="2489200" y="28348"/>
                </a:lnTo>
                <a:lnTo>
                  <a:pt x="2491695" y="31296"/>
                </a:lnTo>
                <a:lnTo>
                  <a:pt x="2493963" y="34471"/>
                </a:lnTo>
                <a:lnTo>
                  <a:pt x="2496230" y="37646"/>
                </a:lnTo>
                <a:lnTo>
                  <a:pt x="2498272" y="40821"/>
                </a:lnTo>
                <a:lnTo>
                  <a:pt x="2499859" y="44450"/>
                </a:lnTo>
                <a:lnTo>
                  <a:pt x="2501673" y="47625"/>
                </a:lnTo>
                <a:lnTo>
                  <a:pt x="2503261" y="51480"/>
                </a:lnTo>
                <a:lnTo>
                  <a:pt x="2504395" y="54882"/>
                </a:lnTo>
                <a:lnTo>
                  <a:pt x="2505755" y="58737"/>
                </a:lnTo>
                <a:lnTo>
                  <a:pt x="2506663" y="62593"/>
                </a:lnTo>
                <a:lnTo>
                  <a:pt x="2507343" y="66221"/>
                </a:lnTo>
                <a:lnTo>
                  <a:pt x="2508023" y="70304"/>
                </a:lnTo>
                <a:lnTo>
                  <a:pt x="2508250" y="74159"/>
                </a:lnTo>
                <a:lnTo>
                  <a:pt x="2508250" y="78241"/>
                </a:lnTo>
                <a:lnTo>
                  <a:pt x="2508250" y="1411968"/>
                </a:lnTo>
                <a:lnTo>
                  <a:pt x="2508250" y="1416050"/>
                </a:lnTo>
                <a:lnTo>
                  <a:pt x="2508023" y="1420132"/>
                </a:lnTo>
                <a:lnTo>
                  <a:pt x="2507343" y="1423988"/>
                </a:lnTo>
                <a:lnTo>
                  <a:pt x="2506663" y="1427616"/>
                </a:lnTo>
                <a:lnTo>
                  <a:pt x="2505755" y="1431472"/>
                </a:lnTo>
                <a:lnTo>
                  <a:pt x="2504395" y="1435327"/>
                </a:lnTo>
                <a:lnTo>
                  <a:pt x="2503261" y="1439182"/>
                </a:lnTo>
                <a:lnTo>
                  <a:pt x="2501673" y="1442584"/>
                </a:lnTo>
                <a:lnTo>
                  <a:pt x="2499859" y="1446213"/>
                </a:lnTo>
                <a:lnTo>
                  <a:pt x="2498272" y="1449388"/>
                </a:lnTo>
                <a:lnTo>
                  <a:pt x="2496230" y="1452790"/>
                </a:lnTo>
                <a:lnTo>
                  <a:pt x="2493963" y="1455965"/>
                </a:lnTo>
                <a:lnTo>
                  <a:pt x="2491695" y="1458913"/>
                </a:lnTo>
                <a:lnTo>
                  <a:pt x="2489200" y="1462088"/>
                </a:lnTo>
                <a:lnTo>
                  <a:pt x="2486479" y="1464809"/>
                </a:lnTo>
                <a:lnTo>
                  <a:pt x="2483757" y="1467531"/>
                </a:lnTo>
                <a:lnTo>
                  <a:pt x="2480809" y="1470025"/>
                </a:lnTo>
                <a:lnTo>
                  <a:pt x="2477861" y="1472747"/>
                </a:lnTo>
                <a:lnTo>
                  <a:pt x="2474459" y="1475015"/>
                </a:lnTo>
                <a:lnTo>
                  <a:pt x="2471284" y="1477282"/>
                </a:lnTo>
                <a:lnTo>
                  <a:pt x="2467882" y="1479097"/>
                </a:lnTo>
                <a:lnTo>
                  <a:pt x="2464480" y="1480911"/>
                </a:lnTo>
                <a:lnTo>
                  <a:pt x="2460625" y="1482725"/>
                </a:lnTo>
                <a:lnTo>
                  <a:pt x="2456770" y="1484313"/>
                </a:lnTo>
                <a:lnTo>
                  <a:pt x="2452914" y="1485674"/>
                </a:lnTo>
                <a:lnTo>
                  <a:pt x="2449286" y="1487034"/>
                </a:lnTo>
                <a:lnTo>
                  <a:pt x="2445204" y="1487941"/>
                </a:lnTo>
                <a:lnTo>
                  <a:pt x="2441122" y="1488849"/>
                </a:lnTo>
                <a:lnTo>
                  <a:pt x="2436813" y="1489529"/>
                </a:lnTo>
                <a:lnTo>
                  <a:pt x="2432730" y="1489982"/>
                </a:lnTo>
                <a:lnTo>
                  <a:pt x="2428648" y="1490209"/>
                </a:lnTo>
                <a:lnTo>
                  <a:pt x="2424113" y="1490663"/>
                </a:lnTo>
                <a:lnTo>
                  <a:pt x="86178" y="1490663"/>
                </a:lnTo>
                <a:lnTo>
                  <a:pt x="81642" y="1490209"/>
                </a:lnTo>
                <a:lnTo>
                  <a:pt x="77333" y="1489982"/>
                </a:lnTo>
                <a:lnTo>
                  <a:pt x="73251" y="1489529"/>
                </a:lnTo>
                <a:lnTo>
                  <a:pt x="68942" y="1488849"/>
                </a:lnTo>
                <a:lnTo>
                  <a:pt x="64860" y="1487941"/>
                </a:lnTo>
                <a:lnTo>
                  <a:pt x="60778" y="1487034"/>
                </a:lnTo>
                <a:lnTo>
                  <a:pt x="57150" y="1485674"/>
                </a:lnTo>
                <a:lnTo>
                  <a:pt x="53294" y="1484313"/>
                </a:lnTo>
                <a:lnTo>
                  <a:pt x="49439" y="1482725"/>
                </a:lnTo>
                <a:lnTo>
                  <a:pt x="45810" y="1480911"/>
                </a:lnTo>
                <a:lnTo>
                  <a:pt x="42182" y="1479097"/>
                </a:lnTo>
                <a:lnTo>
                  <a:pt x="39007" y="1477282"/>
                </a:lnTo>
                <a:lnTo>
                  <a:pt x="35605" y="1475015"/>
                </a:lnTo>
                <a:lnTo>
                  <a:pt x="32430" y="1472747"/>
                </a:lnTo>
                <a:lnTo>
                  <a:pt x="29255" y="1470025"/>
                </a:lnTo>
                <a:lnTo>
                  <a:pt x="26307" y="1467531"/>
                </a:lnTo>
                <a:lnTo>
                  <a:pt x="23585" y="1464809"/>
                </a:lnTo>
                <a:lnTo>
                  <a:pt x="21091" y="1462088"/>
                </a:lnTo>
                <a:lnTo>
                  <a:pt x="18596" y="1458913"/>
                </a:lnTo>
                <a:lnTo>
                  <a:pt x="16101" y="1455965"/>
                </a:lnTo>
                <a:lnTo>
                  <a:pt x="13833" y="1452790"/>
                </a:lnTo>
                <a:lnTo>
                  <a:pt x="12019" y="1449388"/>
                </a:lnTo>
                <a:lnTo>
                  <a:pt x="9978" y="1446213"/>
                </a:lnTo>
                <a:lnTo>
                  <a:pt x="8391" y="1442584"/>
                </a:lnTo>
                <a:lnTo>
                  <a:pt x="6803" y="1439182"/>
                </a:lnTo>
                <a:lnTo>
                  <a:pt x="5442" y="1435327"/>
                </a:lnTo>
                <a:lnTo>
                  <a:pt x="4308" y="1431472"/>
                </a:lnTo>
                <a:lnTo>
                  <a:pt x="3401" y="1427616"/>
                </a:lnTo>
                <a:lnTo>
                  <a:pt x="2494" y="1423988"/>
                </a:lnTo>
                <a:lnTo>
                  <a:pt x="2041" y="1420132"/>
                </a:lnTo>
                <a:lnTo>
                  <a:pt x="1814" y="1416050"/>
                </a:lnTo>
                <a:lnTo>
                  <a:pt x="1587" y="1411968"/>
                </a:lnTo>
                <a:lnTo>
                  <a:pt x="1587" y="78241"/>
                </a:lnTo>
                <a:lnTo>
                  <a:pt x="1814" y="74159"/>
                </a:lnTo>
                <a:lnTo>
                  <a:pt x="2041" y="70304"/>
                </a:lnTo>
                <a:lnTo>
                  <a:pt x="2494" y="66221"/>
                </a:lnTo>
                <a:lnTo>
                  <a:pt x="3401" y="62593"/>
                </a:lnTo>
                <a:lnTo>
                  <a:pt x="4308" y="58737"/>
                </a:lnTo>
                <a:lnTo>
                  <a:pt x="5442" y="54882"/>
                </a:lnTo>
                <a:lnTo>
                  <a:pt x="6803" y="51480"/>
                </a:lnTo>
                <a:lnTo>
                  <a:pt x="8391" y="47625"/>
                </a:lnTo>
                <a:lnTo>
                  <a:pt x="9978" y="44450"/>
                </a:lnTo>
                <a:lnTo>
                  <a:pt x="12019" y="40821"/>
                </a:lnTo>
                <a:lnTo>
                  <a:pt x="13833" y="37646"/>
                </a:lnTo>
                <a:lnTo>
                  <a:pt x="16101" y="34471"/>
                </a:lnTo>
                <a:lnTo>
                  <a:pt x="18596" y="31296"/>
                </a:lnTo>
                <a:lnTo>
                  <a:pt x="21091" y="28348"/>
                </a:lnTo>
                <a:lnTo>
                  <a:pt x="23585" y="25400"/>
                </a:lnTo>
                <a:lnTo>
                  <a:pt x="26307" y="22905"/>
                </a:lnTo>
                <a:lnTo>
                  <a:pt x="29255" y="20184"/>
                </a:lnTo>
                <a:lnTo>
                  <a:pt x="32430" y="17916"/>
                </a:lnTo>
                <a:lnTo>
                  <a:pt x="35605" y="15421"/>
                </a:lnTo>
                <a:lnTo>
                  <a:pt x="39007" y="13380"/>
                </a:lnTo>
                <a:lnTo>
                  <a:pt x="42182" y="11339"/>
                </a:lnTo>
                <a:lnTo>
                  <a:pt x="45810" y="9298"/>
                </a:lnTo>
                <a:lnTo>
                  <a:pt x="49439" y="7484"/>
                </a:lnTo>
                <a:lnTo>
                  <a:pt x="53294" y="5896"/>
                </a:lnTo>
                <a:lnTo>
                  <a:pt x="57150" y="4536"/>
                </a:lnTo>
                <a:lnTo>
                  <a:pt x="60778" y="3402"/>
                </a:lnTo>
                <a:lnTo>
                  <a:pt x="64860" y="2268"/>
                </a:lnTo>
                <a:lnTo>
                  <a:pt x="68942" y="1361"/>
                </a:lnTo>
                <a:lnTo>
                  <a:pt x="73251" y="680"/>
                </a:lnTo>
                <a:lnTo>
                  <a:pt x="77333" y="227"/>
                </a:lnTo>
                <a:lnTo>
                  <a:pt x="8164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normAutofit fontScale="85000" lnSpcReduction="20000"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MH_Other_4"/>
          <p:cNvSpPr/>
          <p:nvPr>
            <p:custDataLst>
              <p:tags r:id="rId5"/>
            </p:custDataLst>
          </p:nvPr>
        </p:nvSpPr>
        <p:spPr>
          <a:xfrm>
            <a:off x="7037388" y="2216150"/>
            <a:ext cx="828675" cy="8286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2" name="MH_Other_5"/>
          <p:cNvCxnSpPr>
            <a:stCxn id="11" idx="4"/>
          </p:cNvCxnSpPr>
          <p:nvPr>
            <p:custDataLst>
              <p:tags r:id="rId6"/>
            </p:custDataLst>
          </p:nvPr>
        </p:nvCxnSpPr>
        <p:spPr>
          <a:xfrm>
            <a:off x="7451725" y="3044825"/>
            <a:ext cx="0" cy="1933575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Other_6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7251700" y="2476500"/>
            <a:ext cx="385763" cy="327025"/>
          </a:xfrm>
          <a:custGeom>
            <a:avLst/>
            <a:gdLst>
              <a:gd name="T0" fmla="*/ 332222 w 2301876"/>
              <a:gd name="T1" fmla="*/ 1410232 h 1941513"/>
              <a:gd name="T2" fmla="*/ 321717 w 2301876"/>
              <a:gd name="T3" fmla="*/ 1470415 h 1941513"/>
              <a:gd name="T4" fmla="*/ 382384 w 2301876"/>
              <a:gd name="T5" fmla="*/ 1525343 h 1941513"/>
              <a:gd name="T6" fmla="*/ 696485 w 2301876"/>
              <a:gd name="T7" fmla="*/ 1509573 h 1941513"/>
              <a:gd name="T8" fmla="*/ 723010 w 2301876"/>
              <a:gd name="T9" fmla="*/ 1444398 h 1941513"/>
              <a:gd name="T10" fmla="*/ 671273 w 2301876"/>
              <a:gd name="T11" fmla="*/ 1380797 h 1941513"/>
              <a:gd name="T12" fmla="*/ 1348867 w 2301876"/>
              <a:gd name="T13" fmla="*/ 1247408 h 1941513"/>
              <a:gd name="T14" fmla="*/ 1327043 w 2301876"/>
              <a:gd name="T15" fmla="*/ 1320445 h 1941513"/>
              <a:gd name="T16" fmla="*/ 1593934 w 2301876"/>
              <a:gd name="T17" fmla="*/ 1356438 h 1941513"/>
              <a:gd name="T18" fmla="*/ 1647838 w 2301876"/>
              <a:gd name="T19" fmla="*/ 1303105 h 1941513"/>
              <a:gd name="T20" fmla="*/ 1606030 w 2301876"/>
              <a:gd name="T21" fmla="*/ 1239789 h 1941513"/>
              <a:gd name="T22" fmla="*/ 1529191 w 2301876"/>
              <a:gd name="T23" fmla="*/ 516517 h 1941513"/>
              <a:gd name="T24" fmla="*/ 1584982 w 2301876"/>
              <a:gd name="T25" fmla="*/ 576970 h 1941513"/>
              <a:gd name="T26" fmla="*/ 1601035 w 2301876"/>
              <a:gd name="T27" fmla="*/ 667649 h 1941513"/>
              <a:gd name="T28" fmla="*/ 1640510 w 2301876"/>
              <a:gd name="T29" fmla="*/ 716799 h 1941513"/>
              <a:gd name="T30" fmla="*/ 1583140 w 2301876"/>
              <a:gd name="T31" fmla="*/ 840071 h 1941513"/>
              <a:gd name="T32" fmla="*/ 1691827 w 2301876"/>
              <a:gd name="T33" fmla="*/ 916820 h 1941513"/>
              <a:gd name="T34" fmla="*/ 1229710 w 2301876"/>
              <a:gd name="T35" fmla="*/ 1106063 h 1941513"/>
              <a:gd name="T36" fmla="*/ 1284448 w 2301876"/>
              <a:gd name="T37" fmla="*/ 909460 h 1941513"/>
              <a:gd name="T38" fmla="*/ 1396556 w 2301876"/>
              <a:gd name="T39" fmla="*/ 836654 h 1941513"/>
              <a:gd name="T40" fmla="*/ 1335239 w 2301876"/>
              <a:gd name="T41" fmla="*/ 712857 h 1941513"/>
              <a:gd name="T42" fmla="*/ 1370240 w 2301876"/>
              <a:gd name="T43" fmla="*/ 660815 h 1941513"/>
              <a:gd name="T44" fmla="*/ 1388398 w 2301876"/>
              <a:gd name="T45" fmla="*/ 571451 h 1941513"/>
              <a:gd name="T46" fmla="*/ 1446031 w 2301876"/>
              <a:gd name="T47" fmla="*/ 514152 h 1941513"/>
              <a:gd name="T48" fmla="*/ 570227 w 2301876"/>
              <a:gd name="T49" fmla="*/ 477627 h 1941513"/>
              <a:gd name="T50" fmla="*/ 641756 w 2301876"/>
              <a:gd name="T51" fmla="*/ 549062 h 1941513"/>
              <a:gd name="T52" fmla="*/ 661216 w 2301876"/>
              <a:gd name="T53" fmla="*/ 657005 h 1941513"/>
              <a:gd name="T54" fmla="*/ 633078 w 2301876"/>
              <a:gd name="T55" fmla="*/ 739471 h 1941513"/>
              <a:gd name="T56" fmla="*/ 574697 w 2301876"/>
              <a:gd name="T57" fmla="*/ 792786 h 1941513"/>
              <a:gd name="T58" fmla="*/ 708552 w 2301876"/>
              <a:gd name="T59" fmla="*/ 915697 h 1941513"/>
              <a:gd name="T60" fmla="*/ 815320 w 2301876"/>
              <a:gd name="T61" fmla="*/ 1036508 h 1941513"/>
              <a:gd name="T62" fmla="*/ 222836 w 2301876"/>
              <a:gd name="T63" fmla="*/ 1047276 h 1941513"/>
              <a:gd name="T64" fmla="*/ 324870 w 2301876"/>
              <a:gd name="T65" fmla="*/ 922526 h 1941513"/>
              <a:gd name="T66" fmla="*/ 473189 w 2301876"/>
              <a:gd name="T67" fmla="*/ 794886 h 1941513"/>
              <a:gd name="T68" fmla="*/ 413493 w 2301876"/>
              <a:gd name="T69" fmla="*/ 744461 h 1941513"/>
              <a:gd name="T70" fmla="*/ 382462 w 2301876"/>
              <a:gd name="T71" fmla="*/ 663570 h 1941513"/>
              <a:gd name="T72" fmla="*/ 397978 w 2301876"/>
              <a:gd name="T73" fmla="*/ 556154 h 1941513"/>
              <a:gd name="T74" fmla="*/ 466878 w 2301876"/>
              <a:gd name="T75" fmla="*/ 480778 h 1941513"/>
              <a:gd name="T76" fmla="*/ 140242 w 2301876"/>
              <a:gd name="T77" fmla="*/ 134558 h 1941513"/>
              <a:gd name="T78" fmla="*/ 133677 w 2301876"/>
              <a:gd name="T79" fmla="*/ 1210760 h 1941513"/>
              <a:gd name="T80" fmla="*/ 198545 w 2301876"/>
              <a:gd name="T81" fmla="*/ 1290654 h 1941513"/>
              <a:gd name="T82" fmla="*/ 905010 w 2301876"/>
              <a:gd name="T83" fmla="*/ 1223901 h 1941513"/>
              <a:gd name="T84" fmla="*/ 906061 w 2301876"/>
              <a:gd name="T85" fmla="*/ 137186 h 1941513"/>
              <a:gd name="T86" fmla="*/ 1795088 w 2301876"/>
              <a:gd name="T87" fmla="*/ 130835 h 1941513"/>
              <a:gd name="T88" fmla="*/ 1869239 w 2301876"/>
              <a:gd name="T89" fmla="*/ 166040 h 1941513"/>
              <a:gd name="T90" fmla="*/ 1904211 w 2301876"/>
              <a:gd name="T91" fmla="*/ 240391 h 1941513"/>
              <a:gd name="T92" fmla="*/ 1879757 w 2301876"/>
              <a:gd name="T93" fmla="*/ 1330166 h 1941513"/>
              <a:gd name="T94" fmla="*/ 1769057 w 2301876"/>
              <a:gd name="T95" fmla="*/ 1410033 h 1941513"/>
              <a:gd name="T96" fmla="*/ 1237904 w 2301876"/>
              <a:gd name="T97" fmla="*/ 1415550 h 1941513"/>
              <a:gd name="T98" fmla="*/ 1189785 w 2301876"/>
              <a:gd name="T99" fmla="*/ 1139429 h 1941513"/>
              <a:gd name="T100" fmla="*/ 1756435 w 2301876"/>
              <a:gd name="T101" fmla="*/ 1159921 h 1941513"/>
              <a:gd name="T102" fmla="*/ 1799821 w 2301876"/>
              <a:gd name="T103" fmla="*/ 1088198 h 1941513"/>
              <a:gd name="T104" fmla="*/ 898445 w 2301876"/>
              <a:gd name="T105" fmla="*/ 262 h 1941513"/>
              <a:gd name="T106" fmla="*/ 992990 w 2301876"/>
              <a:gd name="T107" fmla="*/ 39421 h 1941513"/>
              <a:gd name="T108" fmla="*/ 1041313 w 2301876"/>
              <a:gd name="T109" fmla="*/ 129302 h 1941513"/>
              <a:gd name="T110" fmla="*/ 1017414 w 2301876"/>
              <a:gd name="T111" fmla="*/ 1483030 h 1941513"/>
              <a:gd name="T112" fmla="*/ 887939 w 2301876"/>
              <a:gd name="T113" fmla="*/ 1588417 h 1941513"/>
              <a:gd name="T114" fmla="*/ 200909 w 2301876"/>
              <a:gd name="T115" fmla="*/ 1599454 h 1941513"/>
              <a:gd name="T116" fmla="*/ 45959 w 2301876"/>
              <a:gd name="T117" fmla="*/ 1513779 h 1941513"/>
              <a:gd name="T118" fmla="*/ 0 w 2301876"/>
              <a:gd name="T119" fmla="*/ 152429 h 1941513"/>
              <a:gd name="T120" fmla="*/ 34667 w 2301876"/>
              <a:gd name="T121" fmla="*/ 55452 h 1941513"/>
              <a:gd name="T122" fmla="*/ 121596 w 2301876"/>
              <a:gd name="T123" fmla="*/ 2891 h 194151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01876" h="1941513">
                <a:moveTo>
                  <a:pt x="475693" y="1664563"/>
                </a:moveTo>
                <a:lnTo>
                  <a:pt x="471250" y="1664880"/>
                </a:lnTo>
                <a:lnTo>
                  <a:pt x="466490" y="1665198"/>
                </a:lnTo>
                <a:lnTo>
                  <a:pt x="462047" y="1665515"/>
                </a:lnTo>
                <a:lnTo>
                  <a:pt x="457605" y="1666468"/>
                </a:lnTo>
                <a:lnTo>
                  <a:pt x="453162" y="1667421"/>
                </a:lnTo>
                <a:lnTo>
                  <a:pt x="449354" y="1668691"/>
                </a:lnTo>
                <a:lnTo>
                  <a:pt x="440786" y="1671550"/>
                </a:lnTo>
                <a:lnTo>
                  <a:pt x="433170" y="1675679"/>
                </a:lnTo>
                <a:lnTo>
                  <a:pt x="425553" y="1680125"/>
                </a:lnTo>
                <a:lnTo>
                  <a:pt x="418572" y="1685207"/>
                </a:lnTo>
                <a:lnTo>
                  <a:pt x="412542" y="1691241"/>
                </a:lnTo>
                <a:lnTo>
                  <a:pt x="406513" y="1697276"/>
                </a:lnTo>
                <a:lnTo>
                  <a:pt x="401435" y="1704263"/>
                </a:lnTo>
                <a:lnTo>
                  <a:pt x="396993" y="1711886"/>
                </a:lnTo>
                <a:lnTo>
                  <a:pt x="392867" y="1719508"/>
                </a:lnTo>
                <a:lnTo>
                  <a:pt x="390011" y="1728083"/>
                </a:lnTo>
                <a:lnTo>
                  <a:pt x="388742" y="1732212"/>
                </a:lnTo>
                <a:lnTo>
                  <a:pt x="387790" y="1736341"/>
                </a:lnTo>
                <a:lnTo>
                  <a:pt x="386838" y="1740787"/>
                </a:lnTo>
                <a:lnTo>
                  <a:pt x="386203" y="1745552"/>
                </a:lnTo>
                <a:lnTo>
                  <a:pt x="385886" y="1749998"/>
                </a:lnTo>
                <a:lnTo>
                  <a:pt x="385886" y="1754444"/>
                </a:lnTo>
                <a:lnTo>
                  <a:pt x="385886" y="1759209"/>
                </a:lnTo>
                <a:lnTo>
                  <a:pt x="386203" y="1763655"/>
                </a:lnTo>
                <a:lnTo>
                  <a:pt x="386838" y="1768419"/>
                </a:lnTo>
                <a:lnTo>
                  <a:pt x="387790" y="1772865"/>
                </a:lnTo>
                <a:lnTo>
                  <a:pt x="388742" y="1776994"/>
                </a:lnTo>
                <a:lnTo>
                  <a:pt x="390011" y="1781441"/>
                </a:lnTo>
                <a:lnTo>
                  <a:pt x="392867" y="1789698"/>
                </a:lnTo>
                <a:lnTo>
                  <a:pt x="396993" y="1797639"/>
                </a:lnTo>
                <a:lnTo>
                  <a:pt x="401435" y="1804943"/>
                </a:lnTo>
                <a:lnTo>
                  <a:pt x="406513" y="1812248"/>
                </a:lnTo>
                <a:lnTo>
                  <a:pt x="412542" y="1818283"/>
                </a:lnTo>
                <a:lnTo>
                  <a:pt x="418572" y="1824317"/>
                </a:lnTo>
                <a:lnTo>
                  <a:pt x="425553" y="1829399"/>
                </a:lnTo>
                <a:lnTo>
                  <a:pt x="433170" y="1833845"/>
                </a:lnTo>
                <a:lnTo>
                  <a:pt x="440786" y="1837657"/>
                </a:lnTo>
                <a:lnTo>
                  <a:pt x="449354" y="1840515"/>
                </a:lnTo>
                <a:lnTo>
                  <a:pt x="453162" y="1842103"/>
                </a:lnTo>
                <a:lnTo>
                  <a:pt x="457605" y="1842738"/>
                </a:lnTo>
                <a:lnTo>
                  <a:pt x="462047" y="1843374"/>
                </a:lnTo>
                <a:lnTo>
                  <a:pt x="466490" y="1844326"/>
                </a:lnTo>
                <a:lnTo>
                  <a:pt x="471250" y="1844644"/>
                </a:lnTo>
                <a:lnTo>
                  <a:pt x="475693" y="1844644"/>
                </a:lnTo>
                <a:lnTo>
                  <a:pt x="784465" y="1844644"/>
                </a:lnTo>
                <a:lnTo>
                  <a:pt x="788908" y="1844644"/>
                </a:lnTo>
                <a:lnTo>
                  <a:pt x="793668" y="1844326"/>
                </a:lnTo>
                <a:lnTo>
                  <a:pt x="798111" y="1843374"/>
                </a:lnTo>
                <a:lnTo>
                  <a:pt x="802553" y="1842738"/>
                </a:lnTo>
                <a:lnTo>
                  <a:pt x="806996" y="1842103"/>
                </a:lnTo>
                <a:lnTo>
                  <a:pt x="811122" y="1840515"/>
                </a:lnTo>
                <a:lnTo>
                  <a:pt x="819690" y="1837657"/>
                </a:lnTo>
                <a:lnTo>
                  <a:pt x="827306" y="1833845"/>
                </a:lnTo>
                <a:lnTo>
                  <a:pt x="834605" y="1829399"/>
                </a:lnTo>
                <a:lnTo>
                  <a:pt x="841586" y="1824317"/>
                </a:lnTo>
                <a:lnTo>
                  <a:pt x="847933" y="1818283"/>
                </a:lnTo>
                <a:lnTo>
                  <a:pt x="853963" y="1812248"/>
                </a:lnTo>
                <a:lnTo>
                  <a:pt x="859040" y="1804943"/>
                </a:lnTo>
                <a:lnTo>
                  <a:pt x="863483" y="1797639"/>
                </a:lnTo>
                <a:lnTo>
                  <a:pt x="867608" y="1789698"/>
                </a:lnTo>
                <a:lnTo>
                  <a:pt x="870464" y="1781441"/>
                </a:lnTo>
                <a:lnTo>
                  <a:pt x="871734" y="1776994"/>
                </a:lnTo>
                <a:lnTo>
                  <a:pt x="872686" y="1772865"/>
                </a:lnTo>
                <a:lnTo>
                  <a:pt x="873320" y="1768419"/>
                </a:lnTo>
                <a:lnTo>
                  <a:pt x="873638" y="1763655"/>
                </a:lnTo>
                <a:lnTo>
                  <a:pt x="874272" y="1759209"/>
                </a:lnTo>
                <a:lnTo>
                  <a:pt x="874590" y="1754444"/>
                </a:lnTo>
                <a:lnTo>
                  <a:pt x="874272" y="1749998"/>
                </a:lnTo>
                <a:lnTo>
                  <a:pt x="873638" y="1745552"/>
                </a:lnTo>
                <a:lnTo>
                  <a:pt x="873320" y="1740787"/>
                </a:lnTo>
                <a:lnTo>
                  <a:pt x="872686" y="1736341"/>
                </a:lnTo>
                <a:lnTo>
                  <a:pt x="871734" y="1732212"/>
                </a:lnTo>
                <a:lnTo>
                  <a:pt x="870464" y="1728083"/>
                </a:lnTo>
                <a:lnTo>
                  <a:pt x="867608" y="1719508"/>
                </a:lnTo>
                <a:lnTo>
                  <a:pt x="863483" y="1711886"/>
                </a:lnTo>
                <a:lnTo>
                  <a:pt x="859040" y="1704263"/>
                </a:lnTo>
                <a:lnTo>
                  <a:pt x="853963" y="1697276"/>
                </a:lnTo>
                <a:lnTo>
                  <a:pt x="847933" y="1691241"/>
                </a:lnTo>
                <a:lnTo>
                  <a:pt x="841586" y="1685207"/>
                </a:lnTo>
                <a:lnTo>
                  <a:pt x="834605" y="1680125"/>
                </a:lnTo>
                <a:lnTo>
                  <a:pt x="827306" y="1675679"/>
                </a:lnTo>
                <a:lnTo>
                  <a:pt x="819690" y="1671550"/>
                </a:lnTo>
                <a:lnTo>
                  <a:pt x="811122" y="1668691"/>
                </a:lnTo>
                <a:lnTo>
                  <a:pt x="806996" y="1667421"/>
                </a:lnTo>
                <a:lnTo>
                  <a:pt x="802553" y="1666468"/>
                </a:lnTo>
                <a:lnTo>
                  <a:pt x="798111" y="1665515"/>
                </a:lnTo>
                <a:lnTo>
                  <a:pt x="793668" y="1665198"/>
                </a:lnTo>
                <a:lnTo>
                  <a:pt x="788908" y="1664880"/>
                </a:lnTo>
                <a:lnTo>
                  <a:pt x="784465" y="1664563"/>
                </a:lnTo>
                <a:lnTo>
                  <a:pt x="475693" y="1664563"/>
                </a:lnTo>
                <a:close/>
                <a:moveTo>
                  <a:pt x="1670551" y="1495108"/>
                </a:moveTo>
                <a:lnTo>
                  <a:pt x="1662926" y="1495425"/>
                </a:lnTo>
                <a:lnTo>
                  <a:pt x="1655936" y="1496695"/>
                </a:lnTo>
                <a:lnTo>
                  <a:pt x="1648946" y="1498283"/>
                </a:lnTo>
                <a:lnTo>
                  <a:pt x="1642274" y="1500823"/>
                </a:lnTo>
                <a:lnTo>
                  <a:pt x="1636237" y="1503998"/>
                </a:lnTo>
                <a:lnTo>
                  <a:pt x="1629882" y="1507490"/>
                </a:lnTo>
                <a:lnTo>
                  <a:pt x="1624481" y="1511618"/>
                </a:lnTo>
                <a:lnTo>
                  <a:pt x="1619080" y="1516380"/>
                </a:lnTo>
                <a:lnTo>
                  <a:pt x="1614631" y="1521778"/>
                </a:lnTo>
                <a:lnTo>
                  <a:pt x="1610183" y="1527175"/>
                </a:lnTo>
                <a:lnTo>
                  <a:pt x="1606688" y="1533208"/>
                </a:lnTo>
                <a:lnTo>
                  <a:pt x="1603511" y="1539240"/>
                </a:lnTo>
                <a:lnTo>
                  <a:pt x="1601605" y="1545908"/>
                </a:lnTo>
                <a:lnTo>
                  <a:pt x="1599698" y="1552893"/>
                </a:lnTo>
                <a:lnTo>
                  <a:pt x="1598427" y="1559878"/>
                </a:lnTo>
                <a:lnTo>
                  <a:pt x="1598110" y="1567498"/>
                </a:lnTo>
                <a:lnTo>
                  <a:pt x="1598427" y="1574800"/>
                </a:lnTo>
                <a:lnTo>
                  <a:pt x="1599698" y="1582103"/>
                </a:lnTo>
                <a:lnTo>
                  <a:pt x="1601605" y="1589088"/>
                </a:lnTo>
                <a:lnTo>
                  <a:pt x="1603511" y="1595755"/>
                </a:lnTo>
                <a:lnTo>
                  <a:pt x="1606688" y="1602105"/>
                </a:lnTo>
                <a:lnTo>
                  <a:pt x="1610183" y="1607820"/>
                </a:lnTo>
                <a:lnTo>
                  <a:pt x="1614631" y="1613535"/>
                </a:lnTo>
                <a:lnTo>
                  <a:pt x="1619080" y="1618615"/>
                </a:lnTo>
                <a:lnTo>
                  <a:pt x="1624481" y="1623378"/>
                </a:lnTo>
                <a:lnTo>
                  <a:pt x="1629882" y="1627505"/>
                </a:lnTo>
                <a:lnTo>
                  <a:pt x="1636237" y="1630998"/>
                </a:lnTo>
                <a:lnTo>
                  <a:pt x="1642274" y="1634173"/>
                </a:lnTo>
                <a:lnTo>
                  <a:pt x="1648946" y="1636713"/>
                </a:lnTo>
                <a:lnTo>
                  <a:pt x="1655936" y="1638300"/>
                </a:lnTo>
                <a:lnTo>
                  <a:pt x="1662926" y="1639253"/>
                </a:lnTo>
                <a:lnTo>
                  <a:pt x="1670551" y="1639570"/>
                </a:lnTo>
                <a:lnTo>
                  <a:pt x="1918697" y="1639570"/>
                </a:lnTo>
                <a:lnTo>
                  <a:pt x="1926004" y="1639253"/>
                </a:lnTo>
                <a:lnTo>
                  <a:pt x="1933630" y="1638300"/>
                </a:lnTo>
                <a:lnTo>
                  <a:pt x="1940620" y="1636713"/>
                </a:lnTo>
                <a:lnTo>
                  <a:pt x="1947292" y="1634173"/>
                </a:lnTo>
                <a:lnTo>
                  <a:pt x="1953329" y="1630998"/>
                </a:lnTo>
                <a:lnTo>
                  <a:pt x="1959366" y="1627505"/>
                </a:lnTo>
                <a:lnTo>
                  <a:pt x="1964767" y="1623378"/>
                </a:lnTo>
                <a:lnTo>
                  <a:pt x="1970168" y="1618615"/>
                </a:lnTo>
                <a:lnTo>
                  <a:pt x="1974934" y="1613535"/>
                </a:lnTo>
                <a:lnTo>
                  <a:pt x="1979065" y="1607820"/>
                </a:lnTo>
                <a:lnTo>
                  <a:pt x="1982560" y="1602105"/>
                </a:lnTo>
                <a:lnTo>
                  <a:pt x="1985419" y="1595755"/>
                </a:lnTo>
                <a:lnTo>
                  <a:pt x="1988279" y="1589088"/>
                </a:lnTo>
                <a:lnTo>
                  <a:pt x="1989868" y="1582103"/>
                </a:lnTo>
                <a:lnTo>
                  <a:pt x="1991138" y="1574800"/>
                </a:lnTo>
                <a:lnTo>
                  <a:pt x="1991456" y="1567498"/>
                </a:lnTo>
                <a:lnTo>
                  <a:pt x="1991138" y="1559878"/>
                </a:lnTo>
                <a:lnTo>
                  <a:pt x="1989868" y="1552893"/>
                </a:lnTo>
                <a:lnTo>
                  <a:pt x="1988279" y="1545908"/>
                </a:lnTo>
                <a:lnTo>
                  <a:pt x="1985419" y="1539240"/>
                </a:lnTo>
                <a:lnTo>
                  <a:pt x="1982560" y="1533208"/>
                </a:lnTo>
                <a:lnTo>
                  <a:pt x="1979065" y="1527175"/>
                </a:lnTo>
                <a:lnTo>
                  <a:pt x="1974934" y="1521778"/>
                </a:lnTo>
                <a:lnTo>
                  <a:pt x="1970168" y="1516380"/>
                </a:lnTo>
                <a:lnTo>
                  <a:pt x="1964767" y="1511618"/>
                </a:lnTo>
                <a:lnTo>
                  <a:pt x="1959366" y="1507490"/>
                </a:lnTo>
                <a:lnTo>
                  <a:pt x="1953329" y="1503998"/>
                </a:lnTo>
                <a:lnTo>
                  <a:pt x="1947292" y="1500823"/>
                </a:lnTo>
                <a:lnTo>
                  <a:pt x="1940620" y="1498283"/>
                </a:lnTo>
                <a:lnTo>
                  <a:pt x="1933630" y="1496695"/>
                </a:lnTo>
                <a:lnTo>
                  <a:pt x="1926004" y="1495425"/>
                </a:lnTo>
                <a:lnTo>
                  <a:pt x="1918697" y="1495108"/>
                </a:lnTo>
                <a:lnTo>
                  <a:pt x="1670551" y="1495108"/>
                </a:lnTo>
                <a:close/>
                <a:moveTo>
                  <a:pt x="1787673" y="611187"/>
                </a:moveTo>
                <a:lnTo>
                  <a:pt x="1794669" y="611187"/>
                </a:lnTo>
                <a:lnTo>
                  <a:pt x="1801665" y="611187"/>
                </a:lnTo>
                <a:lnTo>
                  <a:pt x="1808661" y="612140"/>
                </a:lnTo>
                <a:lnTo>
                  <a:pt x="1815338" y="613093"/>
                </a:lnTo>
                <a:lnTo>
                  <a:pt x="1822016" y="614681"/>
                </a:lnTo>
                <a:lnTo>
                  <a:pt x="1828694" y="616587"/>
                </a:lnTo>
                <a:lnTo>
                  <a:pt x="1835372" y="618810"/>
                </a:lnTo>
                <a:lnTo>
                  <a:pt x="1841732" y="621352"/>
                </a:lnTo>
                <a:lnTo>
                  <a:pt x="1847773" y="624210"/>
                </a:lnTo>
                <a:lnTo>
                  <a:pt x="1853815" y="627387"/>
                </a:lnTo>
                <a:lnTo>
                  <a:pt x="1859539" y="631198"/>
                </a:lnTo>
                <a:lnTo>
                  <a:pt x="1865581" y="635010"/>
                </a:lnTo>
                <a:lnTo>
                  <a:pt x="1870987" y="639457"/>
                </a:lnTo>
                <a:lnTo>
                  <a:pt x="1876393" y="643904"/>
                </a:lnTo>
                <a:lnTo>
                  <a:pt x="1881480" y="648986"/>
                </a:lnTo>
                <a:lnTo>
                  <a:pt x="1886568" y="654068"/>
                </a:lnTo>
                <a:lnTo>
                  <a:pt x="1891338" y="659151"/>
                </a:lnTo>
                <a:lnTo>
                  <a:pt x="1895790" y="665186"/>
                </a:lnTo>
                <a:lnTo>
                  <a:pt x="1900242" y="670903"/>
                </a:lnTo>
                <a:lnTo>
                  <a:pt x="1904376" y="677256"/>
                </a:lnTo>
                <a:lnTo>
                  <a:pt x="1908192" y="683609"/>
                </a:lnTo>
                <a:lnTo>
                  <a:pt x="1911690" y="690597"/>
                </a:lnTo>
                <a:lnTo>
                  <a:pt x="1915188" y="697267"/>
                </a:lnTo>
                <a:lnTo>
                  <a:pt x="1918049" y="704255"/>
                </a:lnTo>
                <a:lnTo>
                  <a:pt x="1920593" y="711561"/>
                </a:lnTo>
                <a:lnTo>
                  <a:pt x="1923137" y="718867"/>
                </a:lnTo>
                <a:lnTo>
                  <a:pt x="1925363" y="726808"/>
                </a:lnTo>
                <a:lnTo>
                  <a:pt x="1927271" y="734431"/>
                </a:lnTo>
                <a:lnTo>
                  <a:pt x="1928861" y="742690"/>
                </a:lnTo>
                <a:lnTo>
                  <a:pt x="1929815" y="750631"/>
                </a:lnTo>
                <a:lnTo>
                  <a:pt x="1930451" y="758889"/>
                </a:lnTo>
                <a:lnTo>
                  <a:pt x="1931405" y="767466"/>
                </a:lnTo>
                <a:lnTo>
                  <a:pt x="1931405" y="775724"/>
                </a:lnTo>
                <a:lnTo>
                  <a:pt x="1931723" y="784301"/>
                </a:lnTo>
                <a:lnTo>
                  <a:pt x="1932359" y="791924"/>
                </a:lnTo>
                <a:lnTo>
                  <a:pt x="1933313" y="799865"/>
                </a:lnTo>
                <a:lnTo>
                  <a:pt x="1934585" y="806853"/>
                </a:lnTo>
                <a:lnTo>
                  <a:pt x="1936175" y="813206"/>
                </a:lnTo>
                <a:lnTo>
                  <a:pt x="1938401" y="819241"/>
                </a:lnTo>
                <a:lnTo>
                  <a:pt x="1940627" y="824958"/>
                </a:lnTo>
                <a:lnTo>
                  <a:pt x="1943171" y="830041"/>
                </a:lnTo>
                <a:lnTo>
                  <a:pt x="1945715" y="834805"/>
                </a:lnTo>
                <a:lnTo>
                  <a:pt x="1948576" y="839252"/>
                </a:lnTo>
                <a:lnTo>
                  <a:pt x="1951756" y="843381"/>
                </a:lnTo>
                <a:lnTo>
                  <a:pt x="1954936" y="846875"/>
                </a:lnTo>
                <a:lnTo>
                  <a:pt x="1958116" y="850687"/>
                </a:lnTo>
                <a:lnTo>
                  <a:pt x="1961614" y="853546"/>
                </a:lnTo>
                <a:lnTo>
                  <a:pt x="1965430" y="856087"/>
                </a:lnTo>
                <a:lnTo>
                  <a:pt x="1968610" y="858946"/>
                </a:lnTo>
                <a:lnTo>
                  <a:pt x="1975606" y="862757"/>
                </a:lnTo>
                <a:lnTo>
                  <a:pt x="1982284" y="866251"/>
                </a:lnTo>
                <a:lnTo>
                  <a:pt x="1988643" y="868475"/>
                </a:lnTo>
                <a:lnTo>
                  <a:pt x="1994049" y="869745"/>
                </a:lnTo>
                <a:lnTo>
                  <a:pt x="1998819" y="871016"/>
                </a:lnTo>
                <a:lnTo>
                  <a:pt x="2002635" y="871334"/>
                </a:lnTo>
                <a:lnTo>
                  <a:pt x="2005815" y="871651"/>
                </a:lnTo>
                <a:lnTo>
                  <a:pt x="2005815" y="932320"/>
                </a:lnTo>
                <a:lnTo>
                  <a:pt x="1841096" y="932320"/>
                </a:lnTo>
                <a:lnTo>
                  <a:pt x="1841096" y="997119"/>
                </a:lnTo>
                <a:lnTo>
                  <a:pt x="1853815" y="999025"/>
                </a:lnTo>
                <a:lnTo>
                  <a:pt x="1865899" y="1001566"/>
                </a:lnTo>
                <a:lnTo>
                  <a:pt x="1877983" y="1004107"/>
                </a:lnTo>
                <a:lnTo>
                  <a:pt x="1890066" y="1007601"/>
                </a:lnTo>
                <a:lnTo>
                  <a:pt x="1901514" y="1011095"/>
                </a:lnTo>
                <a:lnTo>
                  <a:pt x="1912962" y="1015224"/>
                </a:lnTo>
                <a:lnTo>
                  <a:pt x="1923773" y="1019354"/>
                </a:lnTo>
                <a:lnTo>
                  <a:pt x="1934903" y="1024118"/>
                </a:lnTo>
                <a:lnTo>
                  <a:pt x="1945715" y="1029200"/>
                </a:lnTo>
                <a:lnTo>
                  <a:pt x="1956208" y="1034918"/>
                </a:lnTo>
                <a:lnTo>
                  <a:pt x="1966384" y="1040635"/>
                </a:lnTo>
                <a:lnTo>
                  <a:pt x="1976242" y="1046988"/>
                </a:lnTo>
                <a:lnTo>
                  <a:pt x="1986099" y="1053659"/>
                </a:lnTo>
                <a:lnTo>
                  <a:pt x="1995321" y="1060329"/>
                </a:lnTo>
                <a:lnTo>
                  <a:pt x="2003907" y="1067635"/>
                </a:lnTo>
                <a:lnTo>
                  <a:pt x="2012811" y="1074940"/>
                </a:lnTo>
                <a:lnTo>
                  <a:pt x="2021396" y="1082881"/>
                </a:lnTo>
                <a:lnTo>
                  <a:pt x="2029028" y="1090822"/>
                </a:lnTo>
                <a:lnTo>
                  <a:pt x="2036978" y="1099081"/>
                </a:lnTo>
                <a:lnTo>
                  <a:pt x="2044292" y="1107975"/>
                </a:lnTo>
                <a:lnTo>
                  <a:pt x="2051288" y="1116551"/>
                </a:lnTo>
                <a:lnTo>
                  <a:pt x="2057965" y="1125445"/>
                </a:lnTo>
                <a:lnTo>
                  <a:pt x="2064325" y="1135292"/>
                </a:lnTo>
                <a:lnTo>
                  <a:pt x="2069731" y="1144821"/>
                </a:lnTo>
                <a:lnTo>
                  <a:pt x="2075455" y="1154350"/>
                </a:lnTo>
                <a:lnTo>
                  <a:pt x="2080225" y="1164515"/>
                </a:lnTo>
                <a:lnTo>
                  <a:pt x="2084995" y="1174679"/>
                </a:lnTo>
                <a:lnTo>
                  <a:pt x="2089128" y="1185161"/>
                </a:lnTo>
                <a:lnTo>
                  <a:pt x="2092626" y="1195643"/>
                </a:lnTo>
                <a:lnTo>
                  <a:pt x="2095488" y="1206761"/>
                </a:lnTo>
                <a:lnTo>
                  <a:pt x="2098668" y="1217560"/>
                </a:lnTo>
                <a:lnTo>
                  <a:pt x="2100894" y="1228995"/>
                </a:lnTo>
                <a:lnTo>
                  <a:pt x="2103438" y="1336675"/>
                </a:lnTo>
                <a:lnTo>
                  <a:pt x="1485900" y="1336675"/>
                </a:lnTo>
                <a:lnTo>
                  <a:pt x="1488444" y="1228995"/>
                </a:lnTo>
                <a:lnTo>
                  <a:pt x="1490670" y="1217560"/>
                </a:lnTo>
                <a:lnTo>
                  <a:pt x="1493214" y="1206761"/>
                </a:lnTo>
                <a:lnTo>
                  <a:pt x="1496712" y="1195643"/>
                </a:lnTo>
                <a:lnTo>
                  <a:pt x="1500210" y="1185161"/>
                </a:lnTo>
                <a:lnTo>
                  <a:pt x="1504343" y="1174679"/>
                </a:lnTo>
                <a:lnTo>
                  <a:pt x="1508795" y="1164515"/>
                </a:lnTo>
                <a:lnTo>
                  <a:pt x="1513565" y="1154350"/>
                </a:lnTo>
                <a:lnTo>
                  <a:pt x="1519289" y="1144821"/>
                </a:lnTo>
                <a:lnTo>
                  <a:pt x="1525013" y="1135292"/>
                </a:lnTo>
                <a:lnTo>
                  <a:pt x="1531055" y="1125763"/>
                </a:lnTo>
                <a:lnTo>
                  <a:pt x="1537732" y="1116551"/>
                </a:lnTo>
                <a:lnTo>
                  <a:pt x="1544728" y="1107975"/>
                </a:lnTo>
                <a:lnTo>
                  <a:pt x="1552042" y="1099081"/>
                </a:lnTo>
                <a:lnTo>
                  <a:pt x="1559674" y="1090822"/>
                </a:lnTo>
                <a:lnTo>
                  <a:pt x="1567942" y="1082881"/>
                </a:lnTo>
                <a:lnTo>
                  <a:pt x="1576209" y="1074940"/>
                </a:lnTo>
                <a:lnTo>
                  <a:pt x="1584795" y="1067635"/>
                </a:lnTo>
                <a:lnTo>
                  <a:pt x="1593699" y="1060329"/>
                </a:lnTo>
                <a:lnTo>
                  <a:pt x="1603239" y="1053659"/>
                </a:lnTo>
                <a:lnTo>
                  <a:pt x="1613096" y="1046988"/>
                </a:lnTo>
                <a:lnTo>
                  <a:pt x="1622954" y="1040635"/>
                </a:lnTo>
                <a:lnTo>
                  <a:pt x="1632812" y="1034918"/>
                </a:lnTo>
                <a:lnTo>
                  <a:pt x="1643305" y="1029200"/>
                </a:lnTo>
                <a:lnTo>
                  <a:pt x="1654117" y="1024118"/>
                </a:lnTo>
                <a:lnTo>
                  <a:pt x="1664929" y="1019671"/>
                </a:lnTo>
                <a:lnTo>
                  <a:pt x="1676058" y="1015224"/>
                </a:lnTo>
                <a:lnTo>
                  <a:pt x="1687506" y="1011095"/>
                </a:lnTo>
                <a:lnTo>
                  <a:pt x="1699272" y="1007601"/>
                </a:lnTo>
                <a:lnTo>
                  <a:pt x="1711355" y="1004107"/>
                </a:lnTo>
                <a:lnTo>
                  <a:pt x="1723439" y="1001566"/>
                </a:lnTo>
                <a:lnTo>
                  <a:pt x="1735523" y="999025"/>
                </a:lnTo>
                <a:lnTo>
                  <a:pt x="1747924" y="997119"/>
                </a:lnTo>
                <a:lnTo>
                  <a:pt x="1747924" y="932320"/>
                </a:lnTo>
                <a:lnTo>
                  <a:pt x="1583205" y="932320"/>
                </a:lnTo>
                <a:lnTo>
                  <a:pt x="1583205" y="871651"/>
                </a:lnTo>
                <a:lnTo>
                  <a:pt x="1586385" y="871334"/>
                </a:lnTo>
                <a:lnTo>
                  <a:pt x="1590201" y="870698"/>
                </a:lnTo>
                <a:lnTo>
                  <a:pt x="1594971" y="869110"/>
                </a:lnTo>
                <a:lnTo>
                  <a:pt x="1600377" y="867204"/>
                </a:lnTo>
                <a:lnTo>
                  <a:pt x="1606736" y="864663"/>
                </a:lnTo>
                <a:lnTo>
                  <a:pt x="1613414" y="861487"/>
                </a:lnTo>
                <a:lnTo>
                  <a:pt x="1620410" y="857358"/>
                </a:lnTo>
                <a:lnTo>
                  <a:pt x="1624226" y="854816"/>
                </a:lnTo>
                <a:lnTo>
                  <a:pt x="1627406" y="851958"/>
                </a:lnTo>
                <a:lnTo>
                  <a:pt x="1630586" y="848464"/>
                </a:lnTo>
                <a:lnTo>
                  <a:pt x="1634084" y="845287"/>
                </a:lnTo>
                <a:lnTo>
                  <a:pt x="1637264" y="841476"/>
                </a:lnTo>
                <a:lnTo>
                  <a:pt x="1640444" y="837346"/>
                </a:lnTo>
                <a:lnTo>
                  <a:pt x="1643305" y="832899"/>
                </a:lnTo>
                <a:lnTo>
                  <a:pt x="1646167" y="828135"/>
                </a:lnTo>
                <a:lnTo>
                  <a:pt x="1648393" y="823052"/>
                </a:lnTo>
                <a:lnTo>
                  <a:pt x="1650619" y="817653"/>
                </a:lnTo>
                <a:lnTo>
                  <a:pt x="1652845" y="811617"/>
                </a:lnTo>
                <a:lnTo>
                  <a:pt x="1654435" y="805265"/>
                </a:lnTo>
                <a:lnTo>
                  <a:pt x="1655707" y="798594"/>
                </a:lnTo>
                <a:lnTo>
                  <a:pt x="1656979" y="791289"/>
                </a:lnTo>
                <a:lnTo>
                  <a:pt x="1657297" y="783983"/>
                </a:lnTo>
                <a:lnTo>
                  <a:pt x="1657615" y="775724"/>
                </a:lnTo>
                <a:lnTo>
                  <a:pt x="1657933" y="767466"/>
                </a:lnTo>
                <a:lnTo>
                  <a:pt x="1658569" y="758889"/>
                </a:lnTo>
                <a:lnTo>
                  <a:pt x="1659205" y="750631"/>
                </a:lnTo>
                <a:lnTo>
                  <a:pt x="1660477" y="742690"/>
                </a:lnTo>
                <a:lnTo>
                  <a:pt x="1662067" y="734431"/>
                </a:lnTo>
                <a:lnTo>
                  <a:pt x="1663975" y="726808"/>
                </a:lnTo>
                <a:lnTo>
                  <a:pt x="1666201" y="718867"/>
                </a:lnTo>
                <a:lnTo>
                  <a:pt x="1668427" y="711561"/>
                </a:lnTo>
                <a:lnTo>
                  <a:pt x="1671289" y="704255"/>
                </a:lnTo>
                <a:lnTo>
                  <a:pt x="1674151" y="697267"/>
                </a:lnTo>
                <a:lnTo>
                  <a:pt x="1677648" y="690597"/>
                </a:lnTo>
                <a:lnTo>
                  <a:pt x="1680828" y="683609"/>
                </a:lnTo>
                <a:lnTo>
                  <a:pt x="1684962" y="677256"/>
                </a:lnTo>
                <a:lnTo>
                  <a:pt x="1689096" y="670903"/>
                </a:lnTo>
                <a:lnTo>
                  <a:pt x="1693230" y="665186"/>
                </a:lnTo>
                <a:lnTo>
                  <a:pt x="1698000" y="659151"/>
                </a:lnTo>
                <a:lnTo>
                  <a:pt x="1702770" y="654068"/>
                </a:lnTo>
                <a:lnTo>
                  <a:pt x="1707540" y="648986"/>
                </a:lnTo>
                <a:lnTo>
                  <a:pt x="1712627" y="643904"/>
                </a:lnTo>
                <a:lnTo>
                  <a:pt x="1718351" y="639457"/>
                </a:lnTo>
                <a:lnTo>
                  <a:pt x="1723757" y="635010"/>
                </a:lnTo>
                <a:lnTo>
                  <a:pt x="1729163" y="631198"/>
                </a:lnTo>
                <a:lnTo>
                  <a:pt x="1735205" y="627387"/>
                </a:lnTo>
                <a:lnTo>
                  <a:pt x="1741565" y="624210"/>
                </a:lnTo>
                <a:lnTo>
                  <a:pt x="1747288" y="621352"/>
                </a:lnTo>
                <a:lnTo>
                  <a:pt x="1753966" y="618810"/>
                </a:lnTo>
                <a:lnTo>
                  <a:pt x="1760326" y="616587"/>
                </a:lnTo>
                <a:lnTo>
                  <a:pt x="1767004" y="614681"/>
                </a:lnTo>
                <a:lnTo>
                  <a:pt x="1773682" y="613093"/>
                </a:lnTo>
                <a:lnTo>
                  <a:pt x="1780677" y="612140"/>
                </a:lnTo>
                <a:lnTo>
                  <a:pt x="1787673" y="611187"/>
                </a:lnTo>
                <a:close/>
                <a:moveTo>
                  <a:pt x="630238" y="565150"/>
                </a:moveTo>
                <a:lnTo>
                  <a:pt x="639136" y="565468"/>
                </a:lnTo>
                <a:lnTo>
                  <a:pt x="647397" y="566420"/>
                </a:lnTo>
                <a:lnTo>
                  <a:pt x="655977" y="567372"/>
                </a:lnTo>
                <a:lnTo>
                  <a:pt x="664557" y="569276"/>
                </a:lnTo>
                <a:lnTo>
                  <a:pt x="672501" y="571498"/>
                </a:lnTo>
                <a:lnTo>
                  <a:pt x="680762" y="574354"/>
                </a:lnTo>
                <a:lnTo>
                  <a:pt x="689024" y="577211"/>
                </a:lnTo>
                <a:lnTo>
                  <a:pt x="696333" y="581020"/>
                </a:lnTo>
                <a:lnTo>
                  <a:pt x="703959" y="585463"/>
                </a:lnTo>
                <a:lnTo>
                  <a:pt x="711268" y="589907"/>
                </a:lnTo>
                <a:lnTo>
                  <a:pt x="718258" y="594667"/>
                </a:lnTo>
                <a:lnTo>
                  <a:pt x="725249" y="600063"/>
                </a:lnTo>
                <a:lnTo>
                  <a:pt x="731922" y="605776"/>
                </a:lnTo>
                <a:lnTo>
                  <a:pt x="738278" y="611489"/>
                </a:lnTo>
                <a:lnTo>
                  <a:pt x="744633" y="618154"/>
                </a:lnTo>
                <a:lnTo>
                  <a:pt x="750353" y="624820"/>
                </a:lnTo>
                <a:lnTo>
                  <a:pt x="756072" y="632437"/>
                </a:lnTo>
                <a:lnTo>
                  <a:pt x="761474" y="639737"/>
                </a:lnTo>
                <a:lnTo>
                  <a:pt x="766241" y="647354"/>
                </a:lnTo>
                <a:lnTo>
                  <a:pt x="771007" y="655289"/>
                </a:lnTo>
                <a:lnTo>
                  <a:pt x="775456" y="663541"/>
                </a:lnTo>
                <a:lnTo>
                  <a:pt x="779587" y="672111"/>
                </a:lnTo>
                <a:lnTo>
                  <a:pt x="783400" y="680998"/>
                </a:lnTo>
                <a:lnTo>
                  <a:pt x="786895" y="690202"/>
                </a:lnTo>
                <a:lnTo>
                  <a:pt x="790073" y="699406"/>
                </a:lnTo>
                <a:lnTo>
                  <a:pt x="792615" y="708611"/>
                </a:lnTo>
                <a:lnTo>
                  <a:pt x="794839" y="718450"/>
                </a:lnTo>
                <a:lnTo>
                  <a:pt x="796746" y="728606"/>
                </a:lnTo>
                <a:lnTo>
                  <a:pt x="798017" y="738445"/>
                </a:lnTo>
                <a:lnTo>
                  <a:pt x="799288" y="748919"/>
                </a:lnTo>
                <a:lnTo>
                  <a:pt x="799923" y="759076"/>
                </a:lnTo>
                <a:lnTo>
                  <a:pt x="800241" y="769550"/>
                </a:lnTo>
                <a:lnTo>
                  <a:pt x="799923" y="777802"/>
                </a:lnTo>
                <a:lnTo>
                  <a:pt x="799606" y="786054"/>
                </a:lnTo>
                <a:lnTo>
                  <a:pt x="798970" y="793989"/>
                </a:lnTo>
                <a:lnTo>
                  <a:pt x="798017" y="801923"/>
                </a:lnTo>
                <a:lnTo>
                  <a:pt x="797064" y="809541"/>
                </a:lnTo>
                <a:lnTo>
                  <a:pt x="795475" y="817476"/>
                </a:lnTo>
                <a:lnTo>
                  <a:pt x="793568" y="825093"/>
                </a:lnTo>
                <a:lnTo>
                  <a:pt x="791979" y="832710"/>
                </a:lnTo>
                <a:lnTo>
                  <a:pt x="789755" y="840328"/>
                </a:lnTo>
                <a:lnTo>
                  <a:pt x="787531" y="847310"/>
                </a:lnTo>
                <a:lnTo>
                  <a:pt x="784671" y="854293"/>
                </a:lnTo>
                <a:lnTo>
                  <a:pt x="781811" y="861276"/>
                </a:lnTo>
                <a:lnTo>
                  <a:pt x="778951" y="868258"/>
                </a:lnTo>
                <a:lnTo>
                  <a:pt x="775456" y="874923"/>
                </a:lnTo>
                <a:lnTo>
                  <a:pt x="772278" y="880954"/>
                </a:lnTo>
                <a:lnTo>
                  <a:pt x="768465" y="887619"/>
                </a:lnTo>
                <a:lnTo>
                  <a:pt x="764970" y="893649"/>
                </a:lnTo>
                <a:lnTo>
                  <a:pt x="760839" y="899680"/>
                </a:lnTo>
                <a:lnTo>
                  <a:pt x="756708" y="905393"/>
                </a:lnTo>
                <a:lnTo>
                  <a:pt x="752259" y="911106"/>
                </a:lnTo>
                <a:lnTo>
                  <a:pt x="747810" y="916501"/>
                </a:lnTo>
                <a:lnTo>
                  <a:pt x="743044" y="921580"/>
                </a:lnTo>
                <a:lnTo>
                  <a:pt x="738278" y="926341"/>
                </a:lnTo>
                <a:lnTo>
                  <a:pt x="733193" y="931101"/>
                </a:lnTo>
                <a:lnTo>
                  <a:pt x="728109" y="936180"/>
                </a:lnTo>
                <a:lnTo>
                  <a:pt x="722707" y="939988"/>
                </a:lnTo>
                <a:lnTo>
                  <a:pt x="717305" y="944114"/>
                </a:lnTo>
                <a:lnTo>
                  <a:pt x="711903" y="948241"/>
                </a:lnTo>
                <a:lnTo>
                  <a:pt x="706183" y="951414"/>
                </a:lnTo>
                <a:lnTo>
                  <a:pt x="700464" y="954906"/>
                </a:lnTo>
                <a:lnTo>
                  <a:pt x="694426" y="958080"/>
                </a:lnTo>
                <a:lnTo>
                  <a:pt x="688071" y="960619"/>
                </a:lnTo>
                <a:lnTo>
                  <a:pt x="688071" y="1044727"/>
                </a:lnTo>
                <a:lnTo>
                  <a:pt x="703641" y="1047266"/>
                </a:lnTo>
                <a:lnTo>
                  <a:pt x="718894" y="1050440"/>
                </a:lnTo>
                <a:lnTo>
                  <a:pt x="733829" y="1053614"/>
                </a:lnTo>
                <a:lnTo>
                  <a:pt x="748764" y="1057740"/>
                </a:lnTo>
                <a:lnTo>
                  <a:pt x="763063" y="1062184"/>
                </a:lnTo>
                <a:lnTo>
                  <a:pt x="777045" y="1066945"/>
                </a:lnTo>
                <a:lnTo>
                  <a:pt x="791026" y="1072340"/>
                </a:lnTo>
                <a:lnTo>
                  <a:pt x="804690" y="1078371"/>
                </a:lnTo>
                <a:lnTo>
                  <a:pt x="818036" y="1085036"/>
                </a:lnTo>
                <a:lnTo>
                  <a:pt x="831064" y="1091701"/>
                </a:lnTo>
                <a:lnTo>
                  <a:pt x="843775" y="1099001"/>
                </a:lnTo>
                <a:lnTo>
                  <a:pt x="856167" y="1106618"/>
                </a:lnTo>
                <a:lnTo>
                  <a:pt x="867925" y="1114871"/>
                </a:lnTo>
                <a:lnTo>
                  <a:pt x="879682" y="1123440"/>
                </a:lnTo>
                <a:lnTo>
                  <a:pt x="890804" y="1132010"/>
                </a:lnTo>
                <a:lnTo>
                  <a:pt x="901925" y="1141214"/>
                </a:lnTo>
                <a:lnTo>
                  <a:pt x="912094" y="1151370"/>
                </a:lnTo>
                <a:lnTo>
                  <a:pt x="921944" y="1161210"/>
                </a:lnTo>
                <a:lnTo>
                  <a:pt x="931795" y="1171683"/>
                </a:lnTo>
                <a:lnTo>
                  <a:pt x="940692" y="1182157"/>
                </a:lnTo>
                <a:lnTo>
                  <a:pt x="949272" y="1193266"/>
                </a:lnTo>
                <a:lnTo>
                  <a:pt x="957534" y="1204692"/>
                </a:lnTo>
                <a:lnTo>
                  <a:pt x="965160" y="1216118"/>
                </a:lnTo>
                <a:lnTo>
                  <a:pt x="972151" y="1227862"/>
                </a:lnTo>
                <a:lnTo>
                  <a:pt x="979142" y="1240557"/>
                </a:lnTo>
                <a:lnTo>
                  <a:pt x="985179" y="1252618"/>
                </a:lnTo>
                <a:lnTo>
                  <a:pt x="991217" y="1265631"/>
                </a:lnTo>
                <a:lnTo>
                  <a:pt x="995983" y="1278327"/>
                </a:lnTo>
                <a:lnTo>
                  <a:pt x="1000749" y="1291657"/>
                </a:lnTo>
                <a:lnTo>
                  <a:pt x="1004880" y="1304988"/>
                </a:lnTo>
                <a:lnTo>
                  <a:pt x="1008058" y="1318635"/>
                </a:lnTo>
                <a:lnTo>
                  <a:pt x="1010600" y="1332600"/>
                </a:lnTo>
                <a:lnTo>
                  <a:pt x="1014413" y="1484313"/>
                </a:lnTo>
                <a:lnTo>
                  <a:pt x="246063" y="1484313"/>
                </a:lnTo>
                <a:lnTo>
                  <a:pt x="249876" y="1332600"/>
                </a:lnTo>
                <a:lnTo>
                  <a:pt x="252419" y="1318635"/>
                </a:lnTo>
                <a:lnTo>
                  <a:pt x="255596" y="1304988"/>
                </a:lnTo>
                <a:lnTo>
                  <a:pt x="259727" y="1291657"/>
                </a:lnTo>
                <a:lnTo>
                  <a:pt x="264176" y="1278327"/>
                </a:lnTo>
                <a:lnTo>
                  <a:pt x="269260" y="1265631"/>
                </a:lnTo>
                <a:lnTo>
                  <a:pt x="275297" y="1252618"/>
                </a:lnTo>
                <a:lnTo>
                  <a:pt x="281017" y="1240557"/>
                </a:lnTo>
                <a:lnTo>
                  <a:pt x="288008" y="1227862"/>
                </a:lnTo>
                <a:lnTo>
                  <a:pt x="294999" y="1216118"/>
                </a:lnTo>
                <a:lnTo>
                  <a:pt x="302943" y="1204692"/>
                </a:lnTo>
                <a:lnTo>
                  <a:pt x="310887" y="1193266"/>
                </a:lnTo>
                <a:lnTo>
                  <a:pt x="319784" y="1182157"/>
                </a:lnTo>
                <a:lnTo>
                  <a:pt x="328682" y="1171683"/>
                </a:lnTo>
                <a:lnTo>
                  <a:pt x="338214" y="1161210"/>
                </a:lnTo>
                <a:lnTo>
                  <a:pt x="348383" y="1151370"/>
                </a:lnTo>
                <a:lnTo>
                  <a:pt x="358869" y="1141214"/>
                </a:lnTo>
                <a:lnTo>
                  <a:pt x="369673" y="1132010"/>
                </a:lnTo>
                <a:lnTo>
                  <a:pt x="380795" y="1123440"/>
                </a:lnTo>
                <a:lnTo>
                  <a:pt x="392552" y="1114871"/>
                </a:lnTo>
                <a:lnTo>
                  <a:pt x="404309" y="1106618"/>
                </a:lnTo>
                <a:lnTo>
                  <a:pt x="417020" y="1099001"/>
                </a:lnTo>
                <a:lnTo>
                  <a:pt x="429412" y="1091701"/>
                </a:lnTo>
                <a:lnTo>
                  <a:pt x="442441" y="1085036"/>
                </a:lnTo>
                <a:lnTo>
                  <a:pt x="455787" y="1078371"/>
                </a:lnTo>
                <a:lnTo>
                  <a:pt x="469450" y="1072340"/>
                </a:lnTo>
                <a:lnTo>
                  <a:pt x="483432" y="1066945"/>
                </a:lnTo>
                <a:lnTo>
                  <a:pt x="497413" y="1062184"/>
                </a:lnTo>
                <a:lnTo>
                  <a:pt x="511713" y="1057740"/>
                </a:lnTo>
                <a:lnTo>
                  <a:pt x="526648" y="1053614"/>
                </a:lnTo>
                <a:lnTo>
                  <a:pt x="541582" y="1050440"/>
                </a:lnTo>
                <a:lnTo>
                  <a:pt x="556835" y="1047266"/>
                </a:lnTo>
                <a:lnTo>
                  <a:pt x="571770" y="1044727"/>
                </a:lnTo>
                <a:lnTo>
                  <a:pt x="571770" y="960619"/>
                </a:lnTo>
                <a:lnTo>
                  <a:pt x="566050" y="958080"/>
                </a:lnTo>
                <a:lnTo>
                  <a:pt x="560013" y="954906"/>
                </a:lnTo>
                <a:lnTo>
                  <a:pt x="554293" y="951414"/>
                </a:lnTo>
                <a:lnTo>
                  <a:pt x="548573" y="948241"/>
                </a:lnTo>
                <a:lnTo>
                  <a:pt x="543171" y="944114"/>
                </a:lnTo>
                <a:lnTo>
                  <a:pt x="537452" y="939988"/>
                </a:lnTo>
                <a:lnTo>
                  <a:pt x="532367" y="935545"/>
                </a:lnTo>
                <a:lnTo>
                  <a:pt x="527283" y="931101"/>
                </a:lnTo>
                <a:lnTo>
                  <a:pt x="522199" y="926341"/>
                </a:lnTo>
                <a:lnTo>
                  <a:pt x="517433" y="921580"/>
                </a:lnTo>
                <a:lnTo>
                  <a:pt x="512348" y="916501"/>
                </a:lnTo>
                <a:lnTo>
                  <a:pt x="507900" y="911106"/>
                </a:lnTo>
                <a:lnTo>
                  <a:pt x="503769" y="905393"/>
                </a:lnTo>
                <a:lnTo>
                  <a:pt x="499638" y="899680"/>
                </a:lnTo>
                <a:lnTo>
                  <a:pt x="495507" y="893649"/>
                </a:lnTo>
                <a:lnTo>
                  <a:pt x="491694" y="887302"/>
                </a:lnTo>
                <a:lnTo>
                  <a:pt x="488198" y="880954"/>
                </a:lnTo>
                <a:lnTo>
                  <a:pt x="484385" y="874923"/>
                </a:lnTo>
                <a:lnTo>
                  <a:pt x="481525" y="868258"/>
                </a:lnTo>
                <a:lnTo>
                  <a:pt x="478665" y="861276"/>
                </a:lnTo>
                <a:lnTo>
                  <a:pt x="475488" y="854293"/>
                </a:lnTo>
                <a:lnTo>
                  <a:pt x="472946" y="847310"/>
                </a:lnTo>
                <a:lnTo>
                  <a:pt x="470404" y="839693"/>
                </a:lnTo>
                <a:lnTo>
                  <a:pt x="468497" y="832393"/>
                </a:lnTo>
                <a:lnTo>
                  <a:pt x="466273" y="825093"/>
                </a:lnTo>
                <a:lnTo>
                  <a:pt x="465002" y="817476"/>
                </a:lnTo>
                <a:lnTo>
                  <a:pt x="463413" y="809541"/>
                </a:lnTo>
                <a:lnTo>
                  <a:pt x="462142" y="801923"/>
                </a:lnTo>
                <a:lnTo>
                  <a:pt x="461189" y="793989"/>
                </a:lnTo>
                <a:lnTo>
                  <a:pt x="460871" y="786054"/>
                </a:lnTo>
                <a:lnTo>
                  <a:pt x="460235" y="777802"/>
                </a:lnTo>
                <a:lnTo>
                  <a:pt x="460235" y="769550"/>
                </a:lnTo>
                <a:lnTo>
                  <a:pt x="460553" y="759076"/>
                </a:lnTo>
                <a:lnTo>
                  <a:pt x="460871" y="748919"/>
                </a:lnTo>
                <a:lnTo>
                  <a:pt x="461824" y="738445"/>
                </a:lnTo>
                <a:lnTo>
                  <a:pt x="463413" y="728606"/>
                </a:lnTo>
                <a:lnTo>
                  <a:pt x="465637" y="718450"/>
                </a:lnTo>
                <a:lnTo>
                  <a:pt x="467862" y="708611"/>
                </a:lnTo>
                <a:lnTo>
                  <a:pt x="470404" y="699406"/>
                </a:lnTo>
                <a:lnTo>
                  <a:pt x="473264" y="690202"/>
                </a:lnTo>
                <a:lnTo>
                  <a:pt x="477077" y="680998"/>
                </a:lnTo>
                <a:lnTo>
                  <a:pt x="480890" y="672111"/>
                </a:lnTo>
                <a:lnTo>
                  <a:pt x="484703" y="663541"/>
                </a:lnTo>
                <a:lnTo>
                  <a:pt x="489152" y="655289"/>
                </a:lnTo>
                <a:lnTo>
                  <a:pt x="493918" y="647354"/>
                </a:lnTo>
                <a:lnTo>
                  <a:pt x="498685" y="639737"/>
                </a:lnTo>
                <a:lnTo>
                  <a:pt x="504404" y="632437"/>
                </a:lnTo>
                <a:lnTo>
                  <a:pt x="509806" y="624820"/>
                </a:lnTo>
                <a:lnTo>
                  <a:pt x="515844" y="618154"/>
                </a:lnTo>
                <a:lnTo>
                  <a:pt x="522199" y="611489"/>
                </a:lnTo>
                <a:lnTo>
                  <a:pt x="528236" y="605776"/>
                </a:lnTo>
                <a:lnTo>
                  <a:pt x="534909" y="600063"/>
                </a:lnTo>
                <a:lnTo>
                  <a:pt x="541900" y="594667"/>
                </a:lnTo>
                <a:lnTo>
                  <a:pt x="548891" y="589907"/>
                </a:lnTo>
                <a:lnTo>
                  <a:pt x="556517" y="585463"/>
                </a:lnTo>
                <a:lnTo>
                  <a:pt x="564144" y="581020"/>
                </a:lnTo>
                <a:lnTo>
                  <a:pt x="571770" y="577211"/>
                </a:lnTo>
                <a:lnTo>
                  <a:pt x="579714" y="574354"/>
                </a:lnTo>
                <a:lnTo>
                  <a:pt x="587658" y="571498"/>
                </a:lnTo>
                <a:lnTo>
                  <a:pt x="595920" y="569276"/>
                </a:lnTo>
                <a:lnTo>
                  <a:pt x="604499" y="567372"/>
                </a:lnTo>
                <a:lnTo>
                  <a:pt x="612761" y="566420"/>
                </a:lnTo>
                <a:lnTo>
                  <a:pt x="621659" y="565468"/>
                </a:lnTo>
                <a:lnTo>
                  <a:pt x="630238" y="565150"/>
                </a:lnTo>
                <a:close/>
                <a:moveTo>
                  <a:pt x="181836" y="158167"/>
                </a:moveTo>
                <a:lnTo>
                  <a:pt x="178980" y="158484"/>
                </a:lnTo>
                <a:lnTo>
                  <a:pt x="176441" y="159119"/>
                </a:lnTo>
                <a:lnTo>
                  <a:pt x="173902" y="160390"/>
                </a:lnTo>
                <a:lnTo>
                  <a:pt x="171681" y="161343"/>
                </a:lnTo>
                <a:lnTo>
                  <a:pt x="169459" y="162613"/>
                </a:lnTo>
                <a:lnTo>
                  <a:pt x="167238" y="163884"/>
                </a:lnTo>
                <a:lnTo>
                  <a:pt x="165651" y="165789"/>
                </a:lnTo>
                <a:lnTo>
                  <a:pt x="164065" y="167695"/>
                </a:lnTo>
                <a:lnTo>
                  <a:pt x="162478" y="169918"/>
                </a:lnTo>
                <a:lnTo>
                  <a:pt x="161209" y="171824"/>
                </a:lnTo>
                <a:lnTo>
                  <a:pt x="159939" y="174364"/>
                </a:lnTo>
                <a:lnTo>
                  <a:pt x="159305" y="176588"/>
                </a:lnTo>
                <a:lnTo>
                  <a:pt x="158352" y="179128"/>
                </a:lnTo>
                <a:lnTo>
                  <a:pt x="158035" y="181669"/>
                </a:lnTo>
                <a:lnTo>
                  <a:pt x="157718" y="184210"/>
                </a:lnTo>
                <a:lnTo>
                  <a:pt x="157718" y="1440334"/>
                </a:lnTo>
                <a:lnTo>
                  <a:pt x="158352" y="1447639"/>
                </a:lnTo>
                <a:lnTo>
                  <a:pt x="159622" y="1454944"/>
                </a:lnTo>
                <a:lnTo>
                  <a:pt x="161526" y="1463202"/>
                </a:lnTo>
                <a:lnTo>
                  <a:pt x="164065" y="1471142"/>
                </a:lnTo>
                <a:lnTo>
                  <a:pt x="167238" y="1479717"/>
                </a:lnTo>
                <a:lnTo>
                  <a:pt x="171363" y="1488610"/>
                </a:lnTo>
                <a:lnTo>
                  <a:pt x="175806" y="1497185"/>
                </a:lnTo>
                <a:lnTo>
                  <a:pt x="181201" y="1506078"/>
                </a:lnTo>
                <a:lnTo>
                  <a:pt x="187230" y="1514336"/>
                </a:lnTo>
                <a:lnTo>
                  <a:pt x="193577" y="1522594"/>
                </a:lnTo>
                <a:lnTo>
                  <a:pt x="200876" y="1530534"/>
                </a:lnTo>
                <a:lnTo>
                  <a:pt x="208492" y="1538156"/>
                </a:lnTo>
                <a:lnTo>
                  <a:pt x="216743" y="1545143"/>
                </a:lnTo>
                <a:lnTo>
                  <a:pt x="225629" y="1551178"/>
                </a:lnTo>
                <a:lnTo>
                  <a:pt x="230389" y="1554354"/>
                </a:lnTo>
                <a:lnTo>
                  <a:pt x="235149" y="1557212"/>
                </a:lnTo>
                <a:lnTo>
                  <a:pt x="239909" y="1559753"/>
                </a:lnTo>
                <a:lnTo>
                  <a:pt x="244669" y="1561976"/>
                </a:lnTo>
                <a:lnTo>
                  <a:pt x="1018979" y="1561976"/>
                </a:lnTo>
                <a:lnTo>
                  <a:pt x="1018979" y="1559436"/>
                </a:lnTo>
                <a:lnTo>
                  <a:pt x="1028182" y="1554354"/>
                </a:lnTo>
                <a:lnTo>
                  <a:pt x="1037068" y="1548637"/>
                </a:lnTo>
                <a:lnTo>
                  <a:pt x="1045636" y="1542603"/>
                </a:lnTo>
                <a:lnTo>
                  <a:pt x="1053252" y="1535298"/>
                </a:lnTo>
                <a:lnTo>
                  <a:pt x="1060551" y="1527993"/>
                </a:lnTo>
                <a:lnTo>
                  <a:pt x="1067532" y="1520370"/>
                </a:lnTo>
                <a:lnTo>
                  <a:pt x="1073879" y="1512113"/>
                </a:lnTo>
                <a:lnTo>
                  <a:pt x="1079908" y="1504173"/>
                </a:lnTo>
                <a:lnTo>
                  <a:pt x="1084986" y="1495597"/>
                </a:lnTo>
                <a:lnTo>
                  <a:pt x="1089429" y="1487022"/>
                </a:lnTo>
                <a:lnTo>
                  <a:pt x="1093554" y="1479082"/>
                </a:lnTo>
                <a:lnTo>
                  <a:pt x="1096728" y="1470507"/>
                </a:lnTo>
                <a:lnTo>
                  <a:pt x="1099266" y="1462884"/>
                </a:lnTo>
                <a:lnTo>
                  <a:pt x="1101170" y="1454626"/>
                </a:lnTo>
                <a:lnTo>
                  <a:pt x="1102122" y="1447321"/>
                </a:lnTo>
                <a:lnTo>
                  <a:pt x="1102757" y="1440334"/>
                </a:lnTo>
                <a:lnTo>
                  <a:pt x="1102757" y="184210"/>
                </a:lnTo>
                <a:lnTo>
                  <a:pt x="1102122" y="181669"/>
                </a:lnTo>
                <a:lnTo>
                  <a:pt x="1101805" y="179128"/>
                </a:lnTo>
                <a:lnTo>
                  <a:pt x="1101170" y="176588"/>
                </a:lnTo>
                <a:lnTo>
                  <a:pt x="1100536" y="174364"/>
                </a:lnTo>
                <a:lnTo>
                  <a:pt x="1099266" y="171824"/>
                </a:lnTo>
                <a:lnTo>
                  <a:pt x="1097997" y="169918"/>
                </a:lnTo>
                <a:lnTo>
                  <a:pt x="1096410" y="167695"/>
                </a:lnTo>
                <a:lnTo>
                  <a:pt x="1094824" y="165789"/>
                </a:lnTo>
                <a:lnTo>
                  <a:pt x="1092919" y="163884"/>
                </a:lnTo>
                <a:lnTo>
                  <a:pt x="1090698" y="162613"/>
                </a:lnTo>
                <a:lnTo>
                  <a:pt x="1088794" y="161343"/>
                </a:lnTo>
                <a:lnTo>
                  <a:pt x="1086573" y="160390"/>
                </a:lnTo>
                <a:lnTo>
                  <a:pt x="1083716" y="159119"/>
                </a:lnTo>
                <a:lnTo>
                  <a:pt x="1081178" y="158484"/>
                </a:lnTo>
                <a:lnTo>
                  <a:pt x="1078639" y="158167"/>
                </a:lnTo>
                <a:lnTo>
                  <a:pt x="1076100" y="158167"/>
                </a:lnTo>
                <a:lnTo>
                  <a:pt x="184374" y="158167"/>
                </a:lnTo>
                <a:lnTo>
                  <a:pt x="181836" y="158167"/>
                </a:lnTo>
                <a:close/>
                <a:moveTo>
                  <a:pt x="1414463" y="157162"/>
                </a:moveTo>
                <a:lnTo>
                  <a:pt x="2153497" y="157162"/>
                </a:lnTo>
                <a:lnTo>
                  <a:pt x="2161123" y="157162"/>
                </a:lnTo>
                <a:lnTo>
                  <a:pt x="2169066" y="158114"/>
                </a:lnTo>
                <a:lnTo>
                  <a:pt x="2176374" y="158749"/>
                </a:lnTo>
                <a:lnTo>
                  <a:pt x="2183364" y="160337"/>
                </a:lnTo>
                <a:lnTo>
                  <a:pt x="2190671" y="161924"/>
                </a:lnTo>
                <a:lnTo>
                  <a:pt x="2197661" y="163829"/>
                </a:lnTo>
                <a:lnTo>
                  <a:pt x="2204651" y="166052"/>
                </a:lnTo>
                <a:lnTo>
                  <a:pt x="2211324" y="168909"/>
                </a:lnTo>
                <a:lnTo>
                  <a:pt x="2217996" y="172084"/>
                </a:lnTo>
                <a:lnTo>
                  <a:pt x="2224350" y="174942"/>
                </a:lnTo>
                <a:lnTo>
                  <a:pt x="2230387" y="178752"/>
                </a:lnTo>
                <a:lnTo>
                  <a:pt x="2236424" y="182562"/>
                </a:lnTo>
                <a:lnTo>
                  <a:pt x="2242461" y="186689"/>
                </a:lnTo>
                <a:lnTo>
                  <a:pt x="2247862" y="191134"/>
                </a:lnTo>
                <a:lnTo>
                  <a:pt x="2253264" y="195579"/>
                </a:lnTo>
                <a:lnTo>
                  <a:pt x="2258665" y="200659"/>
                </a:lnTo>
                <a:lnTo>
                  <a:pt x="2263431" y="206057"/>
                </a:lnTo>
                <a:lnTo>
                  <a:pt x="2268197" y="211137"/>
                </a:lnTo>
                <a:lnTo>
                  <a:pt x="2272645" y="216852"/>
                </a:lnTo>
                <a:lnTo>
                  <a:pt x="2276776" y="222567"/>
                </a:lnTo>
                <a:lnTo>
                  <a:pt x="2280270" y="228917"/>
                </a:lnTo>
                <a:lnTo>
                  <a:pt x="2284083" y="234949"/>
                </a:lnTo>
                <a:lnTo>
                  <a:pt x="2287261" y="241299"/>
                </a:lnTo>
                <a:lnTo>
                  <a:pt x="2290438" y="247967"/>
                </a:lnTo>
                <a:lnTo>
                  <a:pt x="2292980" y="254634"/>
                </a:lnTo>
                <a:lnTo>
                  <a:pt x="2295204" y="261619"/>
                </a:lnTo>
                <a:lnTo>
                  <a:pt x="2297428" y="268604"/>
                </a:lnTo>
                <a:lnTo>
                  <a:pt x="2298699" y="275589"/>
                </a:lnTo>
                <a:lnTo>
                  <a:pt x="2300287" y="282892"/>
                </a:lnTo>
                <a:lnTo>
                  <a:pt x="2300923" y="290512"/>
                </a:lnTo>
                <a:lnTo>
                  <a:pt x="2301876" y="297814"/>
                </a:lnTo>
                <a:lnTo>
                  <a:pt x="2301876" y="305434"/>
                </a:lnTo>
                <a:lnTo>
                  <a:pt x="2301876" y="1484630"/>
                </a:lnTo>
                <a:lnTo>
                  <a:pt x="2301876" y="1497013"/>
                </a:lnTo>
                <a:lnTo>
                  <a:pt x="2300923" y="1509078"/>
                </a:lnTo>
                <a:lnTo>
                  <a:pt x="2299652" y="1521143"/>
                </a:lnTo>
                <a:lnTo>
                  <a:pt x="2298063" y="1533208"/>
                </a:lnTo>
                <a:lnTo>
                  <a:pt x="2295839" y="1544638"/>
                </a:lnTo>
                <a:lnTo>
                  <a:pt x="2292980" y="1555433"/>
                </a:lnTo>
                <a:lnTo>
                  <a:pt x="2289802" y="1566545"/>
                </a:lnTo>
                <a:lnTo>
                  <a:pt x="2285990" y="1577340"/>
                </a:lnTo>
                <a:lnTo>
                  <a:pt x="2281859" y="1587500"/>
                </a:lnTo>
                <a:lnTo>
                  <a:pt x="2277093" y="1597660"/>
                </a:lnTo>
                <a:lnTo>
                  <a:pt x="2271374" y="1607503"/>
                </a:lnTo>
                <a:lnTo>
                  <a:pt x="2265655" y="1616710"/>
                </a:lnTo>
                <a:lnTo>
                  <a:pt x="2259300" y="1625918"/>
                </a:lnTo>
                <a:lnTo>
                  <a:pt x="2252310" y="1634808"/>
                </a:lnTo>
                <a:lnTo>
                  <a:pt x="2244685" y="1643063"/>
                </a:lnTo>
                <a:lnTo>
                  <a:pt x="2236424" y="1651000"/>
                </a:lnTo>
                <a:lnTo>
                  <a:pt x="2227846" y="1658938"/>
                </a:lnTo>
                <a:lnTo>
                  <a:pt x="2218631" y="1665923"/>
                </a:lnTo>
                <a:lnTo>
                  <a:pt x="2208782" y="1672908"/>
                </a:lnTo>
                <a:lnTo>
                  <a:pt x="2198297" y="1678940"/>
                </a:lnTo>
                <a:lnTo>
                  <a:pt x="2187494" y="1684973"/>
                </a:lnTo>
                <a:lnTo>
                  <a:pt x="2176056" y="1690370"/>
                </a:lnTo>
                <a:lnTo>
                  <a:pt x="2163664" y="1695450"/>
                </a:lnTo>
                <a:lnTo>
                  <a:pt x="2150955" y="1700213"/>
                </a:lnTo>
                <a:lnTo>
                  <a:pt x="2137611" y="1704023"/>
                </a:lnTo>
                <a:lnTo>
                  <a:pt x="2123631" y="1707515"/>
                </a:lnTo>
                <a:lnTo>
                  <a:pt x="2108698" y="1710373"/>
                </a:lnTo>
                <a:lnTo>
                  <a:pt x="2093764" y="1712913"/>
                </a:lnTo>
                <a:lnTo>
                  <a:pt x="2077878" y="1715135"/>
                </a:lnTo>
                <a:lnTo>
                  <a:pt x="2061038" y="1716405"/>
                </a:lnTo>
                <a:lnTo>
                  <a:pt x="2044199" y="1717358"/>
                </a:lnTo>
                <a:lnTo>
                  <a:pt x="2026406" y="1717675"/>
                </a:lnTo>
                <a:lnTo>
                  <a:pt x="1563159" y="1717675"/>
                </a:lnTo>
                <a:lnTo>
                  <a:pt x="1551721" y="1717358"/>
                </a:lnTo>
                <a:lnTo>
                  <a:pt x="1540601" y="1716723"/>
                </a:lnTo>
                <a:lnTo>
                  <a:pt x="1529163" y="1715453"/>
                </a:lnTo>
                <a:lnTo>
                  <a:pt x="1518042" y="1714500"/>
                </a:lnTo>
                <a:lnTo>
                  <a:pt x="1506922" y="1712913"/>
                </a:lnTo>
                <a:lnTo>
                  <a:pt x="1495801" y="1710690"/>
                </a:lnTo>
                <a:lnTo>
                  <a:pt x="1485634" y="1709103"/>
                </a:lnTo>
                <a:lnTo>
                  <a:pt x="1475149" y="1706880"/>
                </a:lnTo>
                <a:lnTo>
                  <a:pt x="1456085" y="1701800"/>
                </a:lnTo>
                <a:lnTo>
                  <a:pt x="1439246" y="1697038"/>
                </a:lnTo>
                <a:lnTo>
                  <a:pt x="1424948" y="1692593"/>
                </a:lnTo>
                <a:lnTo>
                  <a:pt x="1414463" y="1688783"/>
                </a:lnTo>
                <a:lnTo>
                  <a:pt x="1414463" y="1342708"/>
                </a:lnTo>
                <a:lnTo>
                  <a:pt x="1416687" y="1347470"/>
                </a:lnTo>
                <a:lnTo>
                  <a:pt x="1419229" y="1352233"/>
                </a:lnTo>
                <a:lnTo>
                  <a:pt x="1422088" y="1357630"/>
                </a:lnTo>
                <a:lnTo>
                  <a:pt x="1425583" y="1362393"/>
                </a:lnTo>
                <a:lnTo>
                  <a:pt x="1429078" y="1367473"/>
                </a:lnTo>
                <a:lnTo>
                  <a:pt x="1433209" y="1372235"/>
                </a:lnTo>
                <a:lnTo>
                  <a:pt x="1437657" y="1376998"/>
                </a:lnTo>
                <a:lnTo>
                  <a:pt x="1442105" y="1381760"/>
                </a:lnTo>
                <a:lnTo>
                  <a:pt x="1446871" y="1386523"/>
                </a:lnTo>
                <a:lnTo>
                  <a:pt x="1451637" y="1390968"/>
                </a:lnTo>
                <a:lnTo>
                  <a:pt x="1456721" y="1395413"/>
                </a:lnTo>
                <a:lnTo>
                  <a:pt x="1462440" y="1399540"/>
                </a:lnTo>
                <a:lnTo>
                  <a:pt x="1467523" y="1403350"/>
                </a:lnTo>
                <a:lnTo>
                  <a:pt x="1472925" y="1406525"/>
                </a:lnTo>
                <a:lnTo>
                  <a:pt x="1478644" y="1410018"/>
                </a:lnTo>
                <a:lnTo>
                  <a:pt x="1484045" y="1412558"/>
                </a:lnTo>
                <a:lnTo>
                  <a:pt x="1484045" y="1413510"/>
                </a:lnTo>
                <a:lnTo>
                  <a:pt x="2108062" y="1413510"/>
                </a:lnTo>
                <a:lnTo>
                  <a:pt x="2108062" y="1410335"/>
                </a:lnTo>
                <a:lnTo>
                  <a:pt x="2115370" y="1406208"/>
                </a:lnTo>
                <a:lnTo>
                  <a:pt x="2122360" y="1401763"/>
                </a:lnTo>
                <a:lnTo>
                  <a:pt x="2129032" y="1396683"/>
                </a:lnTo>
                <a:lnTo>
                  <a:pt x="2135387" y="1390968"/>
                </a:lnTo>
                <a:lnTo>
                  <a:pt x="2141106" y="1385253"/>
                </a:lnTo>
                <a:lnTo>
                  <a:pt x="2146825" y="1378903"/>
                </a:lnTo>
                <a:lnTo>
                  <a:pt x="2151909" y="1372235"/>
                </a:lnTo>
                <a:lnTo>
                  <a:pt x="2156357" y="1365568"/>
                </a:lnTo>
                <a:lnTo>
                  <a:pt x="2160805" y="1358900"/>
                </a:lnTo>
                <a:lnTo>
                  <a:pt x="2163982" y="1352233"/>
                </a:lnTo>
                <a:lnTo>
                  <a:pt x="2167477" y="1345883"/>
                </a:lnTo>
                <a:lnTo>
                  <a:pt x="2170019" y="1339215"/>
                </a:lnTo>
                <a:lnTo>
                  <a:pt x="2172243" y="1332865"/>
                </a:lnTo>
                <a:lnTo>
                  <a:pt x="2173832" y="1326515"/>
                </a:lnTo>
                <a:lnTo>
                  <a:pt x="2174467" y="1320800"/>
                </a:lnTo>
                <a:lnTo>
                  <a:pt x="2174785" y="1315085"/>
                </a:lnTo>
                <a:lnTo>
                  <a:pt x="2174785" y="305434"/>
                </a:lnTo>
                <a:lnTo>
                  <a:pt x="2174467" y="301307"/>
                </a:lnTo>
                <a:lnTo>
                  <a:pt x="2172879" y="297497"/>
                </a:lnTo>
                <a:lnTo>
                  <a:pt x="2171290" y="293687"/>
                </a:lnTo>
                <a:lnTo>
                  <a:pt x="2168430" y="290829"/>
                </a:lnTo>
                <a:lnTo>
                  <a:pt x="2165571" y="288289"/>
                </a:lnTo>
                <a:lnTo>
                  <a:pt x="2162076" y="286067"/>
                </a:lnTo>
                <a:lnTo>
                  <a:pt x="2157945" y="284797"/>
                </a:lnTo>
                <a:lnTo>
                  <a:pt x="2153497" y="284479"/>
                </a:lnTo>
                <a:lnTo>
                  <a:pt x="1414463" y="284479"/>
                </a:lnTo>
                <a:lnTo>
                  <a:pt x="1414463" y="157162"/>
                </a:lnTo>
                <a:close/>
                <a:moveTo>
                  <a:pt x="184374" y="0"/>
                </a:moveTo>
                <a:lnTo>
                  <a:pt x="1076100" y="0"/>
                </a:lnTo>
                <a:lnTo>
                  <a:pt x="1085621" y="317"/>
                </a:lnTo>
                <a:lnTo>
                  <a:pt x="1094824" y="953"/>
                </a:lnTo>
                <a:lnTo>
                  <a:pt x="1104026" y="1905"/>
                </a:lnTo>
                <a:lnTo>
                  <a:pt x="1113229" y="3494"/>
                </a:lnTo>
                <a:lnTo>
                  <a:pt x="1122115" y="5717"/>
                </a:lnTo>
                <a:lnTo>
                  <a:pt x="1131000" y="8258"/>
                </a:lnTo>
                <a:lnTo>
                  <a:pt x="1139568" y="11434"/>
                </a:lnTo>
                <a:lnTo>
                  <a:pt x="1147502" y="14610"/>
                </a:lnTo>
                <a:lnTo>
                  <a:pt x="1156070" y="18421"/>
                </a:lnTo>
                <a:lnTo>
                  <a:pt x="1163686" y="22232"/>
                </a:lnTo>
                <a:lnTo>
                  <a:pt x="1171620" y="26679"/>
                </a:lnTo>
                <a:lnTo>
                  <a:pt x="1178919" y="31443"/>
                </a:lnTo>
                <a:lnTo>
                  <a:pt x="1186217" y="36842"/>
                </a:lnTo>
                <a:lnTo>
                  <a:pt x="1193199" y="42241"/>
                </a:lnTo>
                <a:lnTo>
                  <a:pt x="1199863" y="47640"/>
                </a:lnTo>
                <a:lnTo>
                  <a:pt x="1206210" y="53993"/>
                </a:lnTo>
                <a:lnTo>
                  <a:pt x="1212557" y="60345"/>
                </a:lnTo>
                <a:lnTo>
                  <a:pt x="1218269" y="67014"/>
                </a:lnTo>
                <a:lnTo>
                  <a:pt x="1223981" y="74002"/>
                </a:lnTo>
                <a:lnTo>
                  <a:pt x="1229058" y="81306"/>
                </a:lnTo>
                <a:lnTo>
                  <a:pt x="1233818" y="88611"/>
                </a:lnTo>
                <a:lnTo>
                  <a:pt x="1238261" y="96551"/>
                </a:lnTo>
                <a:lnTo>
                  <a:pt x="1242387" y="104492"/>
                </a:lnTo>
                <a:lnTo>
                  <a:pt x="1245877" y="112749"/>
                </a:lnTo>
                <a:lnTo>
                  <a:pt x="1249368" y="121325"/>
                </a:lnTo>
                <a:lnTo>
                  <a:pt x="1252224" y="129582"/>
                </a:lnTo>
                <a:lnTo>
                  <a:pt x="1254446" y="138475"/>
                </a:lnTo>
                <a:lnTo>
                  <a:pt x="1256667" y="147368"/>
                </a:lnTo>
                <a:lnTo>
                  <a:pt x="1258254" y="156261"/>
                </a:lnTo>
                <a:lnTo>
                  <a:pt x="1259523" y="165472"/>
                </a:lnTo>
                <a:lnTo>
                  <a:pt x="1259840" y="175000"/>
                </a:lnTo>
                <a:lnTo>
                  <a:pt x="1260475" y="184210"/>
                </a:lnTo>
                <a:lnTo>
                  <a:pt x="1260475" y="1651541"/>
                </a:lnTo>
                <a:lnTo>
                  <a:pt x="1259840" y="1667103"/>
                </a:lnTo>
                <a:lnTo>
                  <a:pt x="1259206" y="1682348"/>
                </a:lnTo>
                <a:lnTo>
                  <a:pt x="1257936" y="1696958"/>
                </a:lnTo>
                <a:lnTo>
                  <a:pt x="1255715" y="1711886"/>
                </a:lnTo>
                <a:lnTo>
                  <a:pt x="1252542" y="1725860"/>
                </a:lnTo>
                <a:lnTo>
                  <a:pt x="1249368" y="1739835"/>
                </a:lnTo>
                <a:lnTo>
                  <a:pt x="1245243" y="1753492"/>
                </a:lnTo>
                <a:lnTo>
                  <a:pt x="1240483" y="1766831"/>
                </a:lnTo>
                <a:lnTo>
                  <a:pt x="1235405" y="1779535"/>
                </a:lnTo>
                <a:lnTo>
                  <a:pt x="1229376" y="1792239"/>
                </a:lnTo>
                <a:lnTo>
                  <a:pt x="1222712" y="1804308"/>
                </a:lnTo>
                <a:lnTo>
                  <a:pt x="1215413" y="1816060"/>
                </a:lnTo>
                <a:lnTo>
                  <a:pt x="1207162" y="1827493"/>
                </a:lnTo>
                <a:lnTo>
                  <a:pt x="1198594" y="1838292"/>
                </a:lnTo>
                <a:lnTo>
                  <a:pt x="1189391" y="1848773"/>
                </a:lnTo>
                <a:lnTo>
                  <a:pt x="1179236" y="1858619"/>
                </a:lnTo>
                <a:lnTo>
                  <a:pt x="1168129" y="1868147"/>
                </a:lnTo>
                <a:lnTo>
                  <a:pt x="1156705" y="1877040"/>
                </a:lnTo>
                <a:lnTo>
                  <a:pt x="1144646" y="1885615"/>
                </a:lnTo>
                <a:lnTo>
                  <a:pt x="1131635" y="1893555"/>
                </a:lnTo>
                <a:lnTo>
                  <a:pt x="1117989" y="1900860"/>
                </a:lnTo>
                <a:lnTo>
                  <a:pt x="1103709" y="1907530"/>
                </a:lnTo>
                <a:lnTo>
                  <a:pt x="1088794" y="1913882"/>
                </a:lnTo>
                <a:lnTo>
                  <a:pt x="1072927" y="1919599"/>
                </a:lnTo>
                <a:lnTo>
                  <a:pt x="1056108" y="1924680"/>
                </a:lnTo>
                <a:lnTo>
                  <a:pt x="1038654" y="1929127"/>
                </a:lnTo>
                <a:lnTo>
                  <a:pt x="1020566" y="1932620"/>
                </a:lnTo>
                <a:lnTo>
                  <a:pt x="1001526" y="1936114"/>
                </a:lnTo>
                <a:lnTo>
                  <a:pt x="981851" y="1938337"/>
                </a:lnTo>
                <a:lnTo>
                  <a:pt x="961541" y="1940243"/>
                </a:lnTo>
                <a:lnTo>
                  <a:pt x="940279" y="1941196"/>
                </a:lnTo>
                <a:lnTo>
                  <a:pt x="918065" y="1941513"/>
                </a:lnTo>
                <a:lnTo>
                  <a:pt x="342410" y="1941513"/>
                </a:lnTo>
                <a:lnTo>
                  <a:pt x="321148" y="1941196"/>
                </a:lnTo>
                <a:lnTo>
                  <a:pt x="300839" y="1940243"/>
                </a:lnTo>
                <a:lnTo>
                  <a:pt x="280846" y="1938337"/>
                </a:lnTo>
                <a:lnTo>
                  <a:pt x="261806" y="1936114"/>
                </a:lnTo>
                <a:lnTo>
                  <a:pt x="242765" y="1932938"/>
                </a:lnTo>
                <a:lnTo>
                  <a:pt x="225311" y="1929444"/>
                </a:lnTo>
                <a:lnTo>
                  <a:pt x="208175" y="1924998"/>
                </a:lnTo>
                <a:lnTo>
                  <a:pt x="191673" y="1920234"/>
                </a:lnTo>
                <a:lnTo>
                  <a:pt x="175806" y="1914517"/>
                </a:lnTo>
                <a:lnTo>
                  <a:pt x="160574" y="1908800"/>
                </a:lnTo>
                <a:lnTo>
                  <a:pt x="146294" y="1902130"/>
                </a:lnTo>
                <a:lnTo>
                  <a:pt x="132648" y="1894825"/>
                </a:lnTo>
                <a:lnTo>
                  <a:pt x="119954" y="1886885"/>
                </a:lnTo>
                <a:lnTo>
                  <a:pt x="107261" y="1878628"/>
                </a:lnTo>
                <a:lnTo>
                  <a:pt x="95836" y="1869735"/>
                </a:lnTo>
                <a:lnTo>
                  <a:pt x="84730" y="1860524"/>
                </a:lnTo>
                <a:lnTo>
                  <a:pt x="74575" y="1850361"/>
                </a:lnTo>
                <a:lnTo>
                  <a:pt x="64737" y="1840198"/>
                </a:lnTo>
                <a:lnTo>
                  <a:pt x="55534" y="1829399"/>
                </a:lnTo>
                <a:lnTo>
                  <a:pt x="47601" y="1817965"/>
                </a:lnTo>
                <a:lnTo>
                  <a:pt x="39985" y="1806532"/>
                </a:lnTo>
                <a:lnTo>
                  <a:pt x="32686" y="1794463"/>
                </a:lnTo>
                <a:lnTo>
                  <a:pt x="26656" y="1781758"/>
                </a:lnTo>
                <a:lnTo>
                  <a:pt x="20944" y="1768419"/>
                </a:lnTo>
                <a:lnTo>
                  <a:pt x="16184" y="1755397"/>
                </a:lnTo>
                <a:lnTo>
                  <a:pt x="11741" y="1741740"/>
                </a:lnTo>
                <a:lnTo>
                  <a:pt x="8251" y="1727131"/>
                </a:lnTo>
                <a:lnTo>
                  <a:pt x="5077" y="1712838"/>
                </a:lnTo>
                <a:lnTo>
                  <a:pt x="2856" y="1698229"/>
                </a:lnTo>
                <a:lnTo>
                  <a:pt x="1269" y="1682984"/>
                </a:lnTo>
                <a:lnTo>
                  <a:pt x="317" y="1667421"/>
                </a:lnTo>
                <a:lnTo>
                  <a:pt x="0" y="1651541"/>
                </a:lnTo>
                <a:lnTo>
                  <a:pt x="0" y="184210"/>
                </a:lnTo>
                <a:lnTo>
                  <a:pt x="0" y="175000"/>
                </a:lnTo>
                <a:lnTo>
                  <a:pt x="634" y="165472"/>
                </a:lnTo>
                <a:lnTo>
                  <a:pt x="1904" y="156261"/>
                </a:lnTo>
                <a:lnTo>
                  <a:pt x="3808" y="147368"/>
                </a:lnTo>
                <a:lnTo>
                  <a:pt x="6029" y="138475"/>
                </a:lnTo>
                <a:lnTo>
                  <a:pt x="8251" y="129582"/>
                </a:lnTo>
                <a:lnTo>
                  <a:pt x="11107" y="121325"/>
                </a:lnTo>
                <a:lnTo>
                  <a:pt x="14280" y="112749"/>
                </a:lnTo>
                <a:lnTo>
                  <a:pt x="18088" y="104492"/>
                </a:lnTo>
                <a:lnTo>
                  <a:pt x="22214" y="96551"/>
                </a:lnTo>
                <a:lnTo>
                  <a:pt x="26656" y="88611"/>
                </a:lnTo>
                <a:lnTo>
                  <a:pt x="31416" y="81306"/>
                </a:lnTo>
                <a:lnTo>
                  <a:pt x="36494" y="74002"/>
                </a:lnTo>
                <a:lnTo>
                  <a:pt x="41889" y="67014"/>
                </a:lnTo>
                <a:lnTo>
                  <a:pt x="47918" y="60345"/>
                </a:lnTo>
                <a:lnTo>
                  <a:pt x="53948" y="53993"/>
                </a:lnTo>
                <a:lnTo>
                  <a:pt x="60612" y="47640"/>
                </a:lnTo>
                <a:lnTo>
                  <a:pt x="66959" y="42241"/>
                </a:lnTo>
                <a:lnTo>
                  <a:pt x="74257" y="36842"/>
                </a:lnTo>
                <a:lnTo>
                  <a:pt x="81556" y="31443"/>
                </a:lnTo>
                <a:lnTo>
                  <a:pt x="88855" y="26679"/>
                </a:lnTo>
                <a:lnTo>
                  <a:pt x="96471" y="22232"/>
                </a:lnTo>
                <a:lnTo>
                  <a:pt x="104405" y="18421"/>
                </a:lnTo>
                <a:lnTo>
                  <a:pt x="112338" y="14610"/>
                </a:lnTo>
                <a:lnTo>
                  <a:pt x="120906" y="11434"/>
                </a:lnTo>
                <a:lnTo>
                  <a:pt x="129475" y="8258"/>
                </a:lnTo>
                <a:lnTo>
                  <a:pt x="138360" y="5717"/>
                </a:lnTo>
                <a:lnTo>
                  <a:pt x="146928" y="3494"/>
                </a:lnTo>
                <a:lnTo>
                  <a:pt x="156131" y="1905"/>
                </a:lnTo>
                <a:lnTo>
                  <a:pt x="165651" y="953"/>
                </a:lnTo>
                <a:lnTo>
                  <a:pt x="174854" y="317"/>
                </a:lnTo>
                <a:lnTo>
                  <a:pt x="18437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normAutofit fontScale="92500" lnSpcReduction="10000"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MH_Other_7"/>
          <p:cNvSpPr/>
          <p:nvPr>
            <p:custDataLst>
              <p:tags r:id="rId8"/>
            </p:custDataLst>
          </p:nvPr>
        </p:nvSpPr>
        <p:spPr>
          <a:xfrm>
            <a:off x="1566863" y="2216150"/>
            <a:ext cx="833437" cy="8286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5" name="MH_Other_8"/>
          <p:cNvCxnSpPr>
            <a:stCxn id="14" idx="4"/>
          </p:cNvCxnSpPr>
          <p:nvPr>
            <p:custDataLst>
              <p:tags r:id="rId9"/>
            </p:custDataLst>
          </p:nvPr>
        </p:nvCxnSpPr>
        <p:spPr>
          <a:xfrm>
            <a:off x="1984375" y="3044825"/>
            <a:ext cx="0" cy="1933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Other_9"/>
          <p:cNvSpPr/>
          <p:nvPr>
            <p:custDataLst>
              <p:tags r:id="rId10"/>
            </p:custDataLst>
          </p:nvPr>
        </p:nvSpPr>
        <p:spPr>
          <a:xfrm>
            <a:off x="1793875" y="2465388"/>
            <a:ext cx="388938" cy="363537"/>
          </a:xfrm>
          <a:custGeom>
            <a:avLst/>
            <a:gdLst/>
            <a:ahLst/>
            <a:cxnLst/>
            <a:rect l="l" t="t" r="r" b="b"/>
            <a:pathLst>
              <a:path w="969654" h="903534">
                <a:moveTo>
                  <a:pt x="813088" y="487443"/>
                </a:moveTo>
                <a:cubicBezTo>
                  <a:pt x="793206" y="487443"/>
                  <a:pt x="777088" y="503561"/>
                  <a:pt x="777088" y="523443"/>
                </a:cubicBezTo>
                <a:cubicBezTo>
                  <a:pt x="777088" y="543325"/>
                  <a:pt x="793206" y="559443"/>
                  <a:pt x="813088" y="559443"/>
                </a:cubicBezTo>
                <a:cubicBezTo>
                  <a:pt x="832970" y="559443"/>
                  <a:pt x="849088" y="543325"/>
                  <a:pt x="849088" y="523443"/>
                </a:cubicBezTo>
                <a:cubicBezTo>
                  <a:pt x="849088" y="503561"/>
                  <a:pt x="832970" y="487443"/>
                  <a:pt x="813088" y="487443"/>
                </a:cubicBezTo>
                <a:close/>
                <a:moveTo>
                  <a:pt x="606961" y="487443"/>
                </a:moveTo>
                <a:cubicBezTo>
                  <a:pt x="587079" y="487443"/>
                  <a:pt x="570961" y="503561"/>
                  <a:pt x="570961" y="523443"/>
                </a:cubicBezTo>
                <a:cubicBezTo>
                  <a:pt x="570961" y="543325"/>
                  <a:pt x="587079" y="559443"/>
                  <a:pt x="606961" y="559443"/>
                </a:cubicBezTo>
                <a:cubicBezTo>
                  <a:pt x="626843" y="559443"/>
                  <a:pt x="642961" y="543325"/>
                  <a:pt x="642961" y="523443"/>
                </a:cubicBezTo>
                <a:cubicBezTo>
                  <a:pt x="642961" y="503561"/>
                  <a:pt x="626843" y="487443"/>
                  <a:pt x="606961" y="487443"/>
                </a:cubicBezTo>
                <a:close/>
                <a:moveTo>
                  <a:pt x="691345" y="336511"/>
                </a:moveTo>
                <a:cubicBezTo>
                  <a:pt x="769490" y="335080"/>
                  <a:pt x="847112" y="364668"/>
                  <a:pt x="901758" y="422110"/>
                </a:cubicBezTo>
                <a:cubicBezTo>
                  <a:pt x="999759" y="525126"/>
                  <a:pt x="990612" y="681640"/>
                  <a:pt x="881173" y="774306"/>
                </a:cubicBezTo>
                <a:lnTo>
                  <a:pt x="905846" y="903534"/>
                </a:lnTo>
                <a:lnTo>
                  <a:pt x="792422" y="824563"/>
                </a:lnTo>
                <a:cubicBezTo>
                  <a:pt x="666952" y="867914"/>
                  <a:pt x="525982" y="820668"/>
                  <a:pt x="459770" y="713074"/>
                </a:cubicBezTo>
                <a:cubicBezTo>
                  <a:pt x="386891" y="594648"/>
                  <a:pt x="429055" y="444146"/>
                  <a:pt x="554971" y="373268"/>
                </a:cubicBezTo>
                <a:cubicBezTo>
                  <a:pt x="597384" y="349394"/>
                  <a:pt x="644458" y="337369"/>
                  <a:pt x="691345" y="336511"/>
                </a:cubicBezTo>
                <a:close/>
                <a:moveTo>
                  <a:pt x="547874" y="187267"/>
                </a:moveTo>
                <a:cubicBezTo>
                  <a:pt x="518051" y="187267"/>
                  <a:pt x="493874" y="211444"/>
                  <a:pt x="493874" y="241267"/>
                </a:cubicBezTo>
                <a:cubicBezTo>
                  <a:pt x="493874" y="271090"/>
                  <a:pt x="518051" y="295267"/>
                  <a:pt x="547874" y="295267"/>
                </a:cubicBezTo>
                <a:cubicBezTo>
                  <a:pt x="577697" y="295267"/>
                  <a:pt x="601874" y="271090"/>
                  <a:pt x="601874" y="241267"/>
                </a:cubicBezTo>
                <a:cubicBezTo>
                  <a:pt x="601874" y="211444"/>
                  <a:pt x="577697" y="187267"/>
                  <a:pt x="547874" y="187267"/>
                </a:cubicBezTo>
                <a:close/>
                <a:moveTo>
                  <a:pt x="294449" y="187267"/>
                </a:moveTo>
                <a:cubicBezTo>
                  <a:pt x="264626" y="187267"/>
                  <a:pt x="240449" y="211444"/>
                  <a:pt x="240449" y="241267"/>
                </a:cubicBezTo>
                <a:cubicBezTo>
                  <a:pt x="240449" y="271090"/>
                  <a:pt x="264626" y="295267"/>
                  <a:pt x="294449" y="295267"/>
                </a:cubicBezTo>
                <a:cubicBezTo>
                  <a:pt x="324272" y="295267"/>
                  <a:pt x="348449" y="271090"/>
                  <a:pt x="348449" y="241267"/>
                </a:cubicBezTo>
                <a:cubicBezTo>
                  <a:pt x="348449" y="211444"/>
                  <a:pt x="324272" y="187267"/>
                  <a:pt x="294449" y="187267"/>
                </a:cubicBezTo>
                <a:close/>
                <a:moveTo>
                  <a:pt x="408549" y="168"/>
                </a:moveTo>
                <a:cubicBezTo>
                  <a:pt x="456533" y="-1113"/>
                  <a:pt x="505397" y="4870"/>
                  <a:pt x="553141" y="18800"/>
                </a:cubicBezTo>
                <a:cubicBezTo>
                  <a:pt x="730896" y="70663"/>
                  <a:pt x="843952" y="217556"/>
                  <a:pt x="840274" y="375462"/>
                </a:cubicBezTo>
                <a:cubicBezTo>
                  <a:pt x="754752" y="310337"/>
                  <a:pt x="632797" y="302687"/>
                  <a:pt x="535419" y="357502"/>
                </a:cubicBezTo>
                <a:cubicBezTo>
                  <a:pt x="409503" y="428380"/>
                  <a:pt x="367339" y="578882"/>
                  <a:pt x="440218" y="697308"/>
                </a:cubicBezTo>
                <a:cubicBezTo>
                  <a:pt x="450352" y="713775"/>
                  <a:pt x="462237" y="728829"/>
                  <a:pt x="478397" y="739559"/>
                </a:cubicBezTo>
                <a:cubicBezTo>
                  <a:pt x="442192" y="745523"/>
                  <a:pt x="404623" y="745773"/>
                  <a:pt x="366675" y="741395"/>
                </a:cubicBezTo>
                <a:lnTo>
                  <a:pt x="245711" y="837584"/>
                </a:lnTo>
                <a:lnTo>
                  <a:pt x="214226" y="696474"/>
                </a:lnTo>
                <a:cubicBezTo>
                  <a:pt x="11680" y="595442"/>
                  <a:pt x="-59861" y="368389"/>
                  <a:pt x="54436" y="189343"/>
                </a:cubicBezTo>
                <a:cubicBezTo>
                  <a:pt x="128564" y="73222"/>
                  <a:pt x="264598" y="4010"/>
                  <a:pt x="408549" y="1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MH_Other_10"/>
          <p:cNvSpPr/>
          <p:nvPr>
            <p:custDataLst>
              <p:tags r:id="rId11"/>
            </p:custDataLst>
          </p:nvPr>
        </p:nvSpPr>
        <p:spPr>
          <a:xfrm>
            <a:off x="9769475" y="2216150"/>
            <a:ext cx="831850" cy="8286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MH_Other_11"/>
          <p:cNvCxnSpPr>
            <a:stCxn id="17" idx="4"/>
          </p:cNvCxnSpPr>
          <p:nvPr>
            <p:custDataLst>
              <p:tags r:id="rId12"/>
            </p:custDataLst>
          </p:nvPr>
        </p:nvCxnSpPr>
        <p:spPr>
          <a:xfrm>
            <a:off x="10183813" y="3044825"/>
            <a:ext cx="0" cy="193357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H_Other_12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9979025" y="2435225"/>
            <a:ext cx="368300" cy="363538"/>
          </a:xfrm>
          <a:custGeom>
            <a:avLst/>
            <a:gdLst>
              <a:gd name="T0" fmla="*/ 2147483646 w 6140"/>
              <a:gd name="T1" fmla="*/ 2147483646 h 6040"/>
              <a:gd name="T2" fmla="*/ 2147483646 w 6140"/>
              <a:gd name="T3" fmla="*/ 2147483646 h 6040"/>
              <a:gd name="T4" fmla="*/ 2147483646 w 6140"/>
              <a:gd name="T5" fmla="*/ 2147483646 h 6040"/>
              <a:gd name="T6" fmla="*/ 2147483646 w 6140"/>
              <a:gd name="T7" fmla="*/ 2147483646 h 6040"/>
              <a:gd name="T8" fmla="*/ 2147483646 w 6140"/>
              <a:gd name="T9" fmla="*/ 2147483646 h 6040"/>
              <a:gd name="T10" fmla="*/ 2147483646 w 6140"/>
              <a:gd name="T11" fmla="*/ 2147483646 h 6040"/>
              <a:gd name="T12" fmla="*/ 2147483646 w 6140"/>
              <a:gd name="T13" fmla="*/ 2147483646 h 6040"/>
              <a:gd name="T14" fmla="*/ 2147483646 w 6140"/>
              <a:gd name="T15" fmla="*/ 2147483646 h 6040"/>
              <a:gd name="T16" fmla="*/ 2147483646 w 6140"/>
              <a:gd name="T17" fmla="*/ 2147483646 h 6040"/>
              <a:gd name="T18" fmla="*/ 2147483646 w 6140"/>
              <a:gd name="T19" fmla="*/ 2147483646 h 6040"/>
              <a:gd name="T20" fmla="*/ 2147483646 w 6140"/>
              <a:gd name="T21" fmla="*/ 2147483646 h 6040"/>
              <a:gd name="T22" fmla="*/ 2147483646 w 6140"/>
              <a:gd name="T23" fmla="*/ 2147483646 h 6040"/>
              <a:gd name="T24" fmla="*/ 2147483646 w 6140"/>
              <a:gd name="T25" fmla="*/ 2147483646 h 6040"/>
              <a:gd name="T26" fmla="*/ 2147483646 w 6140"/>
              <a:gd name="T27" fmla="*/ 2147483646 h 6040"/>
              <a:gd name="T28" fmla="*/ 298699967 w 6140"/>
              <a:gd name="T29" fmla="*/ 2147483646 h 6040"/>
              <a:gd name="T30" fmla="*/ 836224881 w 6140"/>
              <a:gd name="T31" fmla="*/ 2147483646 h 6040"/>
              <a:gd name="T32" fmla="*/ 2147483646 w 6140"/>
              <a:gd name="T33" fmla="*/ 89854040 h 6040"/>
              <a:gd name="T34" fmla="*/ 2147483646 w 6140"/>
              <a:gd name="T35" fmla="*/ 1707904638 h 6040"/>
              <a:gd name="T36" fmla="*/ 2147483646 w 6140"/>
              <a:gd name="T37" fmla="*/ 2147483646 h 6040"/>
              <a:gd name="T38" fmla="*/ 2147483646 w 6140"/>
              <a:gd name="T39" fmla="*/ 2147483646 h 6040"/>
              <a:gd name="T40" fmla="*/ 2147483646 w 6140"/>
              <a:gd name="T41" fmla="*/ 2147483646 h 6040"/>
              <a:gd name="T42" fmla="*/ 2147483646 w 6140"/>
              <a:gd name="T43" fmla="*/ 2147483646 h 6040"/>
              <a:gd name="T44" fmla="*/ 2147483646 w 6140"/>
              <a:gd name="T45" fmla="*/ 2147483646 h 6040"/>
              <a:gd name="T46" fmla="*/ 2147483646 w 6140"/>
              <a:gd name="T47" fmla="*/ 2147483646 h 6040"/>
              <a:gd name="T48" fmla="*/ 2147483646 w 6140"/>
              <a:gd name="T49" fmla="*/ 2147483646 h 6040"/>
              <a:gd name="T50" fmla="*/ 2147483646 w 6140"/>
              <a:gd name="T51" fmla="*/ 2147483646 h 6040"/>
              <a:gd name="T52" fmla="*/ 2147483646 w 6140"/>
              <a:gd name="T53" fmla="*/ 2147483646 h 6040"/>
              <a:gd name="T54" fmla="*/ 2147483646 w 6140"/>
              <a:gd name="T55" fmla="*/ 2147483646 h 6040"/>
              <a:gd name="T56" fmla="*/ 2147483646 w 6140"/>
              <a:gd name="T57" fmla="*/ 2147483646 h 6040"/>
              <a:gd name="T58" fmla="*/ 2147483646 w 6140"/>
              <a:gd name="T59" fmla="*/ 2147483646 h 6040"/>
              <a:gd name="T60" fmla="*/ 2147483646 w 6140"/>
              <a:gd name="T61" fmla="*/ 2147483646 h 6040"/>
              <a:gd name="T62" fmla="*/ 2147483646 w 6140"/>
              <a:gd name="T63" fmla="*/ 2147483646 h 6040"/>
              <a:gd name="T64" fmla="*/ 2147483646 w 6140"/>
              <a:gd name="T65" fmla="*/ 2147483646 h 6040"/>
              <a:gd name="T66" fmla="*/ 2147483646 w 6140"/>
              <a:gd name="T67" fmla="*/ 2147483646 h 6040"/>
              <a:gd name="T68" fmla="*/ 2147483646 w 6140"/>
              <a:gd name="T69" fmla="*/ 2147483646 h 6040"/>
              <a:gd name="T70" fmla="*/ 2147483646 w 6140"/>
              <a:gd name="T71" fmla="*/ 2147483646 h 6040"/>
              <a:gd name="T72" fmla="*/ 2147483646 w 6140"/>
              <a:gd name="T73" fmla="*/ 2147483646 h 6040"/>
              <a:gd name="T74" fmla="*/ 2147483646 w 6140"/>
              <a:gd name="T75" fmla="*/ 2147483646 h 6040"/>
              <a:gd name="T76" fmla="*/ 2147483646 w 6140"/>
              <a:gd name="T77" fmla="*/ 2147483646 h 6040"/>
              <a:gd name="T78" fmla="*/ 2147483646 w 6140"/>
              <a:gd name="T79" fmla="*/ 2147483646 h 6040"/>
              <a:gd name="T80" fmla="*/ 2147483646 w 6140"/>
              <a:gd name="T81" fmla="*/ 2147483646 h 6040"/>
              <a:gd name="T82" fmla="*/ 2147483646 w 6140"/>
              <a:gd name="T83" fmla="*/ 2147483646 h 6040"/>
              <a:gd name="T84" fmla="*/ 2147483646 w 6140"/>
              <a:gd name="T85" fmla="*/ 2147483646 h 6040"/>
              <a:gd name="T86" fmla="*/ 2147483646 w 6140"/>
              <a:gd name="T87" fmla="*/ 2147483646 h 6040"/>
              <a:gd name="T88" fmla="*/ 2147483646 w 6140"/>
              <a:gd name="T89" fmla="*/ 2147483646 h 6040"/>
              <a:gd name="T90" fmla="*/ 2147483646 w 6140"/>
              <a:gd name="T91" fmla="*/ 2147483646 h 6040"/>
              <a:gd name="T92" fmla="*/ 2147483646 w 6140"/>
              <a:gd name="T93" fmla="*/ 2147483646 h 6040"/>
              <a:gd name="T94" fmla="*/ 2147483646 w 6140"/>
              <a:gd name="T95" fmla="*/ 2147483646 h 6040"/>
              <a:gd name="T96" fmla="*/ 2147483646 w 6140"/>
              <a:gd name="T97" fmla="*/ 2147483646 h 6040"/>
              <a:gd name="T98" fmla="*/ 2147483646 w 6140"/>
              <a:gd name="T99" fmla="*/ 2147483646 h 6040"/>
              <a:gd name="T100" fmla="*/ 2147483646 w 6140"/>
              <a:gd name="T101" fmla="*/ 2147483646 h 6040"/>
              <a:gd name="T102" fmla="*/ 2147483646 w 6140"/>
              <a:gd name="T103" fmla="*/ 2147483646 h 6040"/>
              <a:gd name="T104" fmla="*/ 2147483646 w 6140"/>
              <a:gd name="T105" fmla="*/ 2147483646 h 6040"/>
              <a:gd name="T106" fmla="*/ 2147483646 w 6140"/>
              <a:gd name="T107" fmla="*/ 2147483646 h 6040"/>
              <a:gd name="T108" fmla="*/ 2147483646 w 6140"/>
              <a:gd name="T109" fmla="*/ 2147483646 h 6040"/>
              <a:gd name="T110" fmla="*/ 2147483646 w 6140"/>
              <a:gd name="T111" fmla="*/ 2147483646 h 6040"/>
              <a:gd name="T112" fmla="*/ 2147483646 w 6140"/>
              <a:gd name="T113" fmla="*/ 2147483646 h 6040"/>
              <a:gd name="T114" fmla="*/ 2147483646 w 6140"/>
              <a:gd name="T115" fmla="*/ 2147483646 h 6040"/>
              <a:gd name="T116" fmla="*/ 2147483646 w 6140"/>
              <a:gd name="T117" fmla="*/ 2147483646 h 6040"/>
              <a:gd name="T118" fmla="*/ 2147483646 w 6140"/>
              <a:gd name="T119" fmla="*/ 2147483646 h 604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6140" h="6040">
                <a:moveTo>
                  <a:pt x="3011" y="554"/>
                </a:moveTo>
                <a:lnTo>
                  <a:pt x="5433" y="554"/>
                </a:lnTo>
                <a:lnTo>
                  <a:pt x="5469" y="555"/>
                </a:lnTo>
                <a:lnTo>
                  <a:pt x="5505" y="557"/>
                </a:lnTo>
                <a:lnTo>
                  <a:pt x="5540" y="562"/>
                </a:lnTo>
                <a:lnTo>
                  <a:pt x="5575" y="567"/>
                </a:lnTo>
                <a:lnTo>
                  <a:pt x="5608" y="576"/>
                </a:lnTo>
                <a:lnTo>
                  <a:pt x="5642" y="586"/>
                </a:lnTo>
                <a:lnTo>
                  <a:pt x="5676" y="597"/>
                </a:lnTo>
                <a:lnTo>
                  <a:pt x="5707" y="609"/>
                </a:lnTo>
                <a:lnTo>
                  <a:pt x="5738" y="623"/>
                </a:lnTo>
                <a:lnTo>
                  <a:pt x="5768" y="639"/>
                </a:lnTo>
                <a:lnTo>
                  <a:pt x="5799" y="656"/>
                </a:lnTo>
                <a:lnTo>
                  <a:pt x="5828" y="674"/>
                </a:lnTo>
                <a:lnTo>
                  <a:pt x="5854" y="694"/>
                </a:lnTo>
                <a:lnTo>
                  <a:pt x="5881" y="716"/>
                </a:lnTo>
                <a:lnTo>
                  <a:pt x="5908" y="738"/>
                </a:lnTo>
                <a:lnTo>
                  <a:pt x="5932" y="761"/>
                </a:lnTo>
                <a:lnTo>
                  <a:pt x="5955" y="786"/>
                </a:lnTo>
                <a:lnTo>
                  <a:pt x="5977" y="811"/>
                </a:lnTo>
                <a:lnTo>
                  <a:pt x="5998" y="838"/>
                </a:lnTo>
                <a:lnTo>
                  <a:pt x="6018" y="866"/>
                </a:lnTo>
                <a:lnTo>
                  <a:pt x="6037" y="895"/>
                </a:lnTo>
                <a:lnTo>
                  <a:pt x="6054" y="924"/>
                </a:lnTo>
                <a:lnTo>
                  <a:pt x="6069" y="955"/>
                </a:lnTo>
                <a:lnTo>
                  <a:pt x="6084" y="987"/>
                </a:lnTo>
                <a:lnTo>
                  <a:pt x="6097" y="1018"/>
                </a:lnTo>
                <a:lnTo>
                  <a:pt x="6107" y="1051"/>
                </a:lnTo>
                <a:lnTo>
                  <a:pt x="6117" y="1084"/>
                </a:lnTo>
                <a:lnTo>
                  <a:pt x="6125" y="1119"/>
                </a:lnTo>
                <a:lnTo>
                  <a:pt x="6132" y="1154"/>
                </a:lnTo>
                <a:lnTo>
                  <a:pt x="6136" y="1189"/>
                </a:lnTo>
                <a:lnTo>
                  <a:pt x="6139" y="1225"/>
                </a:lnTo>
                <a:lnTo>
                  <a:pt x="6140" y="1261"/>
                </a:lnTo>
                <a:lnTo>
                  <a:pt x="6140" y="5331"/>
                </a:lnTo>
                <a:lnTo>
                  <a:pt x="6139" y="5369"/>
                </a:lnTo>
                <a:lnTo>
                  <a:pt x="6136" y="5405"/>
                </a:lnTo>
                <a:lnTo>
                  <a:pt x="6132" y="5439"/>
                </a:lnTo>
                <a:lnTo>
                  <a:pt x="6125" y="5474"/>
                </a:lnTo>
                <a:lnTo>
                  <a:pt x="6117" y="5508"/>
                </a:lnTo>
                <a:lnTo>
                  <a:pt x="6107" y="5542"/>
                </a:lnTo>
                <a:lnTo>
                  <a:pt x="6097" y="5574"/>
                </a:lnTo>
                <a:lnTo>
                  <a:pt x="6084" y="5607"/>
                </a:lnTo>
                <a:lnTo>
                  <a:pt x="6069" y="5638"/>
                </a:lnTo>
                <a:lnTo>
                  <a:pt x="6054" y="5668"/>
                </a:lnTo>
                <a:lnTo>
                  <a:pt x="6037" y="5698"/>
                </a:lnTo>
                <a:lnTo>
                  <a:pt x="6018" y="5726"/>
                </a:lnTo>
                <a:lnTo>
                  <a:pt x="5998" y="5754"/>
                </a:lnTo>
                <a:lnTo>
                  <a:pt x="5977" y="5781"/>
                </a:lnTo>
                <a:lnTo>
                  <a:pt x="5955" y="5806"/>
                </a:lnTo>
                <a:lnTo>
                  <a:pt x="5932" y="5832"/>
                </a:lnTo>
                <a:lnTo>
                  <a:pt x="5908" y="5855"/>
                </a:lnTo>
                <a:lnTo>
                  <a:pt x="5881" y="5877"/>
                </a:lnTo>
                <a:lnTo>
                  <a:pt x="5854" y="5898"/>
                </a:lnTo>
                <a:lnTo>
                  <a:pt x="5828" y="5918"/>
                </a:lnTo>
                <a:lnTo>
                  <a:pt x="5799" y="5936"/>
                </a:lnTo>
                <a:lnTo>
                  <a:pt x="5768" y="5954"/>
                </a:lnTo>
                <a:lnTo>
                  <a:pt x="5738" y="5969"/>
                </a:lnTo>
                <a:lnTo>
                  <a:pt x="5707" y="5983"/>
                </a:lnTo>
                <a:lnTo>
                  <a:pt x="5676" y="5996"/>
                </a:lnTo>
                <a:lnTo>
                  <a:pt x="5642" y="6007"/>
                </a:lnTo>
                <a:lnTo>
                  <a:pt x="5608" y="6016"/>
                </a:lnTo>
                <a:lnTo>
                  <a:pt x="5575" y="6025"/>
                </a:lnTo>
                <a:lnTo>
                  <a:pt x="5540" y="6030"/>
                </a:lnTo>
                <a:lnTo>
                  <a:pt x="5505" y="6035"/>
                </a:lnTo>
                <a:lnTo>
                  <a:pt x="5469" y="6039"/>
                </a:lnTo>
                <a:lnTo>
                  <a:pt x="5433" y="6040"/>
                </a:lnTo>
                <a:lnTo>
                  <a:pt x="3011" y="6040"/>
                </a:lnTo>
                <a:lnTo>
                  <a:pt x="2981" y="6039"/>
                </a:lnTo>
                <a:lnTo>
                  <a:pt x="2951" y="6036"/>
                </a:lnTo>
                <a:lnTo>
                  <a:pt x="2921" y="6033"/>
                </a:lnTo>
                <a:lnTo>
                  <a:pt x="2892" y="6029"/>
                </a:lnTo>
                <a:lnTo>
                  <a:pt x="2863" y="6023"/>
                </a:lnTo>
                <a:lnTo>
                  <a:pt x="2834" y="6016"/>
                </a:lnTo>
                <a:lnTo>
                  <a:pt x="2806" y="6008"/>
                </a:lnTo>
                <a:lnTo>
                  <a:pt x="2778" y="5999"/>
                </a:lnTo>
                <a:lnTo>
                  <a:pt x="2750" y="5989"/>
                </a:lnTo>
                <a:lnTo>
                  <a:pt x="2723" y="5978"/>
                </a:lnTo>
                <a:lnTo>
                  <a:pt x="2698" y="5965"/>
                </a:lnTo>
                <a:lnTo>
                  <a:pt x="2672" y="5951"/>
                </a:lnTo>
                <a:lnTo>
                  <a:pt x="2647" y="5938"/>
                </a:lnTo>
                <a:lnTo>
                  <a:pt x="2623" y="5922"/>
                </a:lnTo>
                <a:lnTo>
                  <a:pt x="2599" y="5906"/>
                </a:lnTo>
                <a:lnTo>
                  <a:pt x="2577" y="5889"/>
                </a:lnTo>
                <a:lnTo>
                  <a:pt x="2554" y="5870"/>
                </a:lnTo>
                <a:lnTo>
                  <a:pt x="2533" y="5852"/>
                </a:lnTo>
                <a:lnTo>
                  <a:pt x="2512" y="5832"/>
                </a:lnTo>
                <a:lnTo>
                  <a:pt x="2492" y="5811"/>
                </a:lnTo>
                <a:lnTo>
                  <a:pt x="2474" y="5790"/>
                </a:lnTo>
                <a:lnTo>
                  <a:pt x="2455" y="5768"/>
                </a:lnTo>
                <a:lnTo>
                  <a:pt x="2438" y="5745"/>
                </a:lnTo>
                <a:lnTo>
                  <a:pt x="2421" y="5722"/>
                </a:lnTo>
                <a:lnTo>
                  <a:pt x="2406" y="5697"/>
                </a:lnTo>
                <a:lnTo>
                  <a:pt x="2392" y="5672"/>
                </a:lnTo>
                <a:lnTo>
                  <a:pt x="2378" y="5646"/>
                </a:lnTo>
                <a:lnTo>
                  <a:pt x="2366" y="5621"/>
                </a:lnTo>
                <a:lnTo>
                  <a:pt x="2355" y="5594"/>
                </a:lnTo>
                <a:lnTo>
                  <a:pt x="2345" y="5567"/>
                </a:lnTo>
                <a:lnTo>
                  <a:pt x="2336" y="5539"/>
                </a:lnTo>
                <a:lnTo>
                  <a:pt x="2327" y="5510"/>
                </a:lnTo>
                <a:lnTo>
                  <a:pt x="2315" y="5509"/>
                </a:lnTo>
                <a:lnTo>
                  <a:pt x="2259" y="5501"/>
                </a:lnTo>
                <a:lnTo>
                  <a:pt x="2203" y="5493"/>
                </a:lnTo>
                <a:lnTo>
                  <a:pt x="2147" y="5484"/>
                </a:lnTo>
                <a:lnTo>
                  <a:pt x="2092" y="5474"/>
                </a:lnTo>
                <a:lnTo>
                  <a:pt x="2037" y="5463"/>
                </a:lnTo>
                <a:lnTo>
                  <a:pt x="1983" y="5451"/>
                </a:lnTo>
                <a:lnTo>
                  <a:pt x="1929" y="5439"/>
                </a:lnTo>
                <a:lnTo>
                  <a:pt x="1876" y="5427"/>
                </a:lnTo>
                <a:lnTo>
                  <a:pt x="1824" y="5413"/>
                </a:lnTo>
                <a:lnTo>
                  <a:pt x="1771" y="5398"/>
                </a:lnTo>
                <a:lnTo>
                  <a:pt x="1719" y="5383"/>
                </a:lnTo>
                <a:lnTo>
                  <a:pt x="1668" y="5366"/>
                </a:lnTo>
                <a:lnTo>
                  <a:pt x="1618" y="5350"/>
                </a:lnTo>
                <a:lnTo>
                  <a:pt x="1568" y="5333"/>
                </a:lnTo>
                <a:lnTo>
                  <a:pt x="1519" y="5314"/>
                </a:lnTo>
                <a:lnTo>
                  <a:pt x="1471" y="5295"/>
                </a:lnTo>
                <a:lnTo>
                  <a:pt x="1423" y="5276"/>
                </a:lnTo>
                <a:lnTo>
                  <a:pt x="1375" y="5255"/>
                </a:lnTo>
                <a:lnTo>
                  <a:pt x="1329" y="5234"/>
                </a:lnTo>
                <a:lnTo>
                  <a:pt x="1283" y="5213"/>
                </a:lnTo>
                <a:lnTo>
                  <a:pt x="1237" y="5190"/>
                </a:lnTo>
                <a:lnTo>
                  <a:pt x="1193" y="5167"/>
                </a:lnTo>
                <a:lnTo>
                  <a:pt x="1150" y="5143"/>
                </a:lnTo>
                <a:lnTo>
                  <a:pt x="1107" y="5119"/>
                </a:lnTo>
                <a:lnTo>
                  <a:pt x="1064" y="5093"/>
                </a:lnTo>
                <a:lnTo>
                  <a:pt x="1024" y="5067"/>
                </a:lnTo>
                <a:lnTo>
                  <a:pt x="983" y="5041"/>
                </a:lnTo>
                <a:lnTo>
                  <a:pt x="944" y="5013"/>
                </a:lnTo>
                <a:lnTo>
                  <a:pt x="905" y="4985"/>
                </a:lnTo>
                <a:lnTo>
                  <a:pt x="867" y="4956"/>
                </a:lnTo>
                <a:lnTo>
                  <a:pt x="830" y="4927"/>
                </a:lnTo>
                <a:lnTo>
                  <a:pt x="794" y="4897"/>
                </a:lnTo>
                <a:lnTo>
                  <a:pt x="757" y="4866"/>
                </a:lnTo>
                <a:lnTo>
                  <a:pt x="721" y="4832"/>
                </a:lnTo>
                <a:lnTo>
                  <a:pt x="686" y="4800"/>
                </a:lnTo>
                <a:lnTo>
                  <a:pt x="652" y="4765"/>
                </a:lnTo>
                <a:lnTo>
                  <a:pt x="620" y="4730"/>
                </a:lnTo>
                <a:lnTo>
                  <a:pt x="588" y="4695"/>
                </a:lnTo>
                <a:lnTo>
                  <a:pt x="557" y="4658"/>
                </a:lnTo>
                <a:lnTo>
                  <a:pt x="528" y="4622"/>
                </a:lnTo>
                <a:lnTo>
                  <a:pt x="500" y="4584"/>
                </a:lnTo>
                <a:lnTo>
                  <a:pt x="472" y="4547"/>
                </a:lnTo>
                <a:lnTo>
                  <a:pt x="447" y="4507"/>
                </a:lnTo>
                <a:lnTo>
                  <a:pt x="422" y="4468"/>
                </a:lnTo>
                <a:lnTo>
                  <a:pt x="398" y="4428"/>
                </a:lnTo>
                <a:lnTo>
                  <a:pt x="376" y="4386"/>
                </a:lnTo>
                <a:lnTo>
                  <a:pt x="355" y="4346"/>
                </a:lnTo>
                <a:lnTo>
                  <a:pt x="335" y="4304"/>
                </a:lnTo>
                <a:lnTo>
                  <a:pt x="317" y="4261"/>
                </a:lnTo>
                <a:lnTo>
                  <a:pt x="299" y="4218"/>
                </a:lnTo>
                <a:lnTo>
                  <a:pt x="283" y="4174"/>
                </a:lnTo>
                <a:lnTo>
                  <a:pt x="269" y="4130"/>
                </a:lnTo>
                <a:lnTo>
                  <a:pt x="255" y="4084"/>
                </a:lnTo>
                <a:lnTo>
                  <a:pt x="243" y="4038"/>
                </a:lnTo>
                <a:lnTo>
                  <a:pt x="233" y="3993"/>
                </a:lnTo>
                <a:lnTo>
                  <a:pt x="224" y="3945"/>
                </a:lnTo>
                <a:lnTo>
                  <a:pt x="217" y="3897"/>
                </a:lnTo>
                <a:lnTo>
                  <a:pt x="210" y="3850"/>
                </a:lnTo>
                <a:lnTo>
                  <a:pt x="205" y="3801"/>
                </a:lnTo>
                <a:lnTo>
                  <a:pt x="203" y="3752"/>
                </a:lnTo>
                <a:lnTo>
                  <a:pt x="201" y="3702"/>
                </a:lnTo>
                <a:lnTo>
                  <a:pt x="201" y="3651"/>
                </a:lnTo>
                <a:lnTo>
                  <a:pt x="202" y="3601"/>
                </a:lnTo>
                <a:lnTo>
                  <a:pt x="204" y="3549"/>
                </a:lnTo>
                <a:lnTo>
                  <a:pt x="209" y="3500"/>
                </a:lnTo>
                <a:lnTo>
                  <a:pt x="216" y="3445"/>
                </a:lnTo>
                <a:lnTo>
                  <a:pt x="221" y="3403"/>
                </a:lnTo>
                <a:lnTo>
                  <a:pt x="228" y="3360"/>
                </a:lnTo>
                <a:lnTo>
                  <a:pt x="235" y="3317"/>
                </a:lnTo>
                <a:lnTo>
                  <a:pt x="245" y="3274"/>
                </a:lnTo>
                <a:lnTo>
                  <a:pt x="255" y="3231"/>
                </a:lnTo>
                <a:lnTo>
                  <a:pt x="267" y="3187"/>
                </a:lnTo>
                <a:lnTo>
                  <a:pt x="278" y="3143"/>
                </a:lnTo>
                <a:lnTo>
                  <a:pt x="292" y="3099"/>
                </a:lnTo>
                <a:lnTo>
                  <a:pt x="306" y="3053"/>
                </a:lnTo>
                <a:lnTo>
                  <a:pt x="322" y="3009"/>
                </a:lnTo>
                <a:lnTo>
                  <a:pt x="339" y="2964"/>
                </a:lnTo>
                <a:lnTo>
                  <a:pt x="356" y="2919"/>
                </a:lnTo>
                <a:lnTo>
                  <a:pt x="376" y="2872"/>
                </a:lnTo>
                <a:lnTo>
                  <a:pt x="396" y="2826"/>
                </a:lnTo>
                <a:lnTo>
                  <a:pt x="416" y="2779"/>
                </a:lnTo>
                <a:lnTo>
                  <a:pt x="440" y="2733"/>
                </a:lnTo>
                <a:lnTo>
                  <a:pt x="398" y="2695"/>
                </a:lnTo>
                <a:lnTo>
                  <a:pt x="357" y="2654"/>
                </a:lnTo>
                <a:lnTo>
                  <a:pt x="319" y="2614"/>
                </a:lnTo>
                <a:lnTo>
                  <a:pt x="282" y="2573"/>
                </a:lnTo>
                <a:lnTo>
                  <a:pt x="247" y="2531"/>
                </a:lnTo>
                <a:lnTo>
                  <a:pt x="214" y="2489"/>
                </a:lnTo>
                <a:lnTo>
                  <a:pt x="184" y="2445"/>
                </a:lnTo>
                <a:lnTo>
                  <a:pt x="155" y="2401"/>
                </a:lnTo>
                <a:lnTo>
                  <a:pt x="129" y="2356"/>
                </a:lnTo>
                <a:lnTo>
                  <a:pt x="104" y="2310"/>
                </a:lnTo>
                <a:lnTo>
                  <a:pt x="82" y="2263"/>
                </a:lnTo>
                <a:lnTo>
                  <a:pt x="62" y="2215"/>
                </a:lnTo>
                <a:lnTo>
                  <a:pt x="46" y="2165"/>
                </a:lnTo>
                <a:lnTo>
                  <a:pt x="38" y="2141"/>
                </a:lnTo>
                <a:lnTo>
                  <a:pt x="31" y="2115"/>
                </a:lnTo>
                <a:lnTo>
                  <a:pt x="25" y="2090"/>
                </a:lnTo>
                <a:lnTo>
                  <a:pt x="19" y="2064"/>
                </a:lnTo>
                <a:lnTo>
                  <a:pt x="14" y="2037"/>
                </a:lnTo>
                <a:lnTo>
                  <a:pt x="10" y="2011"/>
                </a:lnTo>
                <a:lnTo>
                  <a:pt x="7" y="1984"/>
                </a:lnTo>
                <a:lnTo>
                  <a:pt x="3" y="1957"/>
                </a:lnTo>
                <a:lnTo>
                  <a:pt x="1" y="1929"/>
                </a:lnTo>
                <a:lnTo>
                  <a:pt x="0" y="1902"/>
                </a:lnTo>
                <a:lnTo>
                  <a:pt x="0" y="1874"/>
                </a:lnTo>
                <a:lnTo>
                  <a:pt x="0" y="1846"/>
                </a:lnTo>
                <a:lnTo>
                  <a:pt x="0" y="1817"/>
                </a:lnTo>
                <a:lnTo>
                  <a:pt x="2" y="1788"/>
                </a:lnTo>
                <a:lnTo>
                  <a:pt x="4" y="1758"/>
                </a:lnTo>
                <a:lnTo>
                  <a:pt x="7" y="1729"/>
                </a:lnTo>
                <a:lnTo>
                  <a:pt x="11" y="1698"/>
                </a:lnTo>
                <a:lnTo>
                  <a:pt x="16" y="1667"/>
                </a:lnTo>
                <a:lnTo>
                  <a:pt x="21" y="1637"/>
                </a:lnTo>
                <a:lnTo>
                  <a:pt x="28" y="1606"/>
                </a:lnTo>
                <a:lnTo>
                  <a:pt x="35" y="1573"/>
                </a:lnTo>
                <a:lnTo>
                  <a:pt x="43" y="1542"/>
                </a:lnTo>
                <a:lnTo>
                  <a:pt x="51" y="1509"/>
                </a:lnTo>
                <a:lnTo>
                  <a:pt x="61" y="1475"/>
                </a:lnTo>
                <a:lnTo>
                  <a:pt x="72" y="1443"/>
                </a:lnTo>
                <a:lnTo>
                  <a:pt x="83" y="1409"/>
                </a:lnTo>
                <a:lnTo>
                  <a:pt x="109" y="1340"/>
                </a:lnTo>
                <a:lnTo>
                  <a:pt x="138" y="1270"/>
                </a:lnTo>
                <a:lnTo>
                  <a:pt x="170" y="1198"/>
                </a:lnTo>
                <a:lnTo>
                  <a:pt x="207" y="1124"/>
                </a:lnTo>
                <a:lnTo>
                  <a:pt x="247" y="1048"/>
                </a:lnTo>
                <a:lnTo>
                  <a:pt x="291" y="970"/>
                </a:lnTo>
                <a:lnTo>
                  <a:pt x="232" y="930"/>
                </a:lnTo>
                <a:lnTo>
                  <a:pt x="966" y="3"/>
                </a:lnTo>
                <a:lnTo>
                  <a:pt x="977" y="2"/>
                </a:lnTo>
                <a:lnTo>
                  <a:pt x="1011" y="1"/>
                </a:lnTo>
                <a:lnTo>
                  <a:pt x="1062" y="0"/>
                </a:lnTo>
                <a:lnTo>
                  <a:pt x="1092" y="1"/>
                </a:lnTo>
                <a:lnTo>
                  <a:pt x="1126" y="2"/>
                </a:lnTo>
                <a:lnTo>
                  <a:pt x="1161" y="4"/>
                </a:lnTo>
                <a:lnTo>
                  <a:pt x="1198" y="9"/>
                </a:lnTo>
                <a:lnTo>
                  <a:pt x="1236" y="14"/>
                </a:lnTo>
                <a:lnTo>
                  <a:pt x="1276" y="22"/>
                </a:lnTo>
                <a:lnTo>
                  <a:pt x="1314" y="31"/>
                </a:lnTo>
                <a:lnTo>
                  <a:pt x="1352" y="43"/>
                </a:lnTo>
                <a:lnTo>
                  <a:pt x="1372" y="48"/>
                </a:lnTo>
                <a:lnTo>
                  <a:pt x="1390" y="57"/>
                </a:lnTo>
                <a:lnTo>
                  <a:pt x="1408" y="65"/>
                </a:lnTo>
                <a:lnTo>
                  <a:pt x="1426" y="73"/>
                </a:lnTo>
                <a:lnTo>
                  <a:pt x="1461" y="93"/>
                </a:lnTo>
                <a:lnTo>
                  <a:pt x="1495" y="114"/>
                </a:lnTo>
                <a:lnTo>
                  <a:pt x="1527" y="136"/>
                </a:lnTo>
                <a:lnTo>
                  <a:pt x="1559" y="159"/>
                </a:lnTo>
                <a:lnTo>
                  <a:pt x="1588" y="182"/>
                </a:lnTo>
                <a:lnTo>
                  <a:pt x="1616" y="205"/>
                </a:lnTo>
                <a:lnTo>
                  <a:pt x="1642" y="230"/>
                </a:lnTo>
                <a:lnTo>
                  <a:pt x="1666" y="252"/>
                </a:lnTo>
                <a:lnTo>
                  <a:pt x="1707" y="293"/>
                </a:lnTo>
                <a:lnTo>
                  <a:pt x="1739" y="327"/>
                </a:lnTo>
                <a:lnTo>
                  <a:pt x="1759" y="350"/>
                </a:lnTo>
                <a:lnTo>
                  <a:pt x="1765" y="359"/>
                </a:lnTo>
                <a:lnTo>
                  <a:pt x="1153" y="1011"/>
                </a:lnTo>
                <a:lnTo>
                  <a:pt x="985" y="843"/>
                </a:lnTo>
                <a:lnTo>
                  <a:pt x="714" y="1251"/>
                </a:lnTo>
                <a:lnTo>
                  <a:pt x="630" y="1196"/>
                </a:lnTo>
                <a:lnTo>
                  <a:pt x="603" y="1246"/>
                </a:lnTo>
                <a:lnTo>
                  <a:pt x="578" y="1294"/>
                </a:lnTo>
                <a:lnTo>
                  <a:pt x="556" y="1342"/>
                </a:lnTo>
                <a:lnTo>
                  <a:pt x="535" y="1390"/>
                </a:lnTo>
                <a:lnTo>
                  <a:pt x="516" y="1435"/>
                </a:lnTo>
                <a:lnTo>
                  <a:pt x="500" y="1480"/>
                </a:lnTo>
                <a:lnTo>
                  <a:pt x="485" y="1524"/>
                </a:lnTo>
                <a:lnTo>
                  <a:pt x="472" y="1567"/>
                </a:lnTo>
                <a:lnTo>
                  <a:pt x="462" y="1609"/>
                </a:lnTo>
                <a:lnTo>
                  <a:pt x="452" y="1650"/>
                </a:lnTo>
                <a:lnTo>
                  <a:pt x="445" y="1690"/>
                </a:lnTo>
                <a:lnTo>
                  <a:pt x="440" y="1729"/>
                </a:lnTo>
                <a:lnTo>
                  <a:pt x="436" y="1768"/>
                </a:lnTo>
                <a:lnTo>
                  <a:pt x="435" y="1805"/>
                </a:lnTo>
                <a:lnTo>
                  <a:pt x="434" y="1842"/>
                </a:lnTo>
                <a:lnTo>
                  <a:pt x="436" y="1878"/>
                </a:lnTo>
                <a:lnTo>
                  <a:pt x="439" y="1913"/>
                </a:lnTo>
                <a:lnTo>
                  <a:pt x="443" y="1948"/>
                </a:lnTo>
                <a:lnTo>
                  <a:pt x="450" y="1982"/>
                </a:lnTo>
                <a:lnTo>
                  <a:pt x="457" y="2014"/>
                </a:lnTo>
                <a:lnTo>
                  <a:pt x="466" y="2047"/>
                </a:lnTo>
                <a:lnTo>
                  <a:pt x="477" y="2079"/>
                </a:lnTo>
                <a:lnTo>
                  <a:pt x="488" y="2111"/>
                </a:lnTo>
                <a:lnTo>
                  <a:pt x="502" y="2141"/>
                </a:lnTo>
                <a:lnTo>
                  <a:pt x="516" y="2171"/>
                </a:lnTo>
                <a:lnTo>
                  <a:pt x="533" y="2200"/>
                </a:lnTo>
                <a:lnTo>
                  <a:pt x="550" y="2229"/>
                </a:lnTo>
                <a:lnTo>
                  <a:pt x="569" y="2257"/>
                </a:lnTo>
                <a:lnTo>
                  <a:pt x="587" y="2285"/>
                </a:lnTo>
                <a:lnTo>
                  <a:pt x="608" y="2313"/>
                </a:lnTo>
                <a:lnTo>
                  <a:pt x="630" y="2339"/>
                </a:lnTo>
                <a:lnTo>
                  <a:pt x="652" y="2366"/>
                </a:lnTo>
                <a:lnTo>
                  <a:pt x="682" y="2322"/>
                </a:lnTo>
                <a:lnTo>
                  <a:pt x="713" y="2278"/>
                </a:lnTo>
                <a:lnTo>
                  <a:pt x="745" y="2234"/>
                </a:lnTo>
                <a:lnTo>
                  <a:pt x="778" y="2188"/>
                </a:lnTo>
                <a:lnTo>
                  <a:pt x="811" y="2144"/>
                </a:lnTo>
                <a:lnTo>
                  <a:pt x="846" y="2099"/>
                </a:lnTo>
                <a:lnTo>
                  <a:pt x="883" y="2054"/>
                </a:lnTo>
                <a:lnTo>
                  <a:pt x="920" y="2007"/>
                </a:lnTo>
                <a:lnTo>
                  <a:pt x="957" y="1962"/>
                </a:lnTo>
                <a:lnTo>
                  <a:pt x="997" y="1916"/>
                </a:lnTo>
                <a:lnTo>
                  <a:pt x="1038" y="1870"/>
                </a:lnTo>
                <a:lnTo>
                  <a:pt x="1079" y="1824"/>
                </a:lnTo>
                <a:lnTo>
                  <a:pt x="1166" y="1730"/>
                </a:lnTo>
                <a:lnTo>
                  <a:pt x="1257" y="1636"/>
                </a:lnTo>
                <a:lnTo>
                  <a:pt x="1247" y="1611"/>
                </a:lnTo>
                <a:lnTo>
                  <a:pt x="1237" y="1586"/>
                </a:lnTo>
                <a:lnTo>
                  <a:pt x="1230" y="1560"/>
                </a:lnTo>
                <a:lnTo>
                  <a:pt x="1223" y="1534"/>
                </a:lnTo>
                <a:lnTo>
                  <a:pt x="1219" y="1507"/>
                </a:lnTo>
                <a:lnTo>
                  <a:pt x="1215" y="1479"/>
                </a:lnTo>
                <a:lnTo>
                  <a:pt x="1213" y="1451"/>
                </a:lnTo>
                <a:lnTo>
                  <a:pt x="1212" y="1423"/>
                </a:lnTo>
                <a:lnTo>
                  <a:pt x="1213" y="1397"/>
                </a:lnTo>
                <a:lnTo>
                  <a:pt x="1214" y="1370"/>
                </a:lnTo>
                <a:lnTo>
                  <a:pt x="1218" y="1344"/>
                </a:lnTo>
                <a:lnTo>
                  <a:pt x="1222" y="1319"/>
                </a:lnTo>
                <a:lnTo>
                  <a:pt x="1228" y="1293"/>
                </a:lnTo>
                <a:lnTo>
                  <a:pt x="1235" y="1269"/>
                </a:lnTo>
                <a:lnTo>
                  <a:pt x="1243" y="1244"/>
                </a:lnTo>
                <a:lnTo>
                  <a:pt x="1252" y="1221"/>
                </a:lnTo>
                <a:lnTo>
                  <a:pt x="1263" y="1198"/>
                </a:lnTo>
                <a:lnTo>
                  <a:pt x="1274" y="1175"/>
                </a:lnTo>
                <a:lnTo>
                  <a:pt x="1287" y="1154"/>
                </a:lnTo>
                <a:lnTo>
                  <a:pt x="1301" y="1132"/>
                </a:lnTo>
                <a:lnTo>
                  <a:pt x="1315" y="1112"/>
                </a:lnTo>
                <a:lnTo>
                  <a:pt x="1331" y="1092"/>
                </a:lnTo>
                <a:lnTo>
                  <a:pt x="1348" y="1073"/>
                </a:lnTo>
                <a:lnTo>
                  <a:pt x="1365" y="1055"/>
                </a:lnTo>
                <a:lnTo>
                  <a:pt x="1365" y="1054"/>
                </a:lnTo>
                <a:lnTo>
                  <a:pt x="1384" y="1037"/>
                </a:lnTo>
                <a:lnTo>
                  <a:pt x="1402" y="1020"/>
                </a:lnTo>
                <a:lnTo>
                  <a:pt x="1422" y="1005"/>
                </a:lnTo>
                <a:lnTo>
                  <a:pt x="1443" y="990"/>
                </a:lnTo>
                <a:lnTo>
                  <a:pt x="1464" y="977"/>
                </a:lnTo>
                <a:lnTo>
                  <a:pt x="1486" y="965"/>
                </a:lnTo>
                <a:lnTo>
                  <a:pt x="1508" y="953"/>
                </a:lnTo>
                <a:lnTo>
                  <a:pt x="1531" y="943"/>
                </a:lnTo>
                <a:lnTo>
                  <a:pt x="1554" y="933"/>
                </a:lnTo>
                <a:lnTo>
                  <a:pt x="1579" y="925"/>
                </a:lnTo>
                <a:lnTo>
                  <a:pt x="1603" y="918"/>
                </a:lnTo>
                <a:lnTo>
                  <a:pt x="1628" y="912"/>
                </a:lnTo>
                <a:lnTo>
                  <a:pt x="1654" y="908"/>
                </a:lnTo>
                <a:lnTo>
                  <a:pt x="1681" y="904"/>
                </a:lnTo>
                <a:lnTo>
                  <a:pt x="1706" y="902"/>
                </a:lnTo>
                <a:lnTo>
                  <a:pt x="1733" y="902"/>
                </a:lnTo>
                <a:lnTo>
                  <a:pt x="1760" y="902"/>
                </a:lnTo>
                <a:lnTo>
                  <a:pt x="1786" y="904"/>
                </a:lnTo>
                <a:lnTo>
                  <a:pt x="1813" y="908"/>
                </a:lnTo>
                <a:lnTo>
                  <a:pt x="1839" y="912"/>
                </a:lnTo>
                <a:lnTo>
                  <a:pt x="1863" y="918"/>
                </a:lnTo>
                <a:lnTo>
                  <a:pt x="1889" y="925"/>
                </a:lnTo>
                <a:lnTo>
                  <a:pt x="1913" y="933"/>
                </a:lnTo>
                <a:lnTo>
                  <a:pt x="1936" y="943"/>
                </a:lnTo>
                <a:lnTo>
                  <a:pt x="1959" y="953"/>
                </a:lnTo>
                <a:lnTo>
                  <a:pt x="1981" y="965"/>
                </a:lnTo>
                <a:lnTo>
                  <a:pt x="2003" y="977"/>
                </a:lnTo>
                <a:lnTo>
                  <a:pt x="2024" y="990"/>
                </a:lnTo>
                <a:lnTo>
                  <a:pt x="2045" y="1005"/>
                </a:lnTo>
                <a:lnTo>
                  <a:pt x="2065" y="1020"/>
                </a:lnTo>
                <a:lnTo>
                  <a:pt x="2084" y="1037"/>
                </a:lnTo>
                <a:lnTo>
                  <a:pt x="2102" y="1054"/>
                </a:lnTo>
                <a:lnTo>
                  <a:pt x="2102" y="1055"/>
                </a:lnTo>
                <a:lnTo>
                  <a:pt x="2118" y="1073"/>
                </a:lnTo>
                <a:lnTo>
                  <a:pt x="2136" y="1091"/>
                </a:lnTo>
                <a:lnTo>
                  <a:pt x="2151" y="1111"/>
                </a:lnTo>
                <a:lnTo>
                  <a:pt x="2165" y="1132"/>
                </a:lnTo>
                <a:lnTo>
                  <a:pt x="2179" y="1153"/>
                </a:lnTo>
                <a:lnTo>
                  <a:pt x="2192" y="1175"/>
                </a:lnTo>
                <a:lnTo>
                  <a:pt x="2203" y="1197"/>
                </a:lnTo>
                <a:lnTo>
                  <a:pt x="2214" y="1220"/>
                </a:lnTo>
                <a:lnTo>
                  <a:pt x="2223" y="1244"/>
                </a:lnTo>
                <a:lnTo>
                  <a:pt x="2231" y="1269"/>
                </a:lnTo>
                <a:lnTo>
                  <a:pt x="2238" y="1293"/>
                </a:lnTo>
                <a:lnTo>
                  <a:pt x="2244" y="1319"/>
                </a:lnTo>
                <a:lnTo>
                  <a:pt x="2248" y="1344"/>
                </a:lnTo>
                <a:lnTo>
                  <a:pt x="2252" y="1370"/>
                </a:lnTo>
                <a:lnTo>
                  <a:pt x="2254" y="1397"/>
                </a:lnTo>
                <a:lnTo>
                  <a:pt x="2254" y="1423"/>
                </a:lnTo>
                <a:lnTo>
                  <a:pt x="2254" y="1450"/>
                </a:lnTo>
                <a:lnTo>
                  <a:pt x="2252" y="1477"/>
                </a:lnTo>
                <a:lnTo>
                  <a:pt x="2248" y="1502"/>
                </a:lnTo>
                <a:lnTo>
                  <a:pt x="2244" y="1528"/>
                </a:lnTo>
                <a:lnTo>
                  <a:pt x="2238" y="1553"/>
                </a:lnTo>
                <a:lnTo>
                  <a:pt x="2231" y="1578"/>
                </a:lnTo>
                <a:lnTo>
                  <a:pt x="2223" y="1602"/>
                </a:lnTo>
                <a:lnTo>
                  <a:pt x="2214" y="1626"/>
                </a:lnTo>
                <a:lnTo>
                  <a:pt x="2203" y="1648"/>
                </a:lnTo>
                <a:lnTo>
                  <a:pt x="2192" y="1672"/>
                </a:lnTo>
                <a:lnTo>
                  <a:pt x="2179" y="1694"/>
                </a:lnTo>
                <a:lnTo>
                  <a:pt x="2166" y="1715"/>
                </a:lnTo>
                <a:lnTo>
                  <a:pt x="2151" y="1734"/>
                </a:lnTo>
                <a:lnTo>
                  <a:pt x="2136" y="1754"/>
                </a:lnTo>
                <a:lnTo>
                  <a:pt x="2120" y="1774"/>
                </a:lnTo>
                <a:lnTo>
                  <a:pt x="2102" y="1791"/>
                </a:lnTo>
                <a:lnTo>
                  <a:pt x="2084" y="1809"/>
                </a:lnTo>
                <a:lnTo>
                  <a:pt x="2065" y="1825"/>
                </a:lnTo>
                <a:lnTo>
                  <a:pt x="2045" y="1841"/>
                </a:lnTo>
                <a:lnTo>
                  <a:pt x="2024" y="1855"/>
                </a:lnTo>
                <a:lnTo>
                  <a:pt x="2003" y="1869"/>
                </a:lnTo>
                <a:lnTo>
                  <a:pt x="1981" y="1882"/>
                </a:lnTo>
                <a:lnTo>
                  <a:pt x="1959" y="1893"/>
                </a:lnTo>
                <a:lnTo>
                  <a:pt x="1936" y="1904"/>
                </a:lnTo>
                <a:lnTo>
                  <a:pt x="1913" y="1913"/>
                </a:lnTo>
                <a:lnTo>
                  <a:pt x="1889" y="1921"/>
                </a:lnTo>
                <a:lnTo>
                  <a:pt x="1863" y="1928"/>
                </a:lnTo>
                <a:lnTo>
                  <a:pt x="1839" y="1934"/>
                </a:lnTo>
                <a:lnTo>
                  <a:pt x="1813" y="1939"/>
                </a:lnTo>
                <a:lnTo>
                  <a:pt x="1786" y="1942"/>
                </a:lnTo>
                <a:lnTo>
                  <a:pt x="1760" y="1943"/>
                </a:lnTo>
                <a:lnTo>
                  <a:pt x="1733" y="1945"/>
                </a:lnTo>
                <a:lnTo>
                  <a:pt x="1710" y="1943"/>
                </a:lnTo>
                <a:lnTo>
                  <a:pt x="1685" y="1942"/>
                </a:lnTo>
                <a:lnTo>
                  <a:pt x="1662" y="1940"/>
                </a:lnTo>
                <a:lnTo>
                  <a:pt x="1640" y="1936"/>
                </a:lnTo>
                <a:lnTo>
                  <a:pt x="1617" y="1932"/>
                </a:lnTo>
                <a:lnTo>
                  <a:pt x="1595" y="1926"/>
                </a:lnTo>
                <a:lnTo>
                  <a:pt x="1573" y="1919"/>
                </a:lnTo>
                <a:lnTo>
                  <a:pt x="1552" y="1912"/>
                </a:lnTo>
                <a:lnTo>
                  <a:pt x="1465" y="2000"/>
                </a:lnTo>
                <a:lnTo>
                  <a:pt x="1384" y="2089"/>
                </a:lnTo>
                <a:lnTo>
                  <a:pt x="1306" y="2177"/>
                </a:lnTo>
                <a:lnTo>
                  <a:pt x="1233" y="2263"/>
                </a:lnTo>
                <a:lnTo>
                  <a:pt x="1164" y="2349"/>
                </a:lnTo>
                <a:lnTo>
                  <a:pt x="1099" y="2433"/>
                </a:lnTo>
                <a:lnTo>
                  <a:pt x="1069" y="2475"/>
                </a:lnTo>
                <a:lnTo>
                  <a:pt x="1039" y="2517"/>
                </a:lnTo>
                <a:lnTo>
                  <a:pt x="1011" y="2558"/>
                </a:lnTo>
                <a:lnTo>
                  <a:pt x="983" y="2599"/>
                </a:lnTo>
                <a:lnTo>
                  <a:pt x="961" y="2633"/>
                </a:lnTo>
                <a:lnTo>
                  <a:pt x="1020" y="2674"/>
                </a:lnTo>
                <a:lnTo>
                  <a:pt x="1081" y="2714"/>
                </a:lnTo>
                <a:lnTo>
                  <a:pt x="1143" y="2755"/>
                </a:lnTo>
                <a:lnTo>
                  <a:pt x="1207" y="2796"/>
                </a:lnTo>
                <a:lnTo>
                  <a:pt x="1341" y="2878"/>
                </a:lnTo>
                <a:lnTo>
                  <a:pt x="1479" y="2962"/>
                </a:lnTo>
                <a:lnTo>
                  <a:pt x="1583" y="3026"/>
                </a:lnTo>
                <a:lnTo>
                  <a:pt x="1689" y="3089"/>
                </a:lnTo>
                <a:lnTo>
                  <a:pt x="1795" y="3156"/>
                </a:lnTo>
                <a:lnTo>
                  <a:pt x="1900" y="3223"/>
                </a:lnTo>
                <a:lnTo>
                  <a:pt x="2003" y="3293"/>
                </a:lnTo>
                <a:lnTo>
                  <a:pt x="2056" y="3329"/>
                </a:lnTo>
                <a:lnTo>
                  <a:pt x="2107" y="3365"/>
                </a:lnTo>
                <a:lnTo>
                  <a:pt x="2157" y="3402"/>
                </a:lnTo>
                <a:lnTo>
                  <a:pt x="2207" y="3439"/>
                </a:lnTo>
                <a:lnTo>
                  <a:pt x="2255" y="3477"/>
                </a:lnTo>
                <a:lnTo>
                  <a:pt x="2304" y="3517"/>
                </a:lnTo>
                <a:lnTo>
                  <a:pt x="2304" y="1261"/>
                </a:lnTo>
                <a:lnTo>
                  <a:pt x="2305" y="1225"/>
                </a:lnTo>
                <a:lnTo>
                  <a:pt x="2308" y="1189"/>
                </a:lnTo>
                <a:lnTo>
                  <a:pt x="2312" y="1154"/>
                </a:lnTo>
                <a:lnTo>
                  <a:pt x="2319" y="1119"/>
                </a:lnTo>
                <a:lnTo>
                  <a:pt x="2326" y="1084"/>
                </a:lnTo>
                <a:lnTo>
                  <a:pt x="2337" y="1051"/>
                </a:lnTo>
                <a:lnTo>
                  <a:pt x="2347" y="1018"/>
                </a:lnTo>
                <a:lnTo>
                  <a:pt x="2360" y="987"/>
                </a:lnTo>
                <a:lnTo>
                  <a:pt x="2374" y="955"/>
                </a:lnTo>
                <a:lnTo>
                  <a:pt x="2390" y="924"/>
                </a:lnTo>
                <a:lnTo>
                  <a:pt x="2407" y="895"/>
                </a:lnTo>
                <a:lnTo>
                  <a:pt x="2425" y="866"/>
                </a:lnTo>
                <a:lnTo>
                  <a:pt x="2445" y="838"/>
                </a:lnTo>
                <a:lnTo>
                  <a:pt x="2467" y="811"/>
                </a:lnTo>
                <a:lnTo>
                  <a:pt x="2489" y="786"/>
                </a:lnTo>
                <a:lnTo>
                  <a:pt x="2512" y="761"/>
                </a:lnTo>
                <a:lnTo>
                  <a:pt x="2536" y="738"/>
                </a:lnTo>
                <a:lnTo>
                  <a:pt x="2562" y="716"/>
                </a:lnTo>
                <a:lnTo>
                  <a:pt x="2589" y="694"/>
                </a:lnTo>
                <a:lnTo>
                  <a:pt x="2616" y="674"/>
                </a:lnTo>
                <a:lnTo>
                  <a:pt x="2645" y="656"/>
                </a:lnTo>
                <a:lnTo>
                  <a:pt x="2674" y="639"/>
                </a:lnTo>
                <a:lnTo>
                  <a:pt x="2706" y="623"/>
                </a:lnTo>
                <a:lnTo>
                  <a:pt x="2737" y="609"/>
                </a:lnTo>
                <a:lnTo>
                  <a:pt x="2769" y="597"/>
                </a:lnTo>
                <a:lnTo>
                  <a:pt x="2802" y="586"/>
                </a:lnTo>
                <a:lnTo>
                  <a:pt x="2835" y="576"/>
                </a:lnTo>
                <a:lnTo>
                  <a:pt x="2870" y="567"/>
                </a:lnTo>
                <a:lnTo>
                  <a:pt x="2904" y="562"/>
                </a:lnTo>
                <a:lnTo>
                  <a:pt x="2939" y="557"/>
                </a:lnTo>
                <a:lnTo>
                  <a:pt x="2975" y="555"/>
                </a:lnTo>
                <a:lnTo>
                  <a:pt x="3011" y="554"/>
                </a:lnTo>
                <a:close/>
                <a:moveTo>
                  <a:pt x="1887" y="1269"/>
                </a:moveTo>
                <a:lnTo>
                  <a:pt x="1887" y="1269"/>
                </a:lnTo>
                <a:lnTo>
                  <a:pt x="1871" y="1255"/>
                </a:lnTo>
                <a:lnTo>
                  <a:pt x="1855" y="1242"/>
                </a:lnTo>
                <a:lnTo>
                  <a:pt x="1837" y="1232"/>
                </a:lnTo>
                <a:lnTo>
                  <a:pt x="1818" y="1222"/>
                </a:lnTo>
                <a:lnTo>
                  <a:pt x="1798" y="1215"/>
                </a:lnTo>
                <a:lnTo>
                  <a:pt x="1777" y="1210"/>
                </a:lnTo>
                <a:lnTo>
                  <a:pt x="1755" y="1206"/>
                </a:lnTo>
                <a:lnTo>
                  <a:pt x="1733" y="1205"/>
                </a:lnTo>
                <a:lnTo>
                  <a:pt x="1711" y="1206"/>
                </a:lnTo>
                <a:lnTo>
                  <a:pt x="1689" y="1210"/>
                </a:lnTo>
                <a:lnTo>
                  <a:pt x="1668" y="1215"/>
                </a:lnTo>
                <a:lnTo>
                  <a:pt x="1648" y="1222"/>
                </a:lnTo>
                <a:lnTo>
                  <a:pt x="1630" y="1232"/>
                </a:lnTo>
                <a:lnTo>
                  <a:pt x="1611" y="1242"/>
                </a:lnTo>
                <a:lnTo>
                  <a:pt x="1595" y="1255"/>
                </a:lnTo>
                <a:lnTo>
                  <a:pt x="1580" y="1269"/>
                </a:lnTo>
                <a:lnTo>
                  <a:pt x="1579" y="1269"/>
                </a:lnTo>
                <a:lnTo>
                  <a:pt x="1565" y="1284"/>
                </a:lnTo>
                <a:lnTo>
                  <a:pt x="1552" y="1301"/>
                </a:lnTo>
                <a:lnTo>
                  <a:pt x="1541" y="1319"/>
                </a:lnTo>
                <a:lnTo>
                  <a:pt x="1532" y="1338"/>
                </a:lnTo>
                <a:lnTo>
                  <a:pt x="1525" y="1358"/>
                </a:lnTo>
                <a:lnTo>
                  <a:pt x="1519" y="1379"/>
                </a:lnTo>
                <a:lnTo>
                  <a:pt x="1517" y="1401"/>
                </a:lnTo>
                <a:lnTo>
                  <a:pt x="1516" y="1423"/>
                </a:lnTo>
                <a:lnTo>
                  <a:pt x="1517" y="1445"/>
                </a:lnTo>
                <a:lnTo>
                  <a:pt x="1519" y="1467"/>
                </a:lnTo>
                <a:lnTo>
                  <a:pt x="1525" y="1488"/>
                </a:lnTo>
                <a:lnTo>
                  <a:pt x="1532" y="1508"/>
                </a:lnTo>
                <a:lnTo>
                  <a:pt x="1541" y="1527"/>
                </a:lnTo>
                <a:lnTo>
                  <a:pt x="1553" y="1545"/>
                </a:lnTo>
                <a:lnTo>
                  <a:pt x="1565" y="1561"/>
                </a:lnTo>
                <a:lnTo>
                  <a:pt x="1580" y="1576"/>
                </a:lnTo>
                <a:lnTo>
                  <a:pt x="1580" y="1578"/>
                </a:lnTo>
                <a:lnTo>
                  <a:pt x="1595" y="1592"/>
                </a:lnTo>
                <a:lnTo>
                  <a:pt x="1611" y="1604"/>
                </a:lnTo>
                <a:lnTo>
                  <a:pt x="1630" y="1615"/>
                </a:lnTo>
                <a:lnTo>
                  <a:pt x="1648" y="1624"/>
                </a:lnTo>
                <a:lnTo>
                  <a:pt x="1668" y="1631"/>
                </a:lnTo>
                <a:lnTo>
                  <a:pt x="1689" y="1637"/>
                </a:lnTo>
                <a:lnTo>
                  <a:pt x="1711" y="1639"/>
                </a:lnTo>
                <a:lnTo>
                  <a:pt x="1733" y="1640"/>
                </a:lnTo>
                <a:lnTo>
                  <a:pt x="1755" y="1639"/>
                </a:lnTo>
                <a:lnTo>
                  <a:pt x="1777" y="1637"/>
                </a:lnTo>
                <a:lnTo>
                  <a:pt x="1798" y="1631"/>
                </a:lnTo>
                <a:lnTo>
                  <a:pt x="1818" y="1624"/>
                </a:lnTo>
                <a:lnTo>
                  <a:pt x="1837" y="1615"/>
                </a:lnTo>
                <a:lnTo>
                  <a:pt x="1855" y="1603"/>
                </a:lnTo>
                <a:lnTo>
                  <a:pt x="1871" y="1592"/>
                </a:lnTo>
                <a:lnTo>
                  <a:pt x="1887" y="1576"/>
                </a:lnTo>
                <a:lnTo>
                  <a:pt x="1901" y="1561"/>
                </a:lnTo>
                <a:lnTo>
                  <a:pt x="1914" y="1545"/>
                </a:lnTo>
                <a:lnTo>
                  <a:pt x="1925" y="1527"/>
                </a:lnTo>
                <a:lnTo>
                  <a:pt x="1934" y="1508"/>
                </a:lnTo>
                <a:lnTo>
                  <a:pt x="1941" y="1488"/>
                </a:lnTo>
                <a:lnTo>
                  <a:pt x="1947" y="1467"/>
                </a:lnTo>
                <a:lnTo>
                  <a:pt x="1950" y="1445"/>
                </a:lnTo>
                <a:lnTo>
                  <a:pt x="1951" y="1423"/>
                </a:lnTo>
                <a:lnTo>
                  <a:pt x="1950" y="1401"/>
                </a:lnTo>
                <a:lnTo>
                  <a:pt x="1947" y="1379"/>
                </a:lnTo>
                <a:lnTo>
                  <a:pt x="1941" y="1358"/>
                </a:lnTo>
                <a:lnTo>
                  <a:pt x="1934" y="1338"/>
                </a:lnTo>
                <a:lnTo>
                  <a:pt x="1925" y="1319"/>
                </a:lnTo>
                <a:lnTo>
                  <a:pt x="1914" y="1301"/>
                </a:lnTo>
                <a:lnTo>
                  <a:pt x="1901" y="1284"/>
                </a:lnTo>
                <a:lnTo>
                  <a:pt x="1887" y="1269"/>
                </a:lnTo>
                <a:close/>
                <a:moveTo>
                  <a:pt x="2304" y="5100"/>
                </a:moveTo>
                <a:lnTo>
                  <a:pt x="2304" y="4074"/>
                </a:lnTo>
                <a:lnTo>
                  <a:pt x="2277" y="4045"/>
                </a:lnTo>
                <a:lnTo>
                  <a:pt x="2251" y="4017"/>
                </a:lnTo>
                <a:lnTo>
                  <a:pt x="2224" y="3989"/>
                </a:lnTo>
                <a:lnTo>
                  <a:pt x="2195" y="3961"/>
                </a:lnTo>
                <a:lnTo>
                  <a:pt x="2138" y="3908"/>
                </a:lnTo>
                <a:lnTo>
                  <a:pt x="2078" y="3856"/>
                </a:lnTo>
                <a:lnTo>
                  <a:pt x="2016" y="3805"/>
                </a:lnTo>
                <a:lnTo>
                  <a:pt x="1952" y="3755"/>
                </a:lnTo>
                <a:lnTo>
                  <a:pt x="1887" y="3706"/>
                </a:lnTo>
                <a:lnTo>
                  <a:pt x="1821" y="3659"/>
                </a:lnTo>
                <a:lnTo>
                  <a:pt x="1754" y="3613"/>
                </a:lnTo>
                <a:lnTo>
                  <a:pt x="1687" y="3567"/>
                </a:lnTo>
                <a:lnTo>
                  <a:pt x="1617" y="3522"/>
                </a:lnTo>
                <a:lnTo>
                  <a:pt x="1548" y="3478"/>
                </a:lnTo>
                <a:lnTo>
                  <a:pt x="1409" y="3392"/>
                </a:lnTo>
                <a:lnTo>
                  <a:pt x="1270" y="3308"/>
                </a:lnTo>
                <a:lnTo>
                  <a:pt x="1140" y="3230"/>
                </a:lnTo>
                <a:lnTo>
                  <a:pt x="1012" y="3151"/>
                </a:lnTo>
                <a:lnTo>
                  <a:pt x="949" y="3111"/>
                </a:lnTo>
                <a:lnTo>
                  <a:pt x="888" y="3071"/>
                </a:lnTo>
                <a:lnTo>
                  <a:pt x="826" y="3030"/>
                </a:lnTo>
                <a:lnTo>
                  <a:pt x="765" y="2988"/>
                </a:lnTo>
                <a:lnTo>
                  <a:pt x="737" y="3056"/>
                </a:lnTo>
                <a:lnTo>
                  <a:pt x="710" y="3122"/>
                </a:lnTo>
                <a:lnTo>
                  <a:pt x="687" y="3186"/>
                </a:lnTo>
                <a:lnTo>
                  <a:pt x="667" y="3250"/>
                </a:lnTo>
                <a:lnTo>
                  <a:pt x="650" y="3313"/>
                </a:lnTo>
                <a:lnTo>
                  <a:pt x="636" y="3375"/>
                </a:lnTo>
                <a:lnTo>
                  <a:pt x="624" y="3435"/>
                </a:lnTo>
                <a:lnTo>
                  <a:pt x="615" y="3496"/>
                </a:lnTo>
                <a:lnTo>
                  <a:pt x="612" y="3533"/>
                </a:lnTo>
                <a:lnTo>
                  <a:pt x="608" y="3577"/>
                </a:lnTo>
                <a:lnTo>
                  <a:pt x="606" y="3615"/>
                </a:lnTo>
                <a:lnTo>
                  <a:pt x="605" y="3652"/>
                </a:lnTo>
                <a:lnTo>
                  <a:pt x="605" y="3691"/>
                </a:lnTo>
                <a:lnTo>
                  <a:pt x="606" y="3728"/>
                </a:lnTo>
                <a:lnTo>
                  <a:pt x="609" y="3765"/>
                </a:lnTo>
                <a:lnTo>
                  <a:pt x="613" y="3801"/>
                </a:lnTo>
                <a:lnTo>
                  <a:pt x="617" y="3837"/>
                </a:lnTo>
                <a:lnTo>
                  <a:pt x="623" y="3873"/>
                </a:lnTo>
                <a:lnTo>
                  <a:pt x="630" y="3908"/>
                </a:lnTo>
                <a:lnTo>
                  <a:pt x="638" y="3943"/>
                </a:lnTo>
                <a:lnTo>
                  <a:pt x="646" y="3976"/>
                </a:lnTo>
                <a:lnTo>
                  <a:pt x="657" y="4010"/>
                </a:lnTo>
                <a:lnTo>
                  <a:pt x="668" y="4044"/>
                </a:lnTo>
                <a:lnTo>
                  <a:pt x="680" y="4076"/>
                </a:lnTo>
                <a:lnTo>
                  <a:pt x="693" y="4109"/>
                </a:lnTo>
                <a:lnTo>
                  <a:pt x="707" y="4141"/>
                </a:lnTo>
                <a:lnTo>
                  <a:pt x="722" y="4173"/>
                </a:lnTo>
                <a:lnTo>
                  <a:pt x="738" y="4204"/>
                </a:lnTo>
                <a:lnTo>
                  <a:pt x="755" y="4234"/>
                </a:lnTo>
                <a:lnTo>
                  <a:pt x="773" y="4264"/>
                </a:lnTo>
                <a:lnTo>
                  <a:pt x="791" y="4295"/>
                </a:lnTo>
                <a:lnTo>
                  <a:pt x="811" y="4324"/>
                </a:lnTo>
                <a:lnTo>
                  <a:pt x="832" y="4353"/>
                </a:lnTo>
                <a:lnTo>
                  <a:pt x="853" y="4380"/>
                </a:lnTo>
                <a:lnTo>
                  <a:pt x="875" y="4408"/>
                </a:lnTo>
                <a:lnTo>
                  <a:pt x="898" y="4436"/>
                </a:lnTo>
                <a:lnTo>
                  <a:pt x="923" y="4463"/>
                </a:lnTo>
                <a:lnTo>
                  <a:pt x="947" y="4488"/>
                </a:lnTo>
                <a:lnTo>
                  <a:pt x="973" y="4515"/>
                </a:lnTo>
                <a:lnTo>
                  <a:pt x="999" y="4540"/>
                </a:lnTo>
                <a:lnTo>
                  <a:pt x="1027" y="4565"/>
                </a:lnTo>
                <a:lnTo>
                  <a:pt x="1055" y="4589"/>
                </a:lnTo>
                <a:lnTo>
                  <a:pt x="1084" y="4614"/>
                </a:lnTo>
                <a:lnTo>
                  <a:pt x="1114" y="4637"/>
                </a:lnTo>
                <a:lnTo>
                  <a:pt x="1144" y="4660"/>
                </a:lnTo>
                <a:lnTo>
                  <a:pt x="1176" y="4684"/>
                </a:lnTo>
                <a:lnTo>
                  <a:pt x="1208" y="4706"/>
                </a:lnTo>
                <a:lnTo>
                  <a:pt x="1242" y="4728"/>
                </a:lnTo>
                <a:lnTo>
                  <a:pt x="1276" y="4749"/>
                </a:lnTo>
                <a:lnTo>
                  <a:pt x="1309" y="4769"/>
                </a:lnTo>
                <a:lnTo>
                  <a:pt x="1344" y="4789"/>
                </a:lnTo>
                <a:lnTo>
                  <a:pt x="1380" y="4809"/>
                </a:lnTo>
                <a:lnTo>
                  <a:pt x="1416" y="4829"/>
                </a:lnTo>
                <a:lnTo>
                  <a:pt x="1453" y="4847"/>
                </a:lnTo>
                <a:lnTo>
                  <a:pt x="1490" y="4865"/>
                </a:lnTo>
                <a:lnTo>
                  <a:pt x="1529" y="4882"/>
                </a:lnTo>
                <a:lnTo>
                  <a:pt x="1568" y="4899"/>
                </a:lnTo>
                <a:lnTo>
                  <a:pt x="1608" y="4916"/>
                </a:lnTo>
                <a:lnTo>
                  <a:pt x="1647" y="4931"/>
                </a:lnTo>
                <a:lnTo>
                  <a:pt x="1688" y="4947"/>
                </a:lnTo>
                <a:lnTo>
                  <a:pt x="1728" y="4961"/>
                </a:lnTo>
                <a:lnTo>
                  <a:pt x="1770" y="4975"/>
                </a:lnTo>
                <a:lnTo>
                  <a:pt x="1855" y="5002"/>
                </a:lnTo>
                <a:lnTo>
                  <a:pt x="1941" y="5026"/>
                </a:lnTo>
                <a:lnTo>
                  <a:pt x="2029" y="5048"/>
                </a:lnTo>
                <a:lnTo>
                  <a:pt x="2120" y="5068"/>
                </a:lnTo>
                <a:lnTo>
                  <a:pt x="2211" y="5085"/>
                </a:lnTo>
                <a:lnTo>
                  <a:pt x="2304" y="5100"/>
                </a:lnTo>
                <a:close/>
                <a:moveTo>
                  <a:pt x="2991" y="1292"/>
                </a:moveTo>
                <a:lnTo>
                  <a:pt x="2991" y="3627"/>
                </a:lnTo>
                <a:lnTo>
                  <a:pt x="5477" y="3627"/>
                </a:lnTo>
                <a:lnTo>
                  <a:pt x="5477" y="1292"/>
                </a:lnTo>
                <a:lnTo>
                  <a:pt x="2991" y="1292"/>
                </a:lnTo>
                <a:close/>
                <a:moveTo>
                  <a:pt x="4212" y="3997"/>
                </a:moveTo>
                <a:lnTo>
                  <a:pt x="4212" y="3997"/>
                </a:lnTo>
                <a:lnTo>
                  <a:pt x="4181" y="3998"/>
                </a:lnTo>
                <a:lnTo>
                  <a:pt x="4150" y="4000"/>
                </a:lnTo>
                <a:lnTo>
                  <a:pt x="4120" y="4003"/>
                </a:lnTo>
                <a:lnTo>
                  <a:pt x="4090" y="4007"/>
                </a:lnTo>
                <a:lnTo>
                  <a:pt x="4060" y="4012"/>
                </a:lnTo>
                <a:lnTo>
                  <a:pt x="4030" y="4018"/>
                </a:lnTo>
                <a:lnTo>
                  <a:pt x="4001" y="4026"/>
                </a:lnTo>
                <a:lnTo>
                  <a:pt x="3974" y="4034"/>
                </a:lnTo>
                <a:lnTo>
                  <a:pt x="3946" y="4044"/>
                </a:lnTo>
                <a:lnTo>
                  <a:pt x="3918" y="4054"/>
                </a:lnTo>
                <a:lnTo>
                  <a:pt x="3891" y="4066"/>
                </a:lnTo>
                <a:lnTo>
                  <a:pt x="3864" y="4079"/>
                </a:lnTo>
                <a:lnTo>
                  <a:pt x="3839" y="4091"/>
                </a:lnTo>
                <a:lnTo>
                  <a:pt x="3813" y="4105"/>
                </a:lnTo>
                <a:lnTo>
                  <a:pt x="3789" y="4120"/>
                </a:lnTo>
                <a:lnTo>
                  <a:pt x="3765" y="4137"/>
                </a:lnTo>
                <a:lnTo>
                  <a:pt x="4227" y="4599"/>
                </a:lnTo>
                <a:lnTo>
                  <a:pt x="4676" y="4149"/>
                </a:lnTo>
                <a:lnTo>
                  <a:pt x="4652" y="4132"/>
                </a:lnTo>
                <a:lnTo>
                  <a:pt x="4626" y="4116"/>
                </a:lnTo>
                <a:lnTo>
                  <a:pt x="4599" y="4100"/>
                </a:lnTo>
                <a:lnTo>
                  <a:pt x="4573" y="4086"/>
                </a:lnTo>
                <a:lnTo>
                  <a:pt x="4546" y="4072"/>
                </a:lnTo>
                <a:lnTo>
                  <a:pt x="4518" y="4059"/>
                </a:lnTo>
                <a:lnTo>
                  <a:pt x="4489" y="4048"/>
                </a:lnTo>
                <a:lnTo>
                  <a:pt x="4460" y="4038"/>
                </a:lnTo>
                <a:lnTo>
                  <a:pt x="4431" y="4029"/>
                </a:lnTo>
                <a:lnTo>
                  <a:pt x="4401" y="4021"/>
                </a:lnTo>
                <a:lnTo>
                  <a:pt x="4371" y="4014"/>
                </a:lnTo>
                <a:lnTo>
                  <a:pt x="4339" y="4008"/>
                </a:lnTo>
                <a:lnTo>
                  <a:pt x="4308" y="4003"/>
                </a:lnTo>
                <a:lnTo>
                  <a:pt x="4277" y="4000"/>
                </a:lnTo>
                <a:lnTo>
                  <a:pt x="4244" y="3998"/>
                </a:lnTo>
                <a:lnTo>
                  <a:pt x="4212" y="3997"/>
                </a:lnTo>
                <a:close/>
                <a:moveTo>
                  <a:pt x="4858" y="4335"/>
                </a:moveTo>
                <a:lnTo>
                  <a:pt x="4411" y="4783"/>
                </a:lnTo>
                <a:lnTo>
                  <a:pt x="4859" y="5233"/>
                </a:lnTo>
                <a:lnTo>
                  <a:pt x="4876" y="5208"/>
                </a:lnTo>
                <a:lnTo>
                  <a:pt x="4891" y="5184"/>
                </a:lnTo>
                <a:lnTo>
                  <a:pt x="4906" y="5158"/>
                </a:lnTo>
                <a:lnTo>
                  <a:pt x="4919" y="5133"/>
                </a:lnTo>
                <a:lnTo>
                  <a:pt x="4931" y="5106"/>
                </a:lnTo>
                <a:lnTo>
                  <a:pt x="4943" y="5079"/>
                </a:lnTo>
                <a:lnTo>
                  <a:pt x="4953" y="5052"/>
                </a:lnTo>
                <a:lnTo>
                  <a:pt x="4963" y="5024"/>
                </a:lnTo>
                <a:lnTo>
                  <a:pt x="4971" y="4995"/>
                </a:lnTo>
                <a:lnTo>
                  <a:pt x="4978" y="4967"/>
                </a:lnTo>
                <a:lnTo>
                  <a:pt x="4985" y="4937"/>
                </a:lnTo>
                <a:lnTo>
                  <a:pt x="4989" y="4908"/>
                </a:lnTo>
                <a:lnTo>
                  <a:pt x="4994" y="4877"/>
                </a:lnTo>
                <a:lnTo>
                  <a:pt x="4996" y="4847"/>
                </a:lnTo>
                <a:lnTo>
                  <a:pt x="4999" y="4816"/>
                </a:lnTo>
                <a:lnTo>
                  <a:pt x="5000" y="4786"/>
                </a:lnTo>
                <a:lnTo>
                  <a:pt x="4999" y="4754"/>
                </a:lnTo>
                <a:lnTo>
                  <a:pt x="4996" y="4723"/>
                </a:lnTo>
                <a:lnTo>
                  <a:pt x="4994" y="4693"/>
                </a:lnTo>
                <a:lnTo>
                  <a:pt x="4989" y="4663"/>
                </a:lnTo>
                <a:lnTo>
                  <a:pt x="4985" y="4632"/>
                </a:lnTo>
                <a:lnTo>
                  <a:pt x="4978" y="4603"/>
                </a:lnTo>
                <a:lnTo>
                  <a:pt x="4971" y="4574"/>
                </a:lnTo>
                <a:lnTo>
                  <a:pt x="4963" y="4545"/>
                </a:lnTo>
                <a:lnTo>
                  <a:pt x="4952" y="4517"/>
                </a:lnTo>
                <a:lnTo>
                  <a:pt x="4942" y="4490"/>
                </a:lnTo>
                <a:lnTo>
                  <a:pt x="4930" y="4463"/>
                </a:lnTo>
                <a:lnTo>
                  <a:pt x="4917" y="4436"/>
                </a:lnTo>
                <a:lnTo>
                  <a:pt x="4905" y="4411"/>
                </a:lnTo>
                <a:lnTo>
                  <a:pt x="4890" y="4385"/>
                </a:lnTo>
                <a:lnTo>
                  <a:pt x="4874" y="4360"/>
                </a:lnTo>
                <a:lnTo>
                  <a:pt x="4858" y="4335"/>
                </a:lnTo>
                <a:close/>
                <a:moveTo>
                  <a:pt x="4678" y="5420"/>
                </a:moveTo>
                <a:lnTo>
                  <a:pt x="4227" y="4968"/>
                </a:lnTo>
                <a:lnTo>
                  <a:pt x="3762" y="5431"/>
                </a:lnTo>
                <a:lnTo>
                  <a:pt x="3787" y="5448"/>
                </a:lnTo>
                <a:lnTo>
                  <a:pt x="3811" y="5464"/>
                </a:lnTo>
                <a:lnTo>
                  <a:pt x="3837" y="5478"/>
                </a:lnTo>
                <a:lnTo>
                  <a:pt x="3863" y="5492"/>
                </a:lnTo>
                <a:lnTo>
                  <a:pt x="3890" y="5503"/>
                </a:lnTo>
                <a:lnTo>
                  <a:pt x="3917" y="5515"/>
                </a:lnTo>
                <a:lnTo>
                  <a:pt x="3945" y="5526"/>
                </a:lnTo>
                <a:lnTo>
                  <a:pt x="3972" y="5536"/>
                </a:lnTo>
                <a:lnTo>
                  <a:pt x="4000" y="5544"/>
                </a:lnTo>
                <a:lnTo>
                  <a:pt x="4029" y="5552"/>
                </a:lnTo>
                <a:lnTo>
                  <a:pt x="4060" y="5558"/>
                </a:lnTo>
                <a:lnTo>
                  <a:pt x="4089" y="5564"/>
                </a:lnTo>
                <a:lnTo>
                  <a:pt x="4119" y="5567"/>
                </a:lnTo>
                <a:lnTo>
                  <a:pt x="4150" y="5571"/>
                </a:lnTo>
                <a:lnTo>
                  <a:pt x="4180" y="5572"/>
                </a:lnTo>
                <a:lnTo>
                  <a:pt x="4212" y="5573"/>
                </a:lnTo>
                <a:lnTo>
                  <a:pt x="4244" y="5572"/>
                </a:lnTo>
                <a:lnTo>
                  <a:pt x="4277" y="5569"/>
                </a:lnTo>
                <a:lnTo>
                  <a:pt x="4308" y="5567"/>
                </a:lnTo>
                <a:lnTo>
                  <a:pt x="4340" y="5562"/>
                </a:lnTo>
                <a:lnTo>
                  <a:pt x="4371" y="5557"/>
                </a:lnTo>
                <a:lnTo>
                  <a:pt x="4402" y="5550"/>
                </a:lnTo>
                <a:lnTo>
                  <a:pt x="4432" y="5542"/>
                </a:lnTo>
                <a:lnTo>
                  <a:pt x="4461" y="5532"/>
                </a:lnTo>
                <a:lnTo>
                  <a:pt x="4490" y="5522"/>
                </a:lnTo>
                <a:lnTo>
                  <a:pt x="4519" y="5510"/>
                </a:lnTo>
                <a:lnTo>
                  <a:pt x="4547" y="5497"/>
                </a:lnTo>
                <a:lnTo>
                  <a:pt x="4575" y="5485"/>
                </a:lnTo>
                <a:lnTo>
                  <a:pt x="4602" y="5470"/>
                </a:lnTo>
                <a:lnTo>
                  <a:pt x="4627" y="5454"/>
                </a:lnTo>
                <a:lnTo>
                  <a:pt x="4653" y="5437"/>
                </a:lnTo>
                <a:lnTo>
                  <a:pt x="4678" y="5420"/>
                </a:lnTo>
                <a:close/>
                <a:moveTo>
                  <a:pt x="3575" y="5249"/>
                </a:moveTo>
                <a:lnTo>
                  <a:pt x="4042" y="4783"/>
                </a:lnTo>
                <a:lnTo>
                  <a:pt x="3578" y="4319"/>
                </a:lnTo>
                <a:lnTo>
                  <a:pt x="3560" y="4343"/>
                </a:lnTo>
                <a:lnTo>
                  <a:pt x="3543" y="4369"/>
                </a:lnTo>
                <a:lnTo>
                  <a:pt x="3528" y="4396"/>
                </a:lnTo>
                <a:lnTo>
                  <a:pt x="3513" y="4422"/>
                </a:lnTo>
                <a:lnTo>
                  <a:pt x="3499" y="4450"/>
                </a:lnTo>
                <a:lnTo>
                  <a:pt x="3487" y="4478"/>
                </a:lnTo>
                <a:lnTo>
                  <a:pt x="3476" y="4506"/>
                </a:lnTo>
                <a:lnTo>
                  <a:pt x="3465" y="4536"/>
                </a:lnTo>
                <a:lnTo>
                  <a:pt x="3456" y="4565"/>
                </a:lnTo>
                <a:lnTo>
                  <a:pt x="3448" y="4595"/>
                </a:lnTo>
                <a:lnTo>
                  <a:pt x="3441" y="4625"/>
                </a:lnTo>
                <a:lnTo>
                  <a:pt x="3435" y="4657"/>
                </a:lnTo>
                <a:lnTo>
                  <a:pt x="3430" y="4688"/>
                </a:lnTo>
                <a:lnTo>
                  <a:pt x="3427" y="4721"/>
                </a:lnTo>
                <a:lnTo>
                  <a:pt x="3426" y="4752"/>
                </a:lnTo>
                <a:lnTo>
                  <a:pt x="3424" y="4786"/>
                </a:lnTo>
                <a:lnTo>
                  <a:pt x="3426" y="4817"/>
                </a:lnTo>
                <a:lnTo>
                  <a:pt x="3427" y="4850"/>
                </a:lnTo>
                <a:lnTo>
                  <a:pt x="3430" y="4881"/>
                </a:lnTo>
                <a:lnTo>
                  <a:pt x="3435" y="4912"/>
                </a:lnTo>
                <a:lnTo>
                  <a:pt x="3441" y="4944"/>
                </a:lnTo>
                <a:lnTo>
                  <a:pt x="3448" y="4974"/>
                </a:lnTo>
                <a:lnTo>
                  <a:pt x="3456" y="5004"/>
                </a:lnTo>
                <a:lnTo>
                  <a:pt x="3464" y="5033"/>
                </a:lnTo>
                <a:lnTo>
                  <a:pt x="3474" y="5062"/>
                </a:lnTo>
                <a:lnTo>
                  <a:pt x="3486" y="5091"/>
                </a:lnTo>
                <a:lnTo>
                  <a:pt x="3499" y="5119"/>
                </a:lnTo>
                <a:lnTo>
                  <a:pt x="3512" y="5147"/>
                </a:lnTo>
                <a:lnTo>
                  <a:pt x="3527" y="5174"/>
                </a:lnTo>
                <a:lnTo>
                  <a:pt x="3542" y="5199"/>
                </a:lnTo>
                <a:lnTo>
                  <a:pt x="3558" y="5225"/>
                </a:lnTo>
                <a:lnTo>
                  <a:pt x="3575" y="52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normAutofit lnSpcReduction="10000"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MH_SubTitle_1"/>
          <p:cNvSpPr txBox="1">
            <a:spLocks/>
          </p:cNvSpPr>
          <p:nvPr>
            <p:custDataLst>
              <p:tags r:id="rId14"/>
            </p:custDataLst>
          </p:nvPr>
        </p:nvSpPr>
        <p:spPr bwMode="auto">
          <a:xfrm>
            <a:off x="1438275" y="1592263"/>
            <a:ext cx="10906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点击此处添加文字</a:t>
            </a:r>
          </a:p>
        </p:txBody>
      </p:sp>
      <p:sp>
        <p:nvSpPr>
          <p:cNvPr id="21" name="MH_Other_13"/>
          <p:cNvSpPr/>
          <p:nvPr>
            <p:custDataLst>
              <p:tags r:id="rId15"/>
            </p:custDataLst>
          </p:nvPr>
        </p:nvSpPr>
        <p:spPr>
          <a:xfrm>
            <a:off x="4638675" y="4943475"/>
            <a:ext cx="147638" cy="12541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MH_Other_14"/>
          <p:cNvSpPr/>
          <p:nvPr>
            <p:custDataLst>
              <p:tags r:id="rId16"/>
            </p:custDataLst>
          </p:nvPr>
        </p:nvSpPr>
        <p:spPr>
          <a:xfrm>
            <a:off x="7377113" y="4943475"/>
            <a:ext cx="149225" cy="125413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MH_Other_15"/>
          <p:cNvSpPr/>
          <p:nvPr>
            <p:custDataLst>
              <p:tags r:id="rId17"/>
            </p:custDataLst>
          </p:nvPr>
        </p:nvSpPr>
        <p:spPr>
          <a:xfrm>
            <a:off x="1909763" y="4943475"/>
            <a:ext cx="149225" cy="12541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MH_Other_16"/>
          <p:cNvSpPr/>
          <p:nvPr>
            <p:custDataLst>
              <p:tags r:id="rId18"/>
            </p:custDataLst>
          </p:nvPr>
        </p:nvSpPr>
        <p:spPr>
          <a:xfrm>
            <a:off x="10110788" y="4943475"/>
            <a:ext cx="147637" cy="1254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MH_SubTitle_1"/>
          <p:cNvSpPr txBox="1">
            <a:spLocks/>
          </p:cNvSpPr>
          <p:nvPr>
            <p:custDataLst>
              <p:tags r:id="rId19"/>
            </p:custDataLst>
          </p:nvPr>
        </p:nvSpPr>
        <p:spPr bwMode="auto">
          <a:xfrm>
            <a:off x="4171950" y="1592263"/>
            <a:ext cx="10906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点击此处添加文字</a:t>
            </a:r>
          </a:p>
        </p:txBody>
      </p:sp>
      <p:sp>
        <p:nvSpPr>
          <p:cNvPr id="26" name="MH_SubTitle_1"/>
          <p:cNvSpPr txBox="1">
            <a:spLocks/>
          </p:cNvSpPr>
          <p:nvPr>
            <p:custDataLst>
              <p:tags r:id="rId20"/>
            </p:custDataLst>
          </p:nvPr>
        </p:nvSpPr>
        <p:spPr bwMode="auto">
          <a:xfrm>
            <a:off x="6899275" y="1592263"/>
            <a:ext cx="10906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点击此处添加文字</a:t>
            </a:r>
          </a:p>
        </p:txBody>
      </p:sp>
      <p:sp>
        <p:nvSpPr>
          <p:cNvPr id="27" name="MH_SubTitle_1"/>
          <p:cNvSpPr txBox="1">
            <a:spLocks/>
          </p:cNvSpPr>
          <p:nvPr>
            <p:custDataLst>
              <p:tags r:id="rId21"/>
            </p:custDataLst>
          </p:nvPr>
        </p:nvSpPr>
        <p:spPr bwMode="auto">
          <a:xfrm>
            <a:off x="9637713" y="1592263"/>
            <a:ext cx="10922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点击此处添加文字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61752" y="61592"/>
            <a:ext cx="12073098" cy="6739258"/>
          </a:xfrm>
          <a:prstGeom prst="roundRect">
            <a:avLst>
              <a:gd name="adj" fmla="val 1164"/>
            </a:avLst>
          </a:prstGeom>
          <a:noFill/>
          <a:ln>
            <a:solidFill>
              <a:srgbClr val="6386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MH_Number_1"/>
          <p:cNvSpPr/>
          <p:nvPr>
            <p:custDataLst>
              <p:tags r:id="rId22"/>
            </p:custDataLst>
          </p:nvPr>
        </p:nvSpPr>
        <p:spPr>
          <a:xfrm>
            <a:off x="144305" y="141602"/>
            <a:ext cx="498951" cy="498614"/>
          </a:xfrm>
          <a:prstGeom prst="roundRect">
            <a:avLst>
              <a:gd name="adj" fmla="val 7615"/>
            </a:avLst>
          </a:prstGeom>
          <a:noFill/>
          <a:ln w="19050">
            <a:solidFill>
              <a:srgbClr val="5E719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/>
          <p:cNvSpPr/>
          <p:nvPr>
            <p:custDataLst>
              <p:tags r:id="rId23"/>
            </p:custDataLst>
          </p:nvPr>
        </p:nvSpPr>
        <p:spPr>
          <a:xfrm>
            <a:off x="657230" y="141602"/>
            <a:ext cx="2928452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课题研究过程展示</a:t>
            </a:r>
          </a:p>
        </p:txBody>
      </p:sp>
    </p:spTree>
    <p:extLst>
      <p:ext uri="{BB962C8B-B14F-4D97-AF65-F5344CB8AC3E}">
        <p14:creationId xmlns:p14="http://schemas.microsoft.com/office/powerpoint/2010/main" val="184964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4" grpId="0" animBg="1"/>
      <p:bldP spid="17" grpId="0" animBg="1"/>
      <p:bldP spid="20" grpId="0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1752" y="61592"/>
            <a:ext cx="12073098" cy="6739258"/>
          </a:xfrm>
          <a:prstGeom prst="roundRect">
            <a:avLst>
              <a:gd name="adj" fmla="val 1164"/>
            </a:avLst>
          </a:prstGeom>
          <a:noFill/>
          <a:ln>
            <a:solidFill>
              <a:srgbClr val="6386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MH_Number_1"/>
          <p:cNvSpPr/>
          <p:nvPr>
            <p:custDataLst>
              <p:tags r:id="rId1"/>
            </p:custDataLst>
          </p:nvPr>
        </p:nvSpPr>
        <p:spPr>
          <a:xfrm>
            <a:off x="144305" y="141602"/>
            <a:ext cx="498951" cy="498614"/>
          </a:xfrm>
          <a:prstGeom prst="roundRect">
            <a:avLst>
              <a:gd name="adj" fmla="val 7615"/>
            </a:avLst>
          </a:prstGeom>
          <a:noFill/>
          <a:ln w="19050">
            <a:solidFill>
              <a:srgbClr val="5E719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/>
          <p:cNvSpPr/>
          <p:nvPr>
            <p:custDataLst>
              <p:tags r:id="rId2"/>
            </p:custDataLst>
          </p:nvPr>
        </p:nvSpPr>
        <p:spPr>
          <a:xfrm>
            <a:off x="657230" y="141602"/>
            <a:ext cx="2928452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课题研究过程展示</a:t>
            </a:r>
          </a:p>
        </p:txBody>
      </p:sp>
      <p:sp>
        <p:nvSpPr>
          <p:cNvPr id="7" name="MH_Desc_1"/>
          <p:cNvSpPr txBox="1"/>
          <p:nvPr>
            <p:custDataLst>
              <p:tags r:id="rId3"/>
            </p:custDataLst>
          </p:nvPr>
        </p:nvSpPr>
        <p:spPr>
          <a:xfrm>
            <a:off x="7860815" y="1818334"/>
            <a:ext cx="2141505" cy="36977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prstMaterial="matte">
            <a:contourClr>
              <a:srgbClr val="FFFFFF"/>
            </a:contourClr>
          </a:sp3d>
        </p:spPr>
        <p:txBody>
          <a:bodyPr tIns="81000" rIns="67500" bIns="81000" anchor="ctr"/>
          <a:lstStyle/>
          <a:p>
            <a:pPr algn="ctr" defTabSz="914400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dirty="0">
              <a:solidFill>
                <a:srgbClr val="ED7D31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MH_Other_1"/>
          <p:cNvSpPr/>
          <p:nvPr>
            <p:custDataLst>
              <p:tags r:id="rId4"/>
            </p:custDataLst>
          </p:nvPr>
        </p:nvSpPr>
        <p:spPr>
          <a:xfrm>
            <a:off x="2155825" y="4997450"/>
            <a:ext cx="5149850" cy="51911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MH_SubTitle_4"/>
          <p:cNvSpPr/>
          <p:nvPr>
            <p:custDataLst>
              <p:tags r:id="rId5"/>
            </p:custDataLst>
          </p:nvPr>
        </p:nvSpPr>
        <p:spPr>
          <a:xfrm>
            <a:off x="2370138" y="4710113"/>
            <a:ext cx="3900487" cy="57467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97000" anchor="ctr">
            <a:normAutofit/>
          </a:bodyPr>
          <a:lstStyle/>
          <a:p>
            <a:pPr algn="ctr" defTabSz="9144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点击此处添加文字</a:t>
            </a:r>
          </a:p>
        </p:txBody>
      </p:sp>
      <p:sp>
        <p:nvSpPr>
          <p:cNvPr id="10" name="MH_Other_3"/>
          <p:cNvSpPr/>
          <p:nvPr>
            <p:custDataLst>
              <p:tags r:id="rId6"/>
            </p:custDataLst>
          </p:nvPr>
        </p:nvSpPr>
        <p:spPr>
          <a:xfrm>
            <a:off x="2155825" y="4033838"/>
            <a:ext cx="5149850" cy="51911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MH_SubTitle_3"/>
          <p:cNvSpPr/>
          <p:nvPr>
            <p:custDataLst>
              <p:tags r:id="rId7"/>
            </p:custDataLst>
          </p:nvPr>
        </p:nvSpPr>
        <p:spPr>
          <a:xfrm>
            <a:off x="2370138" y="3746500"/>
            <a:ext cx="3900487" cy="57467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97000" anchor="ctr">
            <a:normAutofit/>
          </a:bodyPr>
          <a:lstStyle/>
          <a:p>
            <a:pPr algn="ctr" defTabSz="9144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点击此处添加文字</a:t>
            </a:r>
          </a:p>
        </p:txBody>
      </p:sp>
      <p:sp>
        <p:nvSpPr>
          <p:cNvPr id="12" name="MH_Other_4"/>
          <p:cNvSpPr/>
          <p:nvPr>
            <p:custDataLst>
              <p:tags r:id="rId8"/>
            </p:custDataLst>
          </p:nvPr>
        </p:nvSpPr>
        <p:spPr>
          <a:xfrm>
            <a:off x="2155825" y="3070225"/>
            <a:ext cx="5149850" cy="5191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MH_SubTitle_2"/>
          <p:cNvSpPr/>
          <p:nvPr>
            <p:custDataLst>
              <p:tags r:id="rId9"/>
            </p:custDataLst>
          </p:nvPr>
        </p:nvSpPr>
        <p:spPr>
          <a:xfrm>
            <a:off x="2370138" y="2782888"/>
            <a:ext cx="3900487" cy="5746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点击此处添加文字</a:t>
            </a:r>
          </a:p>
        </p:txBody>
      </p:sp>
      <p:sp>
        <p:nvSpPr>
          <p:cNvPr id="14" name="MH_Other_5"/>
          <p:cNvSpPr/>
          <p:nvPr>
            <p:custDataLst>
              <p:tags r:id="rId10"/>
            </p:custDataLst>
          </p:nvPr>
        </p:nvSpPr>
        <p:spPr>
          <a:xfrm>
            <a:off x="2155825" y="2106613"/>
            <a:ext cx="5149850" cy="51911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MH_SubTitle_1"/>
          <p:cNvSpPr/>
          <p:nvPr>
            <p:custDataLst>
              <p:tags r:id="rId11"/>
            </p:custDataLst>
          </p:nvPr>
        </p:nvSpPr>
        <p:spPr>
          <a:xfrm>
            <a:off x="2370138" y="1819275"/>
            <a:ext cx="3900487" cy="57467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97000" anchor="ctr">
            <a:normAutofit/>
          </a:bodyPr>
          <a:lstStyle/>
          <a:p>
            <a:pPr algn="ctr" defTabSz="9144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点击此处添加文字</a:t>
            </a: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8064500" y="2320925"/>
            <a:ext cx="173355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B050"/>
              </a:buClr>
              <a:buSzPct val="80000"/>
              <a:buFontTx/>
              <a:buNone/>
            </a:pP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极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简主义设计，极致简约风潮流所向，通用设计，完美兼容，打造最实用，最具个性的演示方案，让你的演示卓越非凡。</a:t>
            </a:r>
          </a:p>
        </p:txBody>
      </p:sp>
    </p:spTree>
    <p:extLst>
      <p:ext uri="{BB962C8B-B14F-4D97-AF65-F5344CB8AC3E}">
        <p14:creationId xmlns:p14="http://schemas.microsoft.com/office/powerpoint/2010/main" val="191365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5" grpId="0" animBg="1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1752" y="61592"/>
            <a:ext cx="12073098" cy="6739258"/>
          </a:xfrm>
          <a:prstGeom prst="roundRect">
            <a:avLst>
              <a:gd name="adj" fmla="val 1164"/>
            </a:avLst>
          </a:prstGeom>
          <a:noFill/>
          <a:ln>
            <a:solidFill>
              <a:srgbClr val="6386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MH_Number_1"/>
          <p:cNvSpPr/>
          <p:nvPr>
            <p:custDataLst>
              <p:tags r:id="rId1"/>
            </p:custDataLst>
          </p:nvPr>
        </p:nvSpPr>
        <p:spPr>
          <a:xfrm>
            <a:off x="144305" y="141602"/>
            <a:ext cx="498951" cy="498614"/>
          </a:xfrm>
          <a:prstGeom prst="roundRect">
            <a:avLst>
              <a:gd name="adj" fmla="val 7615"/>
            </a:avLst>
          </a:prstGeom>
          <a:noFill/>
          <a:ln w="19050">
            <a:solidFill>
              <a:srgbClr val="5E719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/>
          <p:cNvSpPr/>
          <p:nvPr>
            <p:custDataLst>
              <p:tags r:id="rId2"/>
            </p:custDataLst>
          </p:nvPr>
        </p:nvSpPr>
        <p:spPr>
          <a:xfrm>
            <a:off x="657230" y="141602"/>
            <a:ext cx="2928452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课题研究过程展示</a:t>
            </a:r>
          </a:p>
        </p:txBody>
      </p:sp>
      <p:sp>
        <p:nvSpPr>
          <p:cNvPr id="7" name="MH_Other_1"/>
          <p:cNvSpPr>
            <a:spLocks noEditPoints="1"/>
          </p:cNvSpPr>
          <p:nvPr/>
        </p:nvSpPr>
        <p:spPr bwMode="auto">
          <a:xfrm>
            <a:off x="5187950" y="2906713"/>
            <a:ext cx="1816100" cy="1816100"/>
          </a:xfrm>
          <a:custGeom>
            <a:avLst/>
            <a:gdLst>
              <a:gd name="T0" fmla="*/ 2147483646 w 211"/>
              <a:gd name="T1" fmla="*/ 2147483646 h 211"/>
              <a:gd name="T2" fmla="*/ 2147483646 w 211"/>
              <a:gd name="T3" fmla="*/ 0 h 211"/>
              <a:gd name="T4" fmla="*/ 2147483646 w 211"/>
              <a:gd name="T5" fmla="*/ 2147483646 h 211"/>
              <a:gd name="T6" fmla="*/ 2147483646 w 211"/>
              <a:gd name="T7" fmla="*/ 2147483646 h 211"/>
              <a:gd name="T8" fmla="*/ 2147483646 w 211"/>
              <a:gd name="T9" fmla="*/ 2147483646 h 211"/>
              <a:gd name="T10" fmla="*/ 2147483646 w 211"/>
              <a:gd name="T11" fmla="*/ 2147483646 h 211"/>
              <a:gd name="T12" fmla="*/ 2147483646 w 211"/>
              <a:gd name="T13" fmla="*/ 2147483646 h 211"/>
              <a:gd name="T14" fmla="*/ 2147483646 w 211"/>
              <a:gd name="T15" fmla="*/ 2147483646 h 211"/>
              <a:gd name="T16" fmla="*/ 0 w 211"/>
              <a:gd name="T17" fmla="*/ 2147483646 h 211"/>
              <a:gd name="T18" fmla="*/ 2147483646 w 211"/>
              <a:gd name="T19" fmla="*/ 2147483646 h 211"/>
              <a:gd name="T20" fmla="*/ 2147483646 w 211"/>
              <a:gd name="T21" fmla="*/ 2147483646 h 211"/>
              <a:gd name="T22" fmla="*/ 2147483646 w 211"/>
              <a:gd name="T23" fmla="*/ 2147483646 h 211"/>
              <a:gd name="T24" fmla="*/ 2147483646 w 211"/>
              <a:gd name="T25" fmla="*/ 2147483646 h 211"/>
              <a:gd name="T26" fmla="*/ 2147483646 w 211"/>
              <a:gd name="T27" fmla="*/ 2147483646 h 211"/>
              <a:gd name="T28" fmla="*/ 2147483646 w 211"/>
              <a:gd name="T29" fmla="*/ 2147483646 h 211"/>
              <a:gd name="T30" fmla="*/ 2147483646 w 211"/>
              <a:gd name="T31" fmla="*/ 2147483646 h 211"/>
              <a:gd name="T32" fmla="*/ 2147483646 w 211"/>
              <a:gd name="T33" fmla="*/ 2147483646 h 211"/>
              <a:gd name="T34" fmla="*/ 2147483646 w 211"/>
              <a:gd name="T35" fmla="*/ 0 h 211"/>
              <a:gd name="T36" fmla="*/ 2147483646 w 211"/>
              <a:gd name="T37" fmla="*/ 2147483646 h 211"/>
              <a:gd name="T38" fmla="*/ 0 w 211"/>
              <a:gd name="T39" fmla="*/ 2147483646 h 211"/>
              <a:gd name="T40" fmla="*/ 2147483646 w 211"/>
              <a:gd name="T41" fmla="*/ 2147483646 h 211"/>
              <a:gd name="T42" fmla="*/ 2147483646 w 211"/>
              <a:gd name="T43" fmla="*/ 2147483646 h 211"/>
              <a:gd name="T44" fmla="*/ 2147483646 w 211"/>
              <a:gd name="T45" fmla="*/ 2147483646 h 211"/>
              <a:gd name="T46" fmla="*/ 2147483646 w 211"/>
              <a:gd name="T47" fmla="*/ 2147483646 h 211"/>
              <a:gd name="T48" fmla="*/ 2147483646 w 211"/>
              <a:gd name="T49" fmla="*/ 2147483646 h 211"/>
              <a:gd name="T50" fmla="*/ 2147483646 w 211"/>
              <a:gd name="T51" fmla="*/ 2147483646 h 211"/>
              <a:gd name="T52" fmla="*/ 2147483646 w 211"/>
              <a:gd name="T53" fmla="*/ 2147483646 h 211"/>
              <a:gd name="T54" fmla="*/ 2147483646 w 211"/>
              <a:gd name="T55" fmla="*/ 2147483646 h 21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11" h="211">
                <a:moveTo>
                  <a:pt x="116" y="10"/>
                </a:moveTo>
                <a:cubicBezTo>
                  <a:pt x="116" y="0"/>
                  <a:pt x="116" y="0"/>
                  <a:pt x="116" y="0"/>
                </a:cubicBezTo>
                <a:cubicBezTo>
                  <a:pt x="139" y="2"/>
                  <a:pt x="163" y="12"/>
                  <a:pt x="181" y="30"/>
                </a:cubicBezTo>
                <a:cubicBezTo>
                  <a:pt x="199" y="48"/>
                  <a:pt x="209" y="72"/>
                  <a:pt x="211" y="95"/>
                </a:cubicBezTo>
                <a:cubicBezTo>
                  <a:pt x="201" y="95"/>
                  <a:pt x="201" y="95"/>
                  <a:pt x="201" y="95"/>
                </a:cubicBezTo>
                <a:cubicBezTo>
                  <a:pt x="199" y="74"/>
                  <a:pt x="190" y="53"/>
                  <a:pt x="174" y="37"/>
                </a:cubicBezTo>
                <a:cubicBezTo>
                  <a:pt x="157" y="21"/>
                  <a:pt x="137" y="12"/>
                  <a:pt x="116" y="10"/>
                </a:cubicBezTo>
                <a:close/>
                <a:moveTo>
                  <a:pt x="10" y="115"/>
                </a:moveTo>
                <a:cubicBezTo>
                  <a:pt x="0" y="115"/>
                  <a:pt x="0" y="115"/>
                  <a:pt x="0" y="115"/>
                </a:cubicBezTo>
                <a:cubicBezTo>
                  <a:pt x="2" y="139"/>
                  <a:pt x="12" y="162"/>
                  <a:pt x="30" y="180"/>
                </a:cubicBezTo>
                <a:cubicBezTo>
                  <a:pt x="49" y="199"/>
                  <a:pt x="72" y="209"/>
                  <a:pt x="96" y="211"/>
                </a:cubicBezTo>
                <a:cubicBezTo>
                  <a:pt x="96" y="201"/>
                  <a:pt x="96" y="201"/>
                  <a:pt x="96" y="201"/>
                </a:cubicBezTo>
                <a:cubicBezTo>
                  <a:pt x="74" y="199"/>
                  <a:pt x="54" y="189"/>
                  <a:pt x="38" y="173"/>
                </a:cubicBezTo>
                <a:cubicBezTo>
                  <a:pt x="21" y="157"/>
                  <a:pt x="12" y="137"/>
                  <a:pt x="10" y="115"/>
                </a:cubicBezTo>
                <a:close/>
                <a:moveTo>
                  <a:pt x="10" y="95"/>
                </a:moveTo>
                <a:cubicBezTo>
                  <a:pt x="12" y="74"/>
                  <a:pt x="21" y="53"/>
                  <a:pt x="38" y="37"/>
                </a:cubicBezTo>
                <a:cubicBezTo>
                  <a:pt x="54" y="21"/>
                  <a:pt x="74" y="12"/>
                  <a:pt x="96" y="10"/>
                </a:cubicBezTo>
                <a:cubicBezTo>
                  <a:pt x="96" y="0"/>
                  <a:pt x="96" y="0"/>
                  <a:pt x="96" y="0"/>
                </a:cubicBezTo>
                <a:cubicBezTo>
                  <a:pt x="72" y="2"/>
                  <a:pt x="49" y="12"/>
                  <a:pt x="30" y="30"/>
                </a:cubicBezTo>
                <a:cubicBezTo>
                  <a:pt x="12" y="48"/>
                  <a:pt x="2" y="72"/>
                  <a:pt x="0" y="95"/>
                </a:cubicBezTo>
                <a:lnTo>
                  <a:pt x="10" y="95"/>
                </a:lnTo>
                <a:close/>
                <a:moveTo>
                  <a:pt x="201" y="115"/>
                </a:moveTo>
                <a:cubicBezTo>
                  <a:pt x="199" y="137"/>
                  <a:pt x="190" y="157"/>
                  <a:pt x="174" y="173"/>
                </a:cubicBezTo>
                <a:cubicBezTo>
                  <a:pt x="157" y="189"/>
                  <a:pt x="137" y="199"/>
                  <a:pt x="116" y="201"/>
                </a:cubicBezTo>
                <a:cubicBezTo>
                  <a:pt x="116" y="211"/>
                  <a:pt x="116" y="211"/>
                  <a:pt x="116" y="211"/>
                </a:cubicBezTo>
                <a:cubicBezTo>
                  <a:pt x="139" y="209"/>
                  <a:pt x="163" y="199"/>
                  <a:pt x="181" y="180"/>
                </a:cubicBezTo>
                <a:cubicBezTo>
                  <a:pt x="199" y="162"/>
                  <a:pt x="209" y="139"/>
                  <a:pt x="211" y="115"/>
                </a:cubicBezTo>
                <a:lnTo>
                  <a:pt x="201" y="11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MH_Other_2"/>
          <p:cNvSpPr>
            <a:spLocks/>
          </p:cNvSpPr>
          <p:nvPr/>
        </p:nvSpPr>
        <p:spPr bwMode="auto">
          <a:xfrm>
            <a:off x="4267200" y="1978025"/>
            <a:ext cx="1746250" cy="1746250"/>
          </a:xfrm>
          <a:custGeom>
            <a:avLst/>
            <a:gdLst>
              <a:gd name="T0" fmla="*/ 2147483646 w 203"/>
              <a:gd name="T1" fmla="*/ 2147483646 h 203"/>
              <a:gd name="T2" fmla="*/ 2147483646 w 203"/>
              <a:gd name="T3" fmla="*/ 2147483646 h 203"/>
              <a:gd name="T4" fmla="*/ 2147483646 w 203"/>
              <a:gd name="T5" fmla="*/ 2147483646 h 203"/>
              <a:gd name="T6" fmla="*/ 2147483646 w 203"/>
              <a:gd name="T7" fmla="*/ 0 h 203"/>
              <a:gd name="T8" fmla="*/ 2147483646 w 203"/>
              <a:gd name="T9" fmla="*/ 2147483646 h 203"/>
              <a:gd name="T10" fmla="*/ 2147483646 w 203"/>
              <a:gd name="T11" fmla="*/ 2147483646 h 203"/>
              <a:gd name="T12" fmla="*/ 2147483646 w 203"/>
              <a:gd name="T13" fmla="*/ 2147483646 h 203"/>
              <a:gd name="T14" fmla="*/ 0 w 203"/>
              <a:gd name="T15" fmla="*/ 2147483646 h 203"/>
              <a:gd name="T16" fmla="*/ 2147483646 w 203"/>
              <a:gd name="T17" fmla="*/ 2147483646 h 2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3" h="203">
                <a:moveTo>
                  <a:pt x="95" y="203"/>
                </a:moveTo>
                <a:cubicBezTo>
                  <a:pt x="97" y="177"/>
                  <a:pt x="109" y="150"/>
                  <a:pt x="129" y="130"/>
                </a:cubicBezTo>
                <a:cubicBezTo>
                  <a:pt x="150" y="109"/>
                  <a:pt x="176" y="98"/>
                  <a:pt x="203" y="96"/>
                </a:cubicBezTo>
                <a:cubicBezTo>
                  <a:pt x="203" y="0"/>
                  <a:pt x="203" y="0"/>
                  <a:pt x="203" y="0"/>
                </a:cubicBezTo>
                <a:cubicBezTo>
                  <a:pt x="158" y="2"/>
                  <a:pt x="114" y="18"/>
                  <a:pt x="77" y="48"/>
                </a:cubicBezTo>
                <a:cubicBezTo>
                  <a:pt x="40" y="41"/>
                  <a:pt x="40" y="41"/>
                  <a:pt x="40" y="41"/>
                </a:cubicBezTo>
                <a:cubicBezTo>
                  <a:pt x="48" y="78"/>
                  <a:pt x="48" y="78"/>
                  <a:pt x="48" y="78"/>
                </a:cubicBezTo>
                <a:cubicBezTo>
                  <a:pt x="18" y="114"/>
                  <a:pt x="2" y="159"/>
                  <a:pt x="0" y="203"/>
                </a:cubicBezTo>
                <a:lnTo>
                  <a:pt x="95" y="2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9" name="MH_Other_3"/>
          <p:cNvSpPr>
            <a:spLocks/>
          </p:cNvSpPr>
          <p:nvPr/>
        </p:nvSpPr>
        <p:spPr bwMode="auto">
          <a:xfrm>
            <a:off x="4267200" y="3897313"/>
            <a:ext cx="1746250" cy="1746250"/>
          </a:xfrm>
          <a:custGeom>
            <a:avLst/>
            <a:gdLst>
              <a:gd name="T0" fmla="*/ 2147483646 w 203"/>
              <a:gd name="T1" fmla="*/ 2147483646 h 203"/>
              <a:gd name="T2" fmla="*/ 2147483646 w 203"/>
              <a:gd name="T3" fmla="*/ 2147483646 h 203"/>
              <a:gd name="T4" fmla="*/ 2147483646 w 203"/>
              <a:gd name="T5" fmla="*/ 0 h 203"/>
              <a:gd name="T6" fmla="*/ 0 w 203"/>
              <a:gd name="T7" fmla="*/ 0 h 203"/>
              <a:gd name="T8" fmla="*/ 2147483646 w 203"/>
              <a:gd name="T9" fmla="*/ 2147483646 h 203"/>
              <a:gd name="T10" fmla="*/ 2147483646 w 203"/>
              <a:gd name="T11" fmla="*/ 2147483646 h 203"/>
              <a:gd name="T12" fmla="*/ 2147483646 w 203"/>
              <a:gd name="T13" fmla="*/ 2147483646 h 203"/>
              <a:gd name="T14" fmla="*/ 2147483646 w 203"/>
              <a:gd name="T15" fmla="*/ 2147483646 h 203"/>
              <a:gd name="T16" fmla="*/ 2147483646 w 203"/>
              <a:gd name="T17" fmla="*/ 2147483646 h 2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3" h="203">
                <a:moveTo>
                  <a:pt x="203" y="108"/>
                </a:moveTo>
                <a:cubicBezTo>
                  <a:pt x="176" y="105"/>
                  <a:pt x="150" y="94"/>
                  <a:pt x="129" y="74"/>
                </a:cubicBezTo>
                <a:cubicBezTo>
                  <a:pt x="109" y="53"/>
                  <a:pt x="98" y="27"/>
                  <a:pt x="95" y="0"/>
                </a:cubicBezTo>
                <a:cubicBezTo>
                  <a:pt x="0" y="0"/>
                  <a:pt x="0" y="0"/>
                  <a:pt x="0" y="0"/>
                </a:cubicBezTo>
                <a:cubicBezTo>
                  <a:pt x="2" y="45"/>
                  <a:pt x="18" y="89"/>
                  <a:pt x="48" y="126"/>
                </a:cubicBezTo>
                <a:cubicBezTo>
                  <a:pt x="40" y="162"/>
                  <a:pt x="40" y="162"/>
                  <a:pt x="40" y="162"/>
                </a:cubicBezTo>
                <a:cubicBezTo>
                  <a:pt x="77" y="155"/>
                  <a:pt x="77" y="155"/>
                  <a:pt x="77" y="155"/>
                </a:cubicBezTo>
                <a:cubicBezTo>
                  <a:pt x="114" y="185"/>
                  <a:pt x="158" y="201"/>
                  <a:pt x="203" y="203"/>
                </a:cubicBezTo>
                <a:lnTo>
                  <a:pt x="203" y="1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10" name="MH_Other_4"/>
          <p:cNvSpPr>
            <a:spLocks/>
          </p:cNvSpPr>
          <p:nvPr/>
        </p:nvSpPr>
        <p:spPr bwMode="auto">
          <a:xfrm>
            <a:off x="6186488" y="1978025"/>
            <a:ext cx="1738312" cy="1746250"/>
          </a:xfrm>
          <a:custGeom>
            <a:avLst/>
            <a:gdLst>
              <a:gd name="T0" fmla="*/ 2147483646 w 202"/>
              <a:gd name="T1" fmla="*/ 2147483646 h 203"/>
              <a:gd name="T2" fmla="*/ 0 w 202"/>
              <a:gd name="T3" fmla="*/ 0 h 203"/>
              <a:gd name="T4" fmla="*/ 0 w 202"/>
              <a:gd name="T5" fmla="*/ 2147483646 h 203"/>
              <a:gd name="T6" fmla="*/ 2147483646 w 202"/>
              <a:gd name="T7" fmla="*/ 2147483646 h 203"/>
              <a:gd name="T8" fmla="*/ 2147483646 w 202"/>
              <a:gd name="T9" fmla="*/ 2147483646 h 203"/>
              <a:gd name="T10" fmla="*/ 2147483646 w 202"/>
              <a:gd name="T11" fmla="*/ 2147483646 h 203"/>
              <a:gd name="T12" fmla="*/ 2147483646 w 202"/>
              <a:gd name="T13" fmla="*/ 2147483646 h 203"/>
              <a:gd name="T14" fmla="*/ 2147483646 w 202"/>
              <a:gd name="T15" fmla="*/ 2147483646 h 203"/>
              <a:gd name="T16" fmla="*/ 2147483646 w 202"/>
              <a:gd name="T17" fmla="*/ 2147483646 h 2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2" h="203">
                <a:moveTo>
                  <a:pt x="127" y="50"/>
                </a:moveTo>
                <a:cubicBezTo>
                  <a:pt x="90" y="19"/>
                  <a:pt x="45" y="3"/>
                  <a:pt x="0" y="0"/>
                </a:cubicBezTo>
                <a:cubicBezTo>
                  <a:pt x="0" y="96"/>
                  <a:pt x="0" y="96"/>
                  <a:pt x="0" y="96"/>
                </a:cubicBezTo>
                <a:cubicBezTo>
                  <a:pt x="26" y="98"/>
                  <a:pt x="53" y="109"/>
                  <a:pt x="73" y="130"/>
                </a:cubicBezTo>
                <a:cubicBezTo>
                  <a:pt x="94" y="150"/>
                  <a:pt x="105" y="177"/>
                  <a:pt x="107" y="203"/>
                </a:cubicBezTo>
                <a:cubicBezTo>
                  <a:pt x="202" y="203"/>
                  <a:pt x="202" y="203"/>
                  <a:pt x="202" y="203"/>
                </a:cubicBezTo>
                <a:cubicBezTo>
                  <a:pt x="200" y="159"/>
                  <a:pt x="185" y="115"/>
                  <a:pt x="156" y="79"/>
                </a:cubicBezTo>
                <a:cubicBezTo>
                  <a:pt x="163" y="42"/>
                  <a:pt x="163" y="42"/>
                  <a:pt x="163" y="42"/>
                </a:cubicBezTo>
                <a:lnTo>
                  <a:pt x="127" y="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11" name="MH_Other_5"/>
          <p:cNvSpPr>
            <a:spLocks/>
          </p:cNvSpPr>
          <p:nvPr/>
        </p:nvSpPr>
        <p:spPr bwMode="auto">
          <a:xfrm>
            <a:off x="6186488" y="3897313"/>
            <a:ext cx="1738312" cy="1746250"/>
          </a:xfrm>
          <a:custGeom>
            <a:avLst/>
            <a:gdLst>
              <a:gd name="T0" fmla="*/ 2147483646 w 202"/>
              <a:gd name="T1" fmla="*/ 0 h 203"/>
              <a:gd name="T2" fmla="*/ 2147483646 w 202"/>
              <a:gd name="T3" fmla="*/ 2147483646 h 203"/>
              <a:gd name="T4" fmla="*/ 0 w 202"/>
              <a:gd name="T5" fmla="*/ 2147483646 h 203"/>
              <a:gd name="T6" fmla="*/ 0 w 202"/>
              <a:gd name="T7" fmla="*/ 2147483646 h 203"/>
              <a:gd name="T8" fmla="*/ 2147483646 w 202"/>
              <a:gd name="T9" fmla="*/ 2147483646 h 203"/>
              <a:gd name="T10" fmla="*/ 2147483646 w 202"/>
              <a:gd name="T11" fmla="*/ 2147483646 h 203"/>
              <a:gd name="T12" fmla="*/ 2147483646 w 202"/>
              <a:gd name="T13" fmla="*/ 2147483646 h 203"/>
              <a:gd name="T14" fmla="*/ 2147483646 w 202"/>
              <a:gd name="T15" fmla="*/ 0 h 203"/>
              <a:gd name="T16" fmla="*/ 2147483646 w 202"/>
              <a:gd name="T17" fmla="*/ 0 h 2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2" h="203">
                <a:moveTo>
                  <a:pt x="107" y="0"/>
                </a:moveTo>
                <a:cubicBezTo>
                  <a:pt x="105" y="27"/>
                  <a:pt x="93" y="53"/>
                  <a:pt x="73" y="74"/>
                </a:cubicBezTo>
                <a:cubicBezTo>
                  <a:pt x="53" y="94"/>
                  <a:pt x="26" y="105"/>
                  <a:pt x="0" y="108"/>
                </a:cubicBezTo>
                <a:cubicBezTo>
                  <a:pt x="0" y="203"/>
                  <a:pt x="0" y="203"/>
                  <a:pt x="0" y="203"/>
                </a:cubicBezTo>
                <a:cubicBezTo>
                  <a:pt x="44" y="201"/>
                  <a:pt x="87" y="186"/>
                  <a:pt x="123" y="157"/>
                </a:cubicBezTo>
                <a:cubicBezTo>
                  <a:pt x="161" y="164"/>
                  <a:pt x="161" y="164"/>
                  <a:pt x="161" y="164"/>
                </a:cubicBezTo>
                <a:cubicBezTo>
                  <a:pt x="153" y="127"/>
                  <a:pt x="153" y="127"/>
                  <a:pt x="153" y="127"/>
                </a:cubicBezTo>
                <a:cubicBezTo>
                  <a:pt x="184" y="90"/>
                  <a:pt x="200" y="46"/>
                  <a:pt x="202" y="0"/>
                </a:cubicBezTo>
                <a:lnTo>
                  <a:pt x="10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MH_SubTitle_1"/>
          <p:cNvSpPr txBox="1">
            <a:spLocks noChangeArrowheads="1"/>
          </p:cNvSpPr>
          <p:nvPr/>
        </p:nvSpPr>
        <p:spPr bwMode="auto">
          <a:xfrm>
            <a:off x="2152650" y="2033588"/>
            <a:ext cx="2413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极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简主义设计，极致简约风潮流所向，通用设计，完美兼容。</a:t>
            </a:r>
          </a:p>
        </p:txBody>
      </p:sp>
      <p:pic>
        <p:nvPicPr>
          <p:cNvPr id="13" name="MH_Other_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0" y="2559050"/>
            <a:ext cx="804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MH_Other_7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788" y="2535238"/>
            <a:ext cx="4937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MH_Other_8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552950"/>
            <a:ext cx="7127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MH_Other_9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325" y="4424363"/>
            <a:ext cx="4333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MH_SubTitle_3"/>
          <p:cNvSpPr txBox="1">
            <a:spLocks noChangeArrowheads="1"/>
          </p:cNvSpPr>
          <p:nvPr/>
        </p:nvSpPr>
        <p:spPr bwMode="auto">
          <a:xfrm>
            <a:off x="2162175" y="4956175"/>
            <a:ext cx="2413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极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简主义设计，极致简约风潮流所向，通用设计，完美兼容。</a:t>
            </a:r>
          </a:p>
        </p:txBody>
      </p:sp>
      <p:sp>
        <p:nvSpPr>
          <p:cNvPr id="18" name="MH_SubTitle_2"/>
          <p:cNvSpPr txBox="1">
            <a:spLocks noChangeArrowheads="1"/>
          </p:cNvSpPr>
          <p:nvPr/>
        </p:nvSpPr>
        <p:spPr bwMode="auto">
          <a:xfrm>
            <a:off x="7743825" y="2033588"/>
            <a:ext cx="24114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极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简主义设计，极致简约风潮流所向，通用设计，完美兼容。</a:t>
            </a:r>
          </a:p>
        </p:txBody>
      </p:sp>
      <p:sp>
        <p:nvSpPr>
          <p:cNvPr id="19" name="MH_SubTitle_4"/>
          <p:cNvSpPr txBox="1">
            <a:spLocks noChangeArrowheads="1"/>
          </p:cNvSpPr>
          <p:nvPr/>
        </p:nvSpPr>
        <p:spPr bwMode="auto">
          <a:xfrm>
            <a:off x="7731125" y="4956175"/>
            <a:ext cx="24114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极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简主义设计，极致简约风潮流所向，通用设计，完美兼容。</a:t>
            </a:r>
          </a:p>
        </p:txBody>
      </p:sp>
    </p:spTree>
    <p:extLst>
      <p:ext uri="{BB962C8B-B14F-4D97-AF65-F5344CB8AC3E}">
        <p14:creationId xmlns:p14="http://schemas.microsoft.com/office/powerpoint/2010/main" val="386452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8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" t="678" r="2521" b="1781"/>
          <a:stretch/>
        </p:blipFill>
        <p:spPr>
          <a:xfrm rot="5400000">
            <a:off x="2666999" y="-2667001"/>
            <a:ext cx="6858002" cy="12192004"/>
          </a:xfrm>
          <a:prstGeom prst="rect">
            <a:avLst/>
          </a:prstGeom>
        </p:spPr>
      </p:pic>
      <p:sp>
        <p:nvSpPr>
          <p:cNvPr id="5" name="图文框 4"/>
          <p:cNvSpPr/>
          <p:nvPr/>
        </p:nvSpPr>
        <p:spPr>
          <a:xfrm>
            <a:off x="120316" y="105569"/>
            <a:ext cx="11940088" cy="6661943"/>
          </a:xfrm>
          <a:prstGeom prst="frame">
            <a:avLst>
              <a:gd name="adj1" fmla="val 942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27" y="190723"/>
            <a:ext cx="1640170" cy="16625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275820" y="4961952"/>
            <a:ext cx="1640170" cy="166256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0299884" y="194159"/>
            <a:ext cx="1640170" cy="166256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75284" y="4906312"/>
            <a:ext cx="1640170" cy="166256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460561" y="2603117"/>
            <a:ext cx="5109091" cy="83099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课题研究结果报告</a:t>
            </a:r>
          </a:p>
        </p:txBody>
      </p:sp>
      <p:sp>
        <p:nvSpPr>
          <p:cNvPr id="9" name="矩形 8"/>
          <p:cNvSpPr/>
          <p:nvPr/>
        </p:nvSpPr>
        <p:spPr>
          <a:xfrm>
            <a:off x="2484622" y="2095772"/>
            <a:ext cx="1497526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16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720863" y="1906689"/>
            <a:ext cx="3025045" cy="3025045"/>
          </a:xfrm>
          <a:prstGeom prst="roundRect">
            <a:avLst/>
          </a:prstGeom>
          <a:noFill/>
          <a:ln w="57150">
            <a:solidFill>
              <a:srgbClr val="5E719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09667" y="3434114"/>
            <a:ext cx="4991419" cy="972961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B050"/>
              </a:buClr>
              <a:buSzPct val="80000"/>
              <a:defRPr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极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简主义设计，极致简约风潮流所向，通用设计，完美兼容，打造最实用，最具个性的演示方案，让你的演示卓越非凡。</a:t>
            </a:r>
          </a:p>
        </p:txBody>
      </p:sp>
    </p:spTree>
    <p:extLst>
      <p:ext uri="{BB962C8B-B14F-4D97-AF65-F5344CB8AC3E}">
        <p14:creationId xmlns:p14="http://schemas.microsoft.com/office/powerpoint/2010/main" val="246175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 animBg="1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1752" y="61592"/>
            <a:ext cx="12073098" cy="6739258"/>
          </a:xfrm>
          <a:prstGeom prst="roundRect">
            <a:avLst>
              <a:gd name="adj" fmla="val 1164"/>
            </a:avLst>
          </a:prstGeom>
          <a:noFill/>
          <a:ln>
            <a:solidFill>
              <a:srgbClr val="6386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MH_Number_1"/>
          <p:cNvSpPr/>
          <p:nvPr>
            <p:custDataLst>
              <p:tags r:id="rId1"/>
            </p:custDataLst>
          </p:nvPr>
        </p:nvSpPr>
        <p:spPr>
          <a:xfrm>
            <a:off x="144305" y="141602"/>
            <a:ext cx="498951" cy="498614"/>
          </a:xfrm>
          <a:prstGeom prst="roundRect">
            <a:avLst>
              <a:gd name="adj" fmla="val 7615"/>
            </a:avLst>
          </a:prstGeom>
          <a:noFill/>
          <a:ln w="19050">
            <a:solidFill>
              <a:srgbClr val="5E719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/>
          <p:cNvSpPr/>
          <p:nvPr>
            <p:custDataLst>
              <p:tags r:id="rId2"/>
            </p:custDataLst>
          </p:nvPr>
        </p:nvSpPr>
        <p:spPr>
          <a:xfrm>
            <a:off x="657230" y="141602"/>
            <a:ext cx="2928452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课题研究结果报告</a:t>
            </a:r>
          </a:p>
        </p:txBody>
      </p:sp>
      <p:sp>
        <p:nvSpPr>
          <p:cNvPr id="7" name="MH_Other_1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9275" y="4125913"/>
            <a:ext cx="11093450" cy="1347787"/>
          </a:xfrm>
          <a:custGeom>
            <a:avLst/>
            <a:gdLst>
              <a:gd name="T0" fmla="*/ 0 w 5760"/>
              <a:gd name="T1" fmla="*/ 0 h 700"/>
              <a:gd name="T2" fmla="*/ 72 w 5760"/>
              <a:gd name="T3" fmla="*/ 38 h 700"/>
              <a:gd name="T4" fmla="*/ 197 w 5760"/>
              <a:gd name="T5" fmla="*/ 96 h 700"/>
              <a:gd name="T6" fmla="*/ 378 w 5760"/>
              <a:gd name="T7" fmla="*/ 175 h 700"/>
              <a:gd name="T8" fmla="*/ 613 w 5760"/>
              <a:gd name="T9" fmla="*/ 266 h 700"/>
              <a:gd name="T10" fmla="*/ 748 w 5760"/>
              <a:gd name="T11" fmla="*/ 314 h 700"/>
              <a:gd name="T12" fmla="*/ 895 w 5760"/>
              <a:gd name="T13" fmla="*/ 363 h 700"/>
              <a:gd name="T14" fmla="*/ 1053 w 5760"/>
              <a:gd name="T15" fmla="*/ 412 h 700"/>
              <a:gd name="T16" fmla="*/ 1221 w 5760"/>
              <a:gd name="T17" fmla="*/ 458 h 700"/>
              <a:gd name="T18" fmla="*/ 1400 w 5760"/>
              <a:gd name="T19" fmla="*/ 504 h 700"/>
              <a:gd name="T20" fmla="*/ 1588 w 5760"/>
              <a:gd name="T21" fmla="*/ 547 h 700"/>
              <a:gd name="T22" fmla="*/ 1786 w 5760"/>
              <a:gd name="T23" fmla="*/ 586 h 700"/>
              <a:gd name="T24" fmla="*/ 1991 w 5760"/>
              <a:gd name="T25" fmla="*/ 621 h 700"/>
              <a:gd name="T26" fmla="*/ 2206 w 5760"/>
              <a:gd name="T27" fmla="*/ 651 h 700"/>
              <a:gd name="T28" fmla="*/ 2427 w 5760"/>
              <a:gd name="T29" fmla="*/ 674 h 700"/>
              <a:gd name="T30" fmla="*/ 2656 w 5760"/>
              <a:gd name="T31" fmla="*/ 691 h 700"/>
              <a:gd name="T32" fmla="*/ 2890 w 5760"/>
              <a:gd name="T33" fmla="*/ 699 h 700"/>
              <a:gd name="T34" fmla="*/ 3132 w 5760"/>
              <a:gd name="T35" fmla="*/ 699 h 700"/>
              <a:gd name="T36" fmla="*/ 3378 w 5760"/>
              <a:gd name="T37" fmla="*/ 690 h 700"/>
              <a:gd name="T38" fmla="*/ 3630 w 5760"/>
              <a:gd name="T39" fmla="*/ 670 h 700"/>
              <a:gd name="T40" fmla="*/ 3821 w 5760"/>
              <a:gd name="T41" fmla="*/ 648 h 700"/>
              <a:gd name="T42" fmla="*/ 3950 w 5760"/>
              <a:gd name="T43" fmla="*/ 629 h 700"/>
              <a:gd name="T44" fmla="*/ 4080 w 5760"/>
              <a:gd name="T45" fmla="*/ 608 h 700"/>
              <a:gd name="T46" fmla="*/ 4211 w 5760"/>
              <a:gd name="T47" fmla="*/ 583 h 700"/>
              <a:gd name="T48" fmla="*/ 4343 w 5760"/>
              <a:gd name="T49" fmla="*/ 555 h 700"/>
              <a:gd name="T50" fmla="*/ 4475 w 5760"/>
              <a:gd name="T51" fmla="*/ 523 h 700"/>
              <a:gd name="T52" fmla="*/ 4608 w 5760"/>
              <a:gd name="T53" fmla="*/ 489 h 700"/>
              <a:gd name="T54" fmla="*/ 4742 w 5760"/>
              <a:gd name="T55" fmla="*/ 450 h 700"/>
              <a:gd name="T56" fmla="*/ 4876 w 5760"/>
              <a:gd name="T57" fmla="*/ 408 h 700"/>
              <a:gd name="T58" fmla="*/ 5012 w 5760"/>
              <a:gd name="T59" fmla="*/ 363 h 700"/>
              <a:gd name="T60" fmla="*/ 5146 w 5760"/>
              <a:gd name="T61" fmla="*/ 313 h 700"/>
              <a:gd name="T62" fmla="*/ 5283 w 5760"/>
              <a:gd name="T63" fmla="*/ 259 h 700"/>
              <a:gd name="T64" fmla="*/ 5418 w 5760"/>
              <a:gd name="T65" fmla="*/ 201 h 700"/>
              <a:gd name="T66" fmla="*/ 5555 w 5760"/>
              <a:gd name="T67" fmla="*/ 138 h 700"/>
              <a:gd name="T68" fmla="*/ 5692 w 5760"/>
              <a:gd name="T69" fmla="*/ 72 h 700"/>
              <a:gd name="T70" fmla="*/ 5760 w 5760"/>
              <a:gd name="T71" fmla="*/ 37 h 700"/>
              <a:gd name="T72" fmla="*/ 5623 w 5760"/>
              <a:gd name="T73" fmla="*/ 63 h 700"/>
              <a:gd name="T74" fmla="*/ 5460 w 5760"/>
              <a:gd name="T75" fmla="*/ 92 h 700"/>
              <a:gd name="T76" fmla="*/ 5242 w 5760"/>
              <a:gd name="T77" fmla="*/ 127 h 700"/>
              <a:gd name="T78" fmla="*/ 4971 w 5760"/>
              <a:gd name="T79" fmla="*/ 164 h 700"/>
              <a:gd name="T80" fmla="*/ 4653 w 5760"/>
              <a:gd name="T81" fmla="*/ 203 h 700"/>
              <a:gd name="T82" fmla="*/ 4294 w 5760"/>
              <a:gd name="T83" fmla="*/ 241 h 700"/>
              <a:gd name="T84" fmla="*/ 3898 w 5760"/>
              <a:gd name="T85" fmla="*/ 272 h 700"/>
              <a:gd name="T86" fmla="*/ 3579 w 5760"/>
              <a:gd name="T87" fmla="*/ 291 h 700"/>
              <a:gd name="T88" fmla="*/ 3358 w 5760"/>
              <a:gd name="T89" fmla="*/ 300 h 700"/>
              <a:gd name="T90" fmla="*/ 3132 w 5760"/>
              <a:gd name="T91" fmla="*/ 307 h 700"/>
              <a:gd name="T92" fmla="*/ 2898 w 5760"/>
              <a:gd name="T93" fmla="*/ 310 h 700"/>
              <a:gd name="T94" fmla="*/ 2660 w 5760"/>
              <a:gd name="T95" fmla="*/ 309 h 700"/>
              <a:gd name="T96" fmla="*/ 2417 w 5760"/>
              <a:gd name="T97" fmla="*/ 306 h 700"/>
              <a:gd name="T98" fmla="*/ 2170 w 5760"/>
              <a:gd name="T99" fmla="*/ 297 h 700"/>
              <a:gd name="T100" fmla="*/ 1920 w 5760"/>
              <a:gd name="T101" fmla="*/ 284 h 700"/>
              <a:gd name="T102" fmla="*/ 1667 w 5760"/>
              <a:gd name="T103" fmla="*/ 266 h 700"/>
              <a:gd name="T104" fmla="*/ 1412 w 5760"/>
              <a:gd name="T105" fmla="*/ 242 h 700"/>
              <a:gd name="T106" fmla="*/ 1155 w 5760"/>
              <a:gd name="T107" fmla="*/ 212 h 700"/>
              <a:gd name="T108" fmla="*/ 898 w 5760"/>
              <a:gd name="T109" fmla="*/ 177 h 700"/>
              <a:gd name="T110" fmla="*/ 640 w 5760"/>
              <a:gd name="T111" fmla="*/ 136 h 700"/>
              <a:gd name="T112" fmla="*/ 383 w 5760"/>
              <a:gd name="T113" fmla="*/ 87 h 700"/>
              <a:gd name="T114" fmla="*/ 128 w 5760"/>
              <a:gd name="T115" fmla="*/ 31 h 700"/>
              <a:gd name="T116" fmla="*/ 0 w 5760"/>
              <a:gd name="T117" fmla="*/ 0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760" h="700">
                <a:moveTo>
                  <a:pt x="0" y="0"/>
                </a:moveTo>
                <a:lnTo>
                  <a:pt x="0" y="0"/>
                </a:lnTo>
                <a:lnTo>
                  <a:pt x="32" y="17"/>
                </a:lnTo>
                <a:lnTo>
                  <a:pt x="72" y="38"/>
                </a:lnTo>
                <a:lnTo>
                  <a:pt x="128" y="64"/>
                </a:lnTo>
                <a:lnTo>
                  <a:pt x="197" y="96"/>
                </a:lnTo>
                <a:lnTo>
                  <a:pt x="281" y="134"/>
                </a:lnTo>
                <a:lnTo>
                  <a:pt x="378" y="175"/>
                </a:lnTo>
                <a:lnTo>
                  <a:pt x="490" y="219"/>
                </a:lnTo>
                <a:lnTo>
                  <a:pt x="613" y="266"/>
                </a:lnTo>
                <a:lnTo>
                  <a:pt x="679" y="290"/>
                </a:lnTo>
                <a:lnTo>
                  <a:pt x="748" y="314"/>
                </a:lnTo>
                <a:lnTo>
                  <a:pt x="820" y="339"/>
                </a:lnTo>
                <a:lnTo>
                  <a:pt x="895" y="363"/>
                </a:lnTo>
                <a:lnTo>
                  <a:pt x="973" y="387"/>
                </a:lnTo>
                <a:lnTo>
                  <a:pt x="1053" y="412"/>
                </a:lnTo>
                <a:lnTo>
                  <a:pt x="1136" y="436"/>
                </a:lnTo>
                <a:lnTo>
                  <a:pt x="1221" y="458"/>
                </a:lnTo>
                <a:lnTo>
                  <a:pt x="1310" y="482"/>
                </a:lnTo>
                <a:lnTo>
                  <a:pt x="1400" y="504"/>
                </a:lnTo>
                <a:lnTo>
                  <a:pt x="1494" y="526"/>
                </a:lnTo>
                <a:lnTo>
                  <a:pt x="1588" y="547"/>
                </a:lnTo>
                <a:lnTo>
                  <a:pt x="1686" y="568"/>
                </a:lnTo>
                <a:lnTo>
                  <a:pt x="1786" y="586"/>
                </a:lnTo>
                <a:lnTo>
                  <a:pt x="1888" y="604"/>
                </a:lnTo>
                <a:lnTo>
                  <a:pt x="1991" y="621"/>
                </a:lnTo>
                <a:lnTo>
                  <a:pt x="2097" y="636"/>
                </a:lnTo>
                <a:lnTo>
                  <a:pt x="2206" y="651"/>
                </a:lnTo>
                <a:lnTo>
                  <a:pt x="2315" y="664"/>
                </a:lnTo>
                <a:lnTo>
                  <a:pt x="2427" y="674"/>
                </a:lnTo>
                <a:lnTo>
                  <a:pt x="2541" y="683"/>
                </a:lnTo>
                <a:lnTo>
                  <a:pt x="2656" y="691"/>
                </a:lnTo>
                <a:lnTo>
                  <a:pt x="2772" y="695"/>
                </a:lnTo>
                <a:lnTo>
                  <a:pt x="2890" y="699"/>
                </a:lnTo>
                <a:lnTo>
                  <a:pt x="3010" y="700"/>
                </a:lnTo>
                <a:lnTo>
                  <a:pt x="3132" y="699"/>
                </a:lnTo>
                <a:lnTo>
                  <a:pt x="3254" y="695"/>
                </a:lnTo>
                <a:lnTo>
                  <a:pt x="3378" y="690"/>
                </a:lnTo>
                <a:lnTo>
                  <a:pt x="3503" y="681"/>
                </a:lnTo>
                <a:lnTo>
                  <a:pt x="3630" y="670"/>
                </a:lnTo>
                <a:lnTo>
                  <a:pt x="3756" y="656"/>
                </a:lnTo>
                <a:lnTo>
                  <a:pt x="3821" y="648"/>
                </a:lnTo>
                <a:lnTo>
                  <a:pt x="3885" y="638"/>
                </a:lnTo>
                <a:lnTo>
                  <a:pt x="3950" y="629"/>
                </a:lnTo>
                <a:lnTo>
                  <a:pt x="4015" y="619"/>
                </a:lnTo>
                <a:lnTo>
                  <a:pt x="4080" y="608"/>
                </a:lnTo>
                <a:lnTo>
                  <a:pt x="4145" y="596"/>
                </a:lnTo>
                <a:lnTo>
                  <a:pt x="4211" y="583"/>
                </a:lnTo>
                <a:lnTo>
                  <a:pt x="4277" y="569"/>
                </a:lnTo>
                <a:lnTo>
                  <a:pt x="4343" y="555"/>
                </a:lnTo>
                <a:lnTo>
                  <a:pt x="4409" y="539"/>
                </a:lnTo>
                <a:lnTo>
                  <a:pt x="4475" y="523"/>
                </a:lnTo>
                <a:lnTo>
                  <a:pt x="4541" y="506"/>
                </a:lnTo>
                <a:lnTo>
                  <a:pt x="4608" y="489"/>
                </a:lnTo>
                <a:lnTo>
                  <a:pt x="4674" y="470"/>
                </a:lnTo>
                <a:lnTo>
                  <a:pt x="4742" y="450"/>
                </a:lnTo>
                <a:lnTo>
                  <a:pt x="4809" y="430"/>
                </a:lnTo>
                <a:lnTo>
                  <a:pt x="4876" y="408"/>
                </a:lnTo>
                <a:lnTo>
                  <a:pt x="4943" y="386"/>
                </a:lnTo>
                <a:lnTo>
                  <a:pt x="5012" y="363"/>
                </a:lnTo>
                <a:lnTo>
                  <a:pt x="5079" y="338"/>
                </a:lnTo>
                <a:lnTo>
                  <a:pt x="5146" y="313"/>
                </a:lnTo>
                <a:lnTo>
                  <a:pt x="5214" y="286"/>
                </a:lnTo>
                <a:lnTo>
                  <a:pt x="5283" y="259"/>
                </a:lnTo>
                <a:lnTo>
                  <a:pt x="5350" y="231"/>
                </a:lnTo>
                <a:lnTo>
                  <a:pt x="5418" y="201"/>
                </a:lnTo>
                <a:lnTo>
                  <a:pt x="5487" y="170"/>
                </a:lnTo>
                <a:lnTo>
                  <a:pt x="5555" y="138"/>
                </a:lnTo>
                <a:lnTo>
                  <a:pt x="5623" y="106"/>
                </a:lnTo>
                <a:lnTo>
                  <a:pt x="5692" y="72"/>
                </a:lnTo>
                <a:lnTo>
                  <a:pt x="5760" y="37"/>
                </a:lnTo>
                <a:lnTo>
                  <a:pt x="5760" y="37"/>
                </a:lnTo>
                <a:lnTo>
                  <a:pt x="5725" y="44"/>
                </a:lnTo>
                <a:lnTo>
                  <a:pt x="5623" y="63"/>
                </a:lnTo>
                <a:lnTo>
                  <a:pt x="5549" y="77"/>
                </a:lnTo>
                <a:lnTo>
                  <a:pt x="5460" y="92"/>
                </a:lnTo>
                <a:lnTo>
                  <a:pt x="5358" y="109"/>
                </a:lnTo>
                <a:lnTo>
                  <a:pt x="5242" y="127"/>
                </a:lnTo>
                <a:lnTo>
                  <a:pt x="5112" y="145"/>
                </a:lnTo>
                <a:lnTo>
                  <a:pt x="4971" y="164"/>
                </a:lnTo>
                <a:lnTo>
                  <a:pt x="4818" y="184"/>
                </a:lnTo>
                <a:lnTo>
                  <a:pt x="4653" y="203"/>
                </a:lnTo>
                <a:lnTo>
                  <a:pt x="4478" y="223"/>
                </a:lnTo>
                <a:lnTo>
                  <a:pt x="4294" y="241"/>
                </a:lnTo>
                <a:lnTo>
                  <a:pt x="4100" y="257"/>
                </a:lnTo>
                <a:lnTo>
                  <a:pt x="3898" y="272"/>
                </a:lnTo>
                <a:lnTo>
                  <a:pt x="3688" y="285"/>
                </a:lnTo>
                <a:lnTo>
                  <a:pt x="3579" y="291"/>
                </a:lnTo>
                <a:lnTo>
                  <a:pt x="3470" y="296"/>
                </a:lnTo>
                <a:lnTo>
                  <a:pt x="3358" y="300"/>
                </a:lnTo>
                <a:lnTo>
                  <a:pt x="3246" y="303"/>
                </a:lnTo>
                <a:lnTo>
                  <a:pt x="3132" y="307"/>
                </a:lnTo>
                <a:lnTo>
                  <a:pt x="3016" y="309"/>
                </a:lnTo>
                <a:lnTo>
                  <a:pt x="2898" y="310"/>
                </a:lnTo>
                <a:lnTo>
                  <a:pt x="2780" y="310"/>
                </a:lnTo>
                <a:lnTo>
                  <a:pt x="2660" y="309"/>
                </a:lnTo>
                <a:lnTo>
                  <a:pt x="2539" y="308"/>
                </a:lnTo>
                <a:lnTo>
                  <a:pt x="2417" y="306"/>
                </a:lnTo>
                <a:lnTo>
                  <a:pt x="2294" y="302"/>
                </a:lnTo>
                <a:lnTo>
                  <a:pt x="2170" y="297"/>
                </a:lnTo>
                <a:lnTo>
                  <a:pt x="2045" y="291"/>
                </a:lnTo>
                <a:lnTo>
                  <a:pt x="1920" y="284"/>
                </a:lnTo>
                <a:lnTo>
                  <a:pt x="1793" y="275"/>
                </a:lnTo>
                <a:lnTo>
                  <a:pt x="1667" y="266"/>
                </a:lnTo>
                <a:lnTo>
                  <a:pt x="1539" y="254"/>
                </a:lnTo>
                <a:lnTo>
                  <a:pt x="1412" y="242"/>
                </a:lnTo>
                <a:lnTo>
                  <a:pt x="1284" y="228"/>
                </a:lnTo>
                <a:lnTo>
                  <a:pt x="1155" y="212"/>
                </a:lnTo>
                <a:lnTo>
                  <a:pt x="1026" y="196"/>
                </a:lnTo>
                <a:lnTo>
                  <a:pt x="898" y="177"/>
                </a:lnTo>
                <a:lnTo>
                  <a:pt x="769" y="158"/>
                </a:lnTo>
                <a:lnTo>
                  <a:pt x="640" y="136"/>
                </a:lnTo>
                <a:lnTo>
                  <a:pt x="512" y="112"/>
                </a:lnTo>
                <a:lnTo>
                  <a:pt x="383" y="87"/>
                </a:lnTo>
                <a:lnTo>
                  <a:pt x="255" y="60"/>
                </a:lnTo>
                <a:lnTo>
                  <a:pt x="128" y="3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MH_SubTitle_1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2189163" y="3349625"/>
            <a:ext cx="1390650" cy="1393825"/>
          </a:xfrm>
          <a:custGeom>
            <a:avLst/>
            <a:gdLst>
              <a:gd name="T0" fmla="*/ 642 w 642"/>
              <a:gd name="T1" fmla="*/ 338 h 643"/>
              <a:gd name="T2" fmla="*/ 635 w 642"/>
              <a:gd name="T3" fmla="*/ 386 h 643"/>
              <a:gd name="T4" fmla="*/ 623 w 642"/>
              <a:gd name="T5" fmla="*/ 432 h 643"/>
              <a:gd name="T6" fmla="*/ 603 w 642"/>
              <a:gd name="T7" fmla="*/ 474 h 643"/>
              <a:gd name="T8" fmla="*/ 578 w 642"/>
              <a:gd name="T9" fmla="*/ 514 h 643"/>
              <a:gd name="T10" fmla="*/ 548 w 642"/>
              <a:gd name="T11" fmla="*/ 548 h 643"/>
              <a:gd name="T12" fmla="*/ 513 w 642"/>
              <a:gd name="T13" fmla="*/ 579 h 643"/>
              <a:gd name="T14" fmla="*/ 474 w 642"/>
              <a:gd name="T15" fmla="*/ 604 h 643"/>
              <a:gd name="T16" fmla="*/ 431 w 642"/>
              <a:gd name="T17" fmla="*/ 623 h 643"/>
              <a:gd name="T18" fmla="*/ 386 w 642"/>
              <a:gd name="T19" fmla="*/ 636 h 643"/>
              <a:gd name="T20" fmla="*/ 337 w 642"/>
              <a:gd name="T21" fmla="*/ 643 h 643"/>
              <a:gd name="T22" fmla="*/ 304 w 642"/>
              <a:gd name="T23" fmla="*/ 643 h 643"/>
              <a:gd name="T24" fmla="*/ 256 w 642"/>
              <a:gd name="T25" fmla="*/ 636 h 643"/>
              <a:gd name="T26" fmla="*/ 210 w 642"/>
              <a:gd name="T27" fmla="*/ 623 h 643"/>
              <a:gd name="T28" fmla="*/ 167 w 642"/>
              <a:gd name="T29" fmla="*/ 604 h 643"/>
              <a:gd name="T30" fmla="*/ 128 w 642"/>
              <a:gd name="T31" fmla="*/ 579 h 643"/>
              <a:gd name="T32" fmla="*/ 93 w 642"/>
              <a:gd name="T33" fmla="*/ 548 h 643"/>
              <a:gd name="T34" fmla="*/ 63 w 642"/>
              <a:gd name="T35" fmla="*/ 514 h 643"/>
              <a:gd name="T36" fmla="*/ 38 w 642"/>
              <a:gd name="T37" fmla="*/ 474 h 643"/>
              <a:gd name="T38" fmla="*/ 19 w 642"/>
              <a:gd name="T39" fmla="*/ 432 h 643"/>
              <a:gd name="T40" fmla="*/ 7 w 642"/>
              <a:gd name="T41" fmla="*/ 386 h 643"/>
              <a:gd name="T42" fmla="*/ 0 w 642"/>
              <a:gd name="T43" fmla="*/ 338 h 643"/>
              <a:gd name="T44" fmla="*/ 0 w 642"/>
              <a:gd name="T45" fmla="*/ 304 h 643"/>
              <a:gd name="T46" fmla="*/ 7 w 642"/>
              <a:gd name="T47" fmla="*/ 256 h 643"/>
              <a:gd name="T48" fmla="*/ 19 w 642"/>
              <a:gd name="T49" fmla="*/ 211 h 643"/>
              <a:gd name="T50" fmla="*/ 38 w 642"/>
              <a:gd name="T51" fmla="*/ 169 h 643"/>
              <a:gd name="T52" fmla="*/ 63 w 642"/>
              <a:gd name="T53" fmla="*/ 129 h 643"/>
              <a:gd name="T54" fmla="*/ 93 w 642"/>
              <a:gd name="T55" fmla="*/ 95 h 643"/>
              <a:gd name="T56" fmla="*/ 128 w 642"/>
              <a:gd name="T57" fmla="*/ 64 h 643"/>
              <a:gd name="T58" fmla="*/ 167 w 642"/>
              <a:gd name="T59" fmla="*/ 39 h 643"/>
              <a:gd name="T60" fmla="*/ 210 w 642"/>
              <a:gd name="T61" fmla="*/ 19 h 643"/>
              <a:gd name="T62" fmla="*/ 256 w 642"/>
              <a:gd name="T63" fmla="*/ 7 h 643"/>
              <a:gd name="T64" fmla="*/ 304 w 642"/>
              <a:gd name="T65" fmla="*/ 0 h 643"/>
              <a:gd name="T66" fmla="*/ 337 w 642"/>
              <a:gd name="T67" fmla="*/ 0 h 643"/>
              <a:gd name="T68" fmla="*/ 386 w 642"/>
              <a:gd name="T69" fmla="*/ 7 h 643"/>
              <a:gd name="T70" fmla="*/ 431 w 642"/>
              <a:gd name="T71" fmla="*/ 19 h 643"/>
              <a:gd name="T72" fmla="*/ 474 w 642"/>
              <a:gd name="T73" fmla="*/ 39 h 643"/>
              <a:gd name="T74" fmla="*/ 513 w 642"/>
              <a:gd name="T75" fmla="*/ 64 h 643"/>
              <a:gd name="T76" fmla="*/ 548 w 642"/>
              <a:gd name="T77" fmla="*/ 95 h 643"/>
              <a:gd name="T78" fmla="*/ 578 w 642"/>
              <a:gd name="T79" fmla="*/ 129 h 643"/>
              <a:gd name="T80" fmla="*/ 603 w 642"/>
              <a:gd name="T81" fmla="*/ 169 h 643"/>
              <a:gd name="T82" fmla="*/ 623 w 642"/>
              <a:gd name="T83" fmla="*/ 211 h 643"/>
              <a:gd name="T84" fmla="*/ 635 w 642"/>
              <a:gd name="T85" fmla="*/ 256 h 643"/>
              <a:gd name="T86" fmla="*/ 642 w 642"/>
              <a:gd name="T87" fmla="*/ 304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42" h="643">
                <a:moveTo>
                  <a:pt x="642" y="321"/>
                </a:moveTo>
                <a:lnTo>
                  <a:pt x="642" y="321"/>
                </a:lnTo>
                <a:lnTo>
                  <a:pt x="642" y="338"/>
                </a:lnTo>
                <a:lnTo>
                  <a:pt x="640" y="354"/>
                </a:lnTo>
                <a:lnTo>
                  <a:pt x="639" y="370"/>
                </a:lnTo>
                <a:lnTo>
                  <a:pt x="635" y="386"/>
                </a:lnTo>
                <a:lnTo>
                  <a:pt x="632" y="401"/>
                </a:lnTo>
                <a:lnTo>
                  <a:pt x="627" y="417"/>
                </a:lnTo>
                <a:lnTo>
                  <a:pt x="623" y="432"/>
                </a:lnTo>
                <a:lnTo>
                  <a:pt x="617" y="447"/>
                </a:lnTo>
                <a:lnTo>
                  <a:pt x="610" y="460"/>
                </a:lnTo>
                <a:lnTo>
                  <a:pt x="603" y="474"/>
                </a:lnTo>
                <a:lnTo>
                  <a:pt x="596" y="488"/>
                </a:lnTo>
                <a:lnTo>
                  <a:pt x="588" y="501"/>
                </a:lnTo>
                <a:lnTo>
                  <a:pt x="578" y="514"/>
                </a:lnTo>
                <a:lnTo>
                  <a:pt x="569" y="525"/>
                </a:lnTo>
                <a:lnTo>
                  <a:pt x="559" y="538"/>
                </a:lnTo>
                <a:lnTo>
                  <a:pt x="548" y="548"/>
                </a:lnTo>
                <a:lnTo>
                  <a:pt x="537" y="560"/>
                </a:lnTo>
                <a:lnTo>
                  <a:pt x="525" y="570"/>
                </a:lnTo>
                <a:lnTo>
                  <a:pt x="513" y="579"/>
                </a:lnTo>
                <a:lnTo>
                  <a:pt x="501" y="588"/>
                </a:lnTo>
                <a:lnTo>
                  <a:pt x="487" y="596"/>
                </a:lnTo>
                <a:lnTo>
                  <a:pt x="474" y="604"/>
                </a:lnTo>
                <a:lnTo>
                  <a:pt x="460" y="611"/>
                </a:lnTo>
                <a:lnTo>
                  <a:pt x="446" y="618"/>
                </a:lnTo>
                <a:lnTo>
                  <a:pt x="431" y="623"/>
                </a:lnTo>
                <a:lnTo>
                  <a:pt x="417" y="628"/>
                </a:lnTo>
                <a:lnTo>
                  <a:pt x="401" y="632"/>
                </a:lnTo>
                <a:lnTo>
                  <a:pt x="386" y="636"/>
                </a:lnTo>
                <a:lnTo>
                  <a:pt x="370" y="639"/>
                </a:lnTo>
                <a:lnTo>
                  <a:pt x="354" y="642"/>
                </a:lnTo>
                <a:lnTo>
                  <a:pt x="337" y="643"/>
                </a:lnTo>
                <a:lnTo>
                  <a:pt x="321" y="643"/>
                </a:lnTo>
                <a:lnTo>
                  <a:pt x="321" y="643"/>
                </a:lnTo>
                <a:lnTo>
                  <a:pt x="304" y="643"/>
                </a:lnTo>
                <a:lnTo>
                  <a:pt x="288" y="642"/>
                </a:lnTo>
                <a:lnTo>
                  <a:pt x="272" y="639"/>
                </a:lnTo>
                <a:lnTo>
                  <a:pt x="256" y="636"/>
                </a:lnTo>
                <a:lnTo>
                  <a:pt x="240" y="632"/>
                </a:lnTo>
                <a:lnTo>
                  <a:pt x="225" y="628"/>
                </a:lnTo>
                <a:lnTo>
                  <a:pt x="210" y="623"/>
                </a:lnTo>
                <a:lnTo>
                  <a:pt x="196" y="618"/>
                </a:lnTo>
                <a:lnTo>
                  <a:pt x="182" y="611"/>
                </a:lnTo>
                <a:lnTo>
                  <a:pt x="167" y="604"/>
                </a:lnTo>
                <a:lnTo>
                  <a:pt x="155" y="596"/>
                </a:lnTo>
                <a:lnTo>
                  <a:pt x="141" y="588"/>
                </a:lnTo>
                <a:lnTo>
                  <a:pt x="128" y="579"/>
                </a:lnTo>
                <a:lnTo>
                  <a:pt x="117" y="570"/>
                </a:lnTo>
                <a:lnTo>
                  <a:pt x="105" y="560"/>
                </a:lnTo>
                <a:lnTo>
                  <a:pt x="93" y="548"/>
                </a:lnTo>
                <a:lnTo>
                  <a:pt x="83" y="538"/>
                </a:lnTo>
                <a:lnTo>
                  <a:pt x="73" y="525"/>
                </a:lnTo>
                <a:lnTo>
                  <a:pt x="63" y="514"/>
                </a:lnTo>
                <a:lnTo>
                  <a:pt x="54" y="501"/>
                </a:lnTo>
                <a:lnTo>
                  <a:pt x="46" y="488"/>
                </a:lnTo>
                <a:lnTo>
                  <a:pt x="38" y="474"/>
                </a:lnTo>
                <a:lnTo>
                  <a:pt x="32" y="460"/>
                </a:lnTo>
                <a:lnTo>
                  <a:pt x="25" y="447"/>
                </a:lnTo>
                <a:lnTo>
                  <a:pt x="19" y="432"/>
                </a:lnTo>
                <a:lnTo>
                  <a:pt x="15" y="417"/>
                </a:lnTo>
                <a:lnTo>
                  <a:pt x="10" y="401"/>
                </a:lnTo>
                <a:lnTo>
                  <a:pt x="7" y="386"/>
                </a:lnTo>
                <a:lnTo>
                  <a:pt x="3" y="370"/>
                </a:lnTo>
                <a:lnTo>
                  <a:pt x="1" y="354"/>
                </a:lnTo>
                <a:lnTo>
                  <a:pt x="0" y="338"/>
                </a:lnTo>
                <a:lnTo>
                  <a:pt x="0" y="321"/>
                </a:lnTo>
                <a:lnTo>
                  <a:pt x="0" y="321"/>
                </a:lnTo>
                <a:lnTo>
                  <a:pt x="0" y="304"/>
                </a:lnTo>
                <a:lnTo>
                  <a:pt x="1" y="288"/>
                </a:lnTo>
                <a:lnTo>
                  <a:pt x="3" y="272"/>
                </a:lnTo>
                <a:lnTo>
                  <a:pt x="7" y="256"/>
                </a:lnTo>
                <a:lnTo>
                  <a:pt x="10" y="242"/>
                </a:lnTo>
                <a:lnTo>
                  <a:pt x="15" y="226"/>
                </a:lnTo>
                <a:lnTo>
                  <a:pt x="19" y="211"/>
                </a:lnTo>
                <a:lnTo>
                  <a:pt x="25" y="196"/>
                </a:lnTo>
                <a:lnTo>
                  <a:pt x="32" y="182"/>
                </a:lnTo>
                <a:lnTo>
                  <a:pt x="38" y="169"/>
                </a:lnTo>
                <a:lnTo>
                  <a:pt x="46" y="155"/>
                </a:lnTo>
                <a:lnTo>
                  <a:pt x="54" y="141"/>
                </a:lnTo>
                <a:lnTo>
                  <a:pt x="63" y="129"/>
                </a:lnTo>
                <a:lnTo>
                  <a:pt x="73" y="117"/>
                </a:lnTo>
                <a:lnTo>
                  <a:pt x="83" y="105"/>
                </a:lnTo>
                <a:lnTo>
                  <a:pt x="93" y="95"/>
                </a:lnTo>
                <a:lnTo>
                  <a:pt x="105" y="83"/>
                </a:lnTo>
                <a:lnTo>
                  <a:pt x="117" y="73"/>
                </a:lnTo>
                <a:lnTo>
                  <a:pt x="128" y="64"/>
                </a:lnTo>
                <a:lnTo>
                  <a:pt x="141" y="55"/>
                </a:lnTo>
                <a:lnTo>
                  <a:pt x="155" y="47"/>
                </a:lnTo>
                <a:lnTo>
                  <a:pt x="167" y="39"/>
                </a:lnTo>
                <a:lnTo>
                  <a:pt x="182" y="32"/>
                </a:lnTo>
                <a:lnTo>
                  <a:pt x="196" y="25"/>
                </a:lnTo>
                <a:lnTo>
                  <a:pt x="210" y="19"/>
                </a:lnTo>
                <a:lnTo>
                  <a:pt x="225" y="15"/>
                </a:lnTo>
                <a:lnTo>
                  <a:pt x="240" y="10"/>
                </a:lnTo>
                <a:lnTo>
                  <a:pt x="256" y="7"/>
                </a:lnTo>
                <a:lnTo>
                  <a:pt x="272" y="3"/>
                </a:lnTo>
                <a:lnTo>
                  <a:pt x="288" y="1"/>
                </a:lnTo>
                <a:lnTo>
                  <a:pt x="304" y="0"/>
                </a:lnTo>
                <a:lnTo>
                  <a:pt x="321" y="0"/>
                </a:lnTo>
                <a:lnTo>
                  <a:pt x="321" y="0"/>
                </a:lnTo>
                <a:lnTo>
                  <a:pt x="337" y="0"/>
                </a:lnTo>
                <a:lnTo>
                  <a:pt x="354" y="1"/>
                </a:lnTo>
                <a:lnTo>
                  <a:pt x="370" y="3"/>
                </a:lnTo>
                <a:lnTo>
                  <a:pt x="386" y="7"/>
                </a:lnTo>
                <a:lnTo>
                  <a:pt x="401" y="10"/>
                </a:lnTo>
                <a:lnTo>
                  <a:pt x="417" y="15"/>
                </a:lnTo>
                <a:lnTo>
                  <a:pt x="431" y="19"/>
                </a:lnTo>
                <a:lnTo>
                  <a:pt x="446" y="25"/>
                </a:lnTo>
                <a:lnTo>
                  <a:pt x="460" y="32"/>
                </a:lnTo>
                <a:lnTo>
                  <a:pt x="474" y="39"/>
                </a:lnTo>
                <a:lnTo>
                  <a:pt x="487" y="47"/>
                </a:lnTo>
                <a:lnTo>
                  <a:pt x="501" y="55"/>
                </a:lnTo>
                <a:lnTo>
                  <a:pt x="513" y="64"/>
                </a:lnTo>
                <a:lnTo>
                  <a:pt x="525" y="73"/>
                </a:lnTo>
                <a:lnTo>
                  <a:pt x="537" y="83"/>
                </a:lnTo>
                <a:lnTo>
                  <a:pt x="548" y="95"/>
                </a:lnTo>
                <a:lnTo>
                  <a:pt x="559" y="105"/>
                </a:lnTo>
                <a:lnTo>
                  <a:pt x="569" y="117"/>
                </a:lnTo>
                <a:lnTo>
                  <a:pt x="578" y="129"/>
                </a:lnTo>
                <a:lnTo>
                  <a:pt x="588" y="141"/>
                </a:lnTo>
                <a:lnTo>
                  <a:pt x="596" y="155"/>
                </a:lnTo>
                <a:lnTo>
                  <a:pt x="603" y="169"/>
                </a:lnTo>
                <a:lnTo>
                  <a:pt x="610" y="182"/>
                </a:lnTo>
                <a:lnTo>
                  <a:pt x="617" y="196"/>
                </a:lnTo>
                <a:lnTo>
                  <a:pt x="623" y="211"/>
                </a:lnTo>
                <a:lnTo>
                  <a:pt x="627" y="226"/>
                </a:lnTo>
                <a:lnTo>
                  <a:pt x="632" y="242"/>
                </a:lnTo>
                <a:lnTo>
                  <a:pt x="635" y="256"/>
                </a:lnTo>
                <a:lnTo>
                  <a:pt x="639" y="272"/>
                </a:lnTo>
                <a:lnTo>
                  <a:pt x="640" y="288"/>
                </a:lnTo>
                <a:lnTo>
                  <a:pt x="642" y="304"/>
                </a:lnTo>
                <a:lnTo>
                  <a:pt x="642" y="321"/>
                </a:lnTo>
                <a:lnTo>
                  <a:pt x="642" y="3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anchor="ctr" anchorCtr="1">
            <a:norm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endParaRPr lang="en-US" altLang="zh-CN" sz="24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9" name="MH_SubTitle_2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330700" y="3586163"/>
            <a:ext cx="1390650" cy="1392237"/>
          </a:xfrm>
          <a:custGeom>
            <a:avLst/>
            <a:gdLst>
              <a:gd name="T0" fmla="*/ 642 w 642"/>
              <a:gd name="T1" fmla="*/ 339 h 643"/>
              <a:gd name="T2" fmla="*/ 635 w 642"/>
              <a:gd name="T3" fmla="*/ 386 h 643"/>
              <a:gd name="T4" fmla="*/ 623 w 642"/>
              <a:gd name="T5" fmla="*/ 432 h 643"/>
              <a:gd name="T6" fmla="*/ 603 w 642"/>
              <a:gd name="T7" fmla="*/ 474 h 643"/>
              <a:gd name="T8" fmla="*/ 578 w 642"/>
              <a:gd name="T9" fmla="*/ 514 h 643"/>
              <a:gd name="T10" fmla="*/ 547 w 642"/>
              <a:gd name="T11" fmla="*/ 548 h 643"/>
              <a:gd name="T12" fmla="*/ 513 w 642"/>
              <a:gd name="T13" fmla="*/ 579 h 643"/>
              <a:gd name="T14" fmla="*/ 473 w 642"/>
              <a:gd name="T15" fmla="*/ 604 h 643"/>
              <a:gd name="T16" fmla="*/ 431 w 642"/>
              <a:gd name="T17" fmla="*/ 623 h 643"/>
              <a:gd name="T18" fmla="*/ 386 w 642"/>
              <a:gd name="T19" fmla="*/ 636 h 643"/>
              <a:gd name="T20" fmla="*/ 337 w 642"/>
              <a:gd name="T21" fmla="*/ 643 h 643"/>
              <a:gd name="T22" fmla="*/ 304 w 642"/>
              <a:gd name="T23" fmla="*/ 643 h 643"/>
              <a:gd name="T24" fmla="*/ 256 w 642"/>
              <a:gd name="T25" fmla="*/ 636 h 643"/>
              <a:gd name="T26" fmla="*/ 210 w 642"/>
              <a:gd name="T27" fmla="*/ 623 h 643"/>
              <a:gd name="T28" fmla="*/ 168 w 642"/>
              <a:gd name="T29" fmla="*/ 604 h 643"/>
              <a:gd name="T30" fmla="*/ 128 w 642"/>
              <a:gd name="T31" fmla="*/ 579 h 643"/>
              <a:gd name="T32" fmla="*/ 94 w 642"/>
              <a:gd name="T33" fmla="*/ 548 h 643"/>
              <a:gd name="T34" fmla="*/ 63 w 642"/>
              <a:gd name="T35" fmla="*/ 514 h 643"/>
              <a:gd name="T36" fmla="*/ 38 w 642"/>
              <a:gd name="T37" fmla="*/ 474 h 643"/>
              <a:gd name="T38" fmla="*/ 19 w 642"/>
              <a:gd name="T39" fmla="*/ 432 h 643"/>
              <a:gd name="T40" fmla="*/ 6 w 642"/>
              <a:gd name="T41" fmla="*/ 386 h 643"/>
              <a:gd name="T42" fmla="*/ 0 w 642"/>
              <a:gd name="T43" fmla="*/ 339 h 643"/>
              <a:gd name="T44" fmla="*/ 0 w 642"/>
              <a:gd name="T45" fmla="*/ 305 h 643"/>
              <a:gd name="T46" fmla="*/ 6 w 642"/>
              <a:gd name="T47" fmla="*/ 256 h 643"/>
              <a:gd name="T48" fmla="*/ 19 w 642"/>
              <a:gd name="T49" fmla="*/ 211 h 643"/>
              <a:gd name="T50" fmla="*/ 38 w 642"/>
              <a:gd name="T51" fmla="*/ 169 h 643"/>
              <a:gd name="T52" fmla="*/ 63 w 642"/>
              <a:gd name="T53" fmla="*/ 129 h 643"/>
              <a:gd name="T54" fmla="*/ 94 w 642"/>
              <a:gd name="T55" fmla="*/ 95 h 643"/>
              <a:gd name="T56" fmla="*/ 128 w 642"/>
              <a:gd name="T57" fmla="*/ 64 h 643"/>
              <a:gd name="T58" fmla="*/ 168 w 642"/>
              <a:gd name="T59" fmla="*/ 39 h 643"/>
              <a:gd name="T60" fmla="*/ 210 w 642"/>
              <a:gd name="T61" fmla="*/ 19 h 643"/>
              <a:gd name="T62" fmla="*/ 256 w 642"/>
              <a:gd name="T63" fmla="*/ 7 h 643"/>
              <a:gd name="T64" fmla="*/ 304 w 642"/>
              <a:gd name="T65" fmla="*/ 0 h 643"/>
              <a:gd name="T66" fmla="*/ 337 w 642"/>
              <a:gd name="T67" fmla="*/ 0 h 643"/>
              <a:gd name="T68" fmla="*/ 386 w 642"/>
              <a:gd name="T69" fmla="*/ 7 h 643"/>
              <a:gd name="T70" fmla="*/ 431 w 642"/>
              <a:gd name="T71" fmla="*/ 19 h 643"/>
              <a:gd name="T72" fmla="*/ 473 w 642"/>
              <a:gd name="T73" fmla="*/ 39 h 643"/>
              <a:gd name="T74" fmla="*/ 513 w 642"/>
              <a:gd name="T75" fmla="*/ 64 h 643"/>
              <a:gd name="T76" fmla="*/ 547 w 642"/>
              <a:gd name="T77" fmla="*/ 95 h 643"/>
              <a:gd name="T78" fmla="*/ 578 w 642"/>
              <a:gd name="T79" fmla="*/ 129 h 643"/>
              <a:gd name="T80" fmla="*/ 603 w 642"/>
              <a:gd name="T81" fmla="*/ 169 h 643"/>
              <a:gd name="T82" fmla="*/ 623 w 642"/>
              <a:gd name="T83" fmla="*/ 211 h 643"/>
              <a:gd name="T84" fmla="*/ 635 w 642"/>
              <a:gd name="T85" fmla="*/ 256 h 643"/>
              <a:gd name="T86" fmla="*/ 642 w 642"/>
              <a:gd name="T87" fmla="*/ 305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42" h="643">
                <a:moveTo>
                  <a:pt x="642" y="321"/>
                </a:moveTo>
                <a:lnTo>
                  <a:pt x="642" y="321"/>
                </a:lnTo>
                <a:lnTo>
                  <a:pt x="642" y="339"/>
                </a:lnTo>
                <a:lnTo>
                  <a:pt x="641" y="354"/>
                </a:lnTo>
                <a:lnTo>
                  <a:pt x="639" y="370"/>
                </a:lnTo>
                <a:lnTo>
                  <a:pt x="635" y="386"/>
                </a:lnTo>
                <a:lnTo>
                  <a:pt x="632" y="402"/>
                </a:lnTo>
                <a:lnTo>
                  <a:pt x="627" y="417"/>
                </a:lnTo>
                <a:lnTo>
                  <a:pt x="623" y="432"/>
                </a:lnTo>
                <a:lnTo>
                  <a:pt x="617" y="447"/>
                </a:lnTo>
                <a:lnTo>
                  <a:pt x="610" y="460"/>
                </a:lnTo>
                <a:lnTo>
                  <a:pt x="603" y="474"/>
                </a:lnTo>
                <a:lnTo>
                  <a:pt x="595" y="488"/>
                </a:lnTo>
                <a:lnTo>
                  <a:pt x="587" y="501"/>
                </a:lnTo>
                <a:lnTo>
                  <a:pt x="578" y="514"/>
                </a:lnTo>
                <a:lnTo>
                  <a:pt x="569" y="525"/>
                </a:lnTo>
                <a:lnTo>
                  <a:pt x="559" y="538"/>
                </a:lnTo>
                <a:lnTo>
                  <a:pt x="547" y="548"/>
                </a:lnTo>
                <a:lnTo>
                  <a:pt x="537" y="560"/>
                </a:lnTo>
                <a:lnTo>
                  <a:pt x="525" y="570"/>
                </a:lnTo>
                <a:lnTo>
                  <a:pt x="513" y="579"/>
                </a:lnTo>
                <a:lnTo>
                  <a:pt x="501" y="588"/>
                </a:lnTo>
                <a:lnTo>
                  <a:pt x="487" y="596"/>
                </a:lnTo>
                <a:lnTo>
                  <a:pt x="473" y="604"/>
                </a:lnTo>
                <a:lnTo>
                  <a:pt x="460" y="611"/>
                </a:lnTo>
                <a:lnTo>
                  <a:pt x="446" y="618"/>
                </a:lnTo>
                <a:lnTo>
                  <a:pt x="431" y="623"/>
                </a:lnTo>
                <a:lnTo>
                  <a:pt x="416" y="628"/>
                </a:lnTo>
                <a:lnTo>
                  <a:pt x="401" y="632"/>
                </a:lnTo>
                <a:lnTo>
                  <a:pt x="386" y="636"/>
                </a:lnTo>
                <a:lnTo>
                  <a:pt x="370" y="639"/>
                </a:lnTo>
                <a:lnTo>
                  <a:pt x="354" y="642"/>
                </a:lnTo>
                <a:lnTo>
                  <a:pt x="337" y="643"/>
                </a:lnTo>
                <a:lnTo>
                  <a:pt x="321" y="643"/>
                </a:lnTo>
                <a:lnTo>
                  <a:pt x="321" y="643"/>
                </a:lnTo>
                <a:lnTo>
                  <a:pt x="304" y="643"/>
                </a:lnTo>
                <a:lnTo>
                  <a:pt x="288" y="642"/>
                </a:lnTo>
                <a:lnTo>
                  <a:pt x="272" y="639"/>
                </a:lnTo>
                <a:lnTo>
                  <a:pt x="256" y="636"/>
                </a:lnTo>
                <a:lnTo>
                  <a:pt x="240" y="632"/>
                </a:lnTo>
                <a:lnTo>
                  <a:pt x="225" y="628"/>
                </a:lnTo>
                <a:lnTo>
                  <a:pt x="210" y="623"/>
                </a:lnTo>
                <a:lnTo>
                  <a:pt x="195" y="618"/>
                </a:lnTo>
                <a:lnTo>
                  <a:pt x="182" y="611"/>
                </a:lnTo>
                <a:lnTo>
                  <a:pt x="168" y="604"/>
                </a:lnTo>
                <a:lnTo>
                  <a:pt x="154" y="596"/>
                </a:lnTo>
                <a:lnTo>
                  <a:pt x="141" y="588"/>
                </a:lnTo>
                <a:lnTo>
                  <a:pt x="128" y="579"/>
                </a:lnTo>
                <a:lnTo>
                  <a:pt x="117" y="570"/>
                </a:lnTo>
                <a:lnTo>
                  <a:pt x="104" y="560"/>
                </a:lnTo>
                <a:lnTo>
                  <a:pt x="94" y="548"/>
                </a:lnTo>
                <a:lnTo>
                  <a:pt x="83" y="538"/>
                </a:lnTo>
                <a:lnTo>
                  <a:pt x="72" y="525"/>
                </a:lnTo>
                <a:lnTo>
                  <a:pt x="63" y="514"/>
                </a:lnTo>
                <a:lnTo>
                  <a:pt x="54" y="501"/>
                </a:lnTo>
                <a:lnTo>
                  <a:pt x="46" y="488"/>
                </a:lnTo>
                <a:lnTo>
                  <a:pt x="38" y="474"/>
                </a:lnTo>
                <a:lnTo>
                  <a:pt x="31" y="460"/>
                </a:lnTo>
                <a:lnTo>
                  <a:pt x="25" y="447"/>
                </a:lnTo>
                <a:lnTo>
                  <a:pt x="19" y="432"/>
                </a:lnTo>
                <a:lnTo>
                  <a:pt x="14" y="417"/>
                </a:lnTo>
                <a:lnTo>
                  <a:pt x="10" y="402"/>
                </a:lnTo>
                <a:lnTo>
                  <a:pt x="6" y="386"/>
                </a:lnTo>
                <a:lnTo>
                  <a:pt x="3" y="370"/>
                </a:lnTo>
                <a:lnTo>
                  <a:pt x="1" y="354"/>
                </a:lnTo>
                <a:lnTo>
                  <a:pt x="0" y="339"/>
                </a:lnTo>
                <a:lnTo>
                  <a:pt x="0" y="321"/>
                </a:lnTo>
                <a:lnTo>
                  <a:pt x="0" y="321"/>
                </a:lnTo>
                <a:lnTo>
                  <a:pt x="0" y="305"/>
                </a:lnTo>
                <a:lnTo>
                  <a:pt x="1" y="288"/>
                </a:lnTo>
                <a:lnTo>
                  <a:pt x="3" y="272"/>
                </a:lnTo>
                <a:lnTo>
                  <a:pt x="6" y="256"/>
                </a:lnTo>
                <a:lnTo>
                  <a:pt x="10" y="242"/>
                </a:lnTo>
                <a:lnTo>
                  <a:pt x="14" y="226"/>
                </a:lnTo>
                <a:lnTo>
                  <a:pt x="19" y="211"/>
                </a:lnTo>
                <a:lnTo>
                  <a:pt x="25" y="196"/>
                </a:lnTo>
                <a:lnTo>
                  <a:pt x="31" y="182"/>
                </a:lnTo>
                <a:lnTo>
                  <a:pt x="38" y="169"/>
                </a:lnTo>
                <a:lnTo>
                  <a:pt x="46" y="155"/>
                </a:lnTo>
                <a:lnTo>
                  <a:pt x="54" y="141"/>
                </a:lnTo>
                <a:lnTo>
                  <a:pt x="63" y="129"/>
                </a:lnTo>
                <a:lnTo>
                  <a:pt x="72" y="117"/>
                </a:lnTo>
                <a:lnTo>
                  <a:pt x="83" y="105"/>
                </a:lnTo>
                <a:lnTo>
                  <a:pt x="94" y="95"/>
                </a:lnTo>
                <a:lnTo>
                  <a:pt x="104" y="83"/>
                </a:lnTo>
                <a:lnTo>
                  <a:pt x="117" y="73"/>
                </a:lnTo>
                <a:lnTo>
                  <a:pt x="128" y="64"/>
                </a:lnTo>
                <a:lnTo>
                  <a:pt x="141" y="55"/>
                </a:lnTo>
                <a:lnTo>
                  <a:pt x="154" y="47"/>
                </a:lnTo>
                <a:lnTo>
                  <a:pt x="168" y="39"/>
                </a:lnTo>
                <a:lnTo>
                  <a:pt x="182" y="32"/>
                </a:lnTo>
                <a:lnTo>
                  <a:pt x="195" y="25"/>
                </a:lnTo>
                <a:lnTo>
                  <a:pt x="210" y="19"/>
                </a:lnTo>
                <a:lnTo>
                  <a:pt x="225" y="15"/>
                </a:lnTo>
                <a:lnTo>
                  <a:pt x="240" y="10"/>
                </a:lnTo>
                <a:lnTo>
                  <a:pt x="256" y="7"/>
                </a:lnTo>
                <a:lnTo>
                  <a:pt x="272" y="4"/>
                </a:lnTo>
                <a:lnTo>
                  <a:pt x="288" y="1"/>
                </a:lnTo>
                <a:lnTo>
                  <a:pt x="304" y="0"/>
                </a:lnTo>
                <a:lnTo>
                  <a:pt x="321" y="0"/>
                </a:lnTo>
                <a:lnTo>
                  <a:pt x="321" y="0"/>
                </a:lnTo>
                <a:lnTo>
                  <a:pt x="337" y="0"/>
                </a:lnTo>
                <a:lnTo>
                  <a:pt x="354" y="1"/>
                </a:lnTo>
                <a:lnTo>
                  <a:pt x="370" y="4"/>
                </a:lnTo>
                <a:lnTo>
                  <a:pt x="386" y="7"/>
                </a:lnTo>
                <a:lnTo>
                  <a:pt x="401" y="10"/>
                </a:lnTo>
                <a:lnTo>
                  <a:pt x="416" y="15"/>
                </a:lnTo>
                <a:lnTo>
                  <a:pt x="431" y="19"/>
                </a:lnTo>
                <a:lnTo>
                  <a:pt x="446" y="25"/>
                </a:lnTo>
                <a:lnTo>
                  <a:pt x="460" y="32"/>
                </a:lnTo>
                <a:lnTo>
                  <a:pt x="473" y="39"/>
                </a:lnTo>
                <a:lnTo>
                  <a:pt x="487" y="47"/>
                </a:lnTo>
                <a:lnTo>
                  <a:pt x="501" y="55"/>
                </a:lnTo>
                <a:lnTo>
                  <a:pt x="513" y="64"/>
                </a:lnTo>
                <a:lnTo>
                  <a:pt x="525" y="73"/>
                </a:lnTo>
                <a:lnTo>
                  <a:pt x="537" y="83"/>
                </a:lnTo>
                <a:lnTo>
                  <a:pt x="547" y="95"/>
                </a:lnTo>
                <a:lnTo>
                  <a:pt x="559" y="105"/>
                </a:lnTo>
                <a:lnTo>
                  <a:pt x="569" y="117"/>
                </a:lnTo>
                <a:lnTo>
                  <a:pt x="578" y="129"/>
                </a:lnTo>
                <a:lnTo>
                  <a:pt x="587" y="141"/>
                </a:lnTo>
                <a:lnTo>
                  <a:pt x="595" y="155"/>
                </a:lnTo>
                <a:lnTo>
                  <a:pt x="603" y="169"/>
                </a:lnTo>
                <a:lnTo>
                  <a:pt x="610" y="182"/>
                </a:lnTo>
                <a:lnTo>
                  <a:pt x="617" y="196"/>
                </a:lnTo>
                <a:lnTo>
                  <a:pt x="623" y="211"/>
                </a:lnTo>
                <a:lnTo>
                  <a:pt x="627" y="226"/>
                </a:lnTo>
                <a:lnTo>
                  <a:pt x="632" y="242"/>
                </a:lnTo>
                <a:lnTo>
                  <a:pt x="635" y="256"/>
                </a:lnTo>
                <a:lnTo>
                  <a:pt x="639" y="272"/>
                </a:lnTo>
                <a:lnTo>
                  <a:pt x="641" y="288"/>
                </a:lnTo>
                <a:lnTo>
                  <a:pt x="642" y="305"/>
                </a:lnTo>
                <a:lnTo>
                  <a:pt x="642" y="321"/>
                </a:lnTo>
                <a:lnTo>
                  <a:pt x="642" y="3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endParaRPr lang="en-US" altLang="zh-CN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10" name="MH_SubTitle_4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8610600" y="3349625"/>
            <a:ext cx="1392238" cy="1393825"/>
          </a:xfrm>
          <a:custGeom>
            <a:avLst/>
            <a:gdLst>
              <a:gd name="T0" fmla="*/ 643 w 643"/>
              <a:gd name="T1" fmla="*/ 339 h 643"/>
              <a:gd name="T2" fmla="*/ 636 w 643"/>
              <a:gd name="T3" fmla="*/ 387 h 643"/>
              <a:gd name="T4" fmla="*/ 623 w 643"/>
              <a:gd name="T5" fmla="*/ 432 h 643"/>
              <a:gd name="T6" fmla="*/ 604 w 643"/>
              <a:gd name="T7" fmla="*/ 474 h 643"/>
              <a:gd name="T8" fmla="*/ 579 w 643"/>
              <a:gd name="T9" fmla="*/ 514 h 643"/>
              <a:gd name="T10" fmla="*/ 549 w 643"/>
              <a:gd name="T11" fmla="*/ 549 h 643"/>
              <a:gd name="T12" fmla="*/ 514 w 643"/>
              <a:gd name="T13" fmla="*/ 579 h 643"/>
              <a:gd name="T14" fmla="*/ 475 w 643"/>
              <a:gd name="T15" fmla="*/ 604 h 643"/>
              <a:gd name="T16" fmla="*/ 432 w 643"/>
              <a:gd name="T17" fmla="*/ 624 h 643"/>
              <a:gd name="T18" fmla="*/ 386 w 643"/>
              <a:gd name="T19" fmla="*/ 636 h 643"/>
              <a:gd name="T20" fmla="*/ 338 w 643"/>
              <a:gd name="T21" fmla="*/ 643 h 643"/>
              <a:gd name="T22" fmla="*/ 305 w 643"/>
              <a:gd name="T23" fmla="*/ 643 h 643"/>
              <a:gd name="T24" fmla="*/ 256 w 643"/>
              <a:gd name="T25" fmla="*/ 636 h 643"/>
              <a:gd name="T26" fmla="*/ 211 w 643"/>
              <a:gd name="T27" fmla="*/ 624 h 643"/>
              <a:gd name="T28" fmla="*/ 169 w 643"/>
              <a:gd name="T29" fmla="*/ 604 h 643"/>
              <a:gd name="T30" fmla="*/ 129 w 643"/>
              <a:gd name="T31" fmla="*/ 579 h 643"/>
              <a:gd name="T32" fmla="*/ 95 w 643"/>
              <a:gd name="T33" fmla="*/ 549 h 643"/>
              <a:gd name="T34" fmla="*/ 64 w 643"/>
              <a:gd name="T35" fmla="*/ 514 h 643"/>
              <a:gd name="T36" fmla="*/ 39 w 643"/>
              <a:gd name="T37" fmla="*/ 474 h 643"/>
              <a:gd name="T38" fmla="*/ 19 w 643"/>
              <a:gd name="T39" fmla="*/ 432 h 643"/>
              <a:gd name="T40" fmla="*/ 7 w 643"/>
              <a:gd name="T41" fmla="*/ 387 h 643"/>
              <a:gd name="T42" fmla="*/ 0 w 643"/>
              <a:gd name="T43" fmla="*/ 339 h 643"/>
              <a:gd name="T44" fmla="*/ 0 w 643"/>
              <a:gd name="T45" fmla="*/ 306 h 643"/>
              <a:gd name="T46" fmla="*/ 7 w 643"/>
              <a:gd name="T47" fmla="*/ 257 h 643"/>
              <a:gd name="T48" fmla="*/ 19 w 643"/>
              <a:gd name="T49" fmla="*/ 211 h 643"/>
              <a:gd name="T50" fmla="*/ 39 w 643"/>
              <a:gd name="T51" fmla="*/ 169 h 643"/>
              <a:gd name="T52" fmla="*/ 64 w 643"/>
              <a:gd name="T53" fmla="*/ 129 h 643"/>
              <a:gd name="T54" fmla="*/ 95 w 643"/>
              <a:gd name="T55" fmla="*/ 95 h 643"/>
              <a:gd name="T56" fmla="*/ 129 w 643"/>
              <a:gd name="T57" fmla="*/ 64 h 643"/>
              <a:gd name="T58" fmla="*/ 169 w 643"/>
              <a:gd name="T59" fmla="*/ 39 h 643"/>
              <a:gd name="T60" fmla="*/ 211 w 643"/>
              <a:gd name="T61" fmla="*/ 20 h 643"/>
              <a:gd name="T62" fmla="*/ 256 w 643"/>
              <a:gd name="T63" fmla="*/ 7 h 643"/>
              <a:gd name="T64" fmla="*/ 305 w 643"/>
              <a:gd name="T65" fmla="*/ 0 h 643"/>
              <a:gd name="T66" fmla="*/ 338 w 643"/>
              <a:gd name="T67" fmla="*/ 0 h 643"/>
              <a:gd name="T68" fmla="*/ 386 w 643"/>
              <a:gd name="T69" fmla="*/ 7 h 643"/>
              <a:gd name="T70" fmla="*/ 432 w 643"/>
              <a:gd name="T71" fmla="*/ 20 h 643"/>
              <a:gd name="T72" fmla="*/ 475 w 643"/>
              <a:gd name="T73" fmla="*/ 39 h 643"/>
              <a:gd name="T74" fmla="*/ 514 w 643"/>
              <a:gd name="T75" fmla="*/ 64 h 643"/>
              <a:gd name="T76" fmla="*/ 549 w 643"/>
              <a:gd name="T77" fmla="*/ 95 h 643"/>
              <a:gd name="T78" fmla="*/ 579 w 643"/>
              <a:gd name="T79" fmla="*/ 129 h 643"/>
              <a:gd name="T80" fmla="*/ 604 w 643"/>
              <a:gd name="T81" fmla="*/ 169 h 643"/>
              <a:gd name="T82" fmla="*/ 623 w 643"/>
              <a:gd name="T83" fmla="*/ 211 h 643"/>
              <a:gd name="T84" fmla="*/ 636 w 643"/>
              <a:gd name="T85" fmla="*/ 257 h 643"/>
              <a:gd name="T86" fmla="*/ 643 w 643"/>
              <a:gd name="T87" fmla="*/ 306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43" h="643">
                <a:moveTo>
                  <a:pt x="643" y="322"/>
                </a:moveTo>
                <a:lnTo>
                  <a:pt x="643" y="322"/>
                </a:lnTo>
                <a:lnTo>
                  <a:pt x="643" y="339"/>
                </a:lnTo>
                <a:lnTo>
                  <a:pt x="642" y="355"/>
                </a:lnTo>
                <a:lnTo>
                  <a:pt x="639" y="371"/>
                </a:lnTo>
                <a:lnTo>
                  <a:pt x="636" y="387"/>
                </a:lnTo>
                <a:lnTo>
                  <a:pt x="632" y="403"/>
                </a:lnTo>
                <a:lnTo>
                  <a:pt x="628" y="417"/>
                </a:lnTo>
                <a:lnTo>
                  <a:pt x="623" y="432"/>
                </a:lnTo>
                <a:lnTo>
                  <a:pt x="618" y="447"/>
                </a:lnTo>
                <a:lnTo>
                  <a:pt x="611" y="461"/>
                </a:lnTo>
                <a:lnTo>
                  <a:pt x="604" y="474"/>
                </a:lnTo>
                <a:lnTo>
                  <a:pt x="596" y="488"/>
                </a:lnTo>
                <a:lnTo>
                  <a:pt x="588" y="502"/>
                </a:lnTo>
                <a:lnTo>
                  <a:pt x="579" y="514"/>
                </a:lnTo>
                <a:lnTo>
                  <a:pt x="570" y="526"/>
                </a:lnTo>
                <a:lnTo>
                  <a:pt x="559" y="538"/>
                </a:lnTo>
                <a:lnTo>
                  <a:pt x="549" y="549"/>
                </a:lnTo>
                <a:lnTo>
                  <a:pt x="538" y="560"/>
                </a:lnTo>
                <a:lnTo>
                  <a:pt x="526" y="570"/>
                </a:lnTo>
                <a:lnTo>
                  <a:pt x="514" y="579"/>
                </a:lnTo>
                <a:lnTo>
                  <a:pt x="501" y="588"/>
                </a:lnTo>
                <a:lnTo>
                  <a:pt x="488" y="596"/>
                </a:lnTo>
                <a:lnTo>
                  <a:pt x="475" y="604"/>
                </a:lnTo>
                <a:lnTo>
                  <a:pt x="460" y="611"/>
                </a:lnTo>
                <a:lnTo>
                  <a:pt x="447" y="618"/>
                </a:lnTo>
                <a:lnTo>
                  <a:pt x="432" y="624"/>
                </a:lnTo>
                <a:lnTo>
                  <a:pt x="417" y="628"/>
                </a:lnTo>
                <a:lnTo>
                  <a:pt x="402" y="633"/>
                </a:lnTo>
                <a:lnTo>
                  <a:pt x="386" y="636"/>
                </a:lnTo>
                <a:lnTo>
                  <a:pt x="370" y="640"/>
                </a:lnTo>
                <a:lnTo>
                  <a:pt x="354" y="642"/>
                </a:lnTo>
                <a:lnTo>
                  <a:pt x="338" y="643"/>
                </a:lnTo>
                <a:lnTo>
                  <a:pt x="321" y="643"/>
                </a:lnTo>
                <a:lnTo>
                  <a:pt x="321" y="643"/>
                </a:lnTo>
                <a:lnTo>
                  <a:pt x="305" y="643"/>
                </a:lnTo>
                <a:lnTo>
                  <a:pt x="288" y="642"/>
                </a:lnTo>
                <a:lnTo>
                  <a:pt x="272" y="640"/>
                </a:lnTo>
                <a:lnTo>
                  <a:pt x="256" y="636"/>
                </a:lnTo>
                <a:lnTo>
                  <a:pt x="242" y="633"/>
                </a:lnTo>
                <a:lnTo>
                  <a:pt x="226" y="628"/>
                </a:lnTo>
                <a:lnTo>
                  <a:pt x="211" y="624"/>
                </a:lnTo>
                <a:lnTo>
                  <a:pt x="196" y="618"/>
                </a:lnTo>
                <a:lnTo>
                  <a:pt x="182" y="611"/>
                </a:lnTo>
                <a:lnTo>
                  <a:pt x="169" y="604"/>
                </a:lnTo>
                <a:lnTo>
                  <a:pt x="155" y="596"/>
                </a:lnTo>
                <a:lnTo>
                  <a:pt x="141" y="588"/>
                </a:lnTo>
                <a:lnTo>
                  <a:pt x="129" y="579"/>
                </a:lnTo>
                <a:lnTo>
                  <a:pt x="117" y="570"/>
                </a:lnTo>
                <a:lnTo>
                  <a:pt x="105" y="560"/>
                </a:lnTo>
                <a:lnTo>
                  <a:pt x="95" y="549"/>
                </a:lnTo>
                <a:lnTo>
                  <a:pt x="83" y="538"/>
                </a:lnTo>
                <a:lnTo>
                  <a:pt x="73" y="526"/>
                </a:lnTo>
                <a:lnTo>
                  <a:pt x="64" y="514"/>
                </a:lnTo>
                <a:lnTo>
                  <a:pt x="55" y="502"/>
                </a:lnTo>
                <a:lnTo>
                  <a:pt x="47" y="488"/>
                </a:lnTo>
                <a:lnTo>
                  <a:pt x="39" y="474"/>
                </a:lnTo>
                <a:lnTo>
                  <a:pt x="32" y="461"/>
                </a:lnTo>
                <a:lnTo>
                  <a:pt x="25" y="447"/>
                </a:lnTo>
                <a:lnTo>
                  <a:pt x="19" y="432"/>
                </a:lnTo>
                <a:lnTo>
                  <a:pt x="15" y="417"/>
                </a:lnTo>
                <a:lnTo>
                  <a:pt x="10" y="403"/>
                </a:lnTo>
                <a:lnTo>
                  <a:pt x="7" y="387"/>
                </a:lnTo>
                <a:lnTo>
                  <a:pt x="4" y="371"/>
                </a:lnTo>
                <a:lnTo>
                  <a:pt x="2" y="355"/>
                </a:lnTo>
                <a:lnTo>
                  <a:pt x="0" y="339"/>
                </a:lnTo>
                <a:lnTo>
                  <a:pt x="0" y="322"/>
                </a:lnTo>
                <a:lnTo>
                  <a:pt x="0" y="322"/>
                </a:lnTo>
                <a:lnTo>
                  <a:pt x="0" y="306"/>
                </a:lnTo>
                <a:lnTo>
                  <a:pt x="2" y="289"/>
                </a:lnTo>
                <a:lnTo>
                  <a:pt x="4" y="273"/>
                </a:lnTo>
                <a:lnTo>
                  <a:pt x="7" y="257"/>
                </a:lnTo>
                <a:lnTo>
                  <a:pt x="10" y="242"/>
                </a:lnTo>
                <a:lnTo>
                  <a:pt x="15" y="226"/>
                </a:lnTo>
                <a:lnTo>
                  <a:pt x="19" y="211"/>
                </a:lnTo>
                <a:lnTo>
                  <a:pt x="25" y="196"/>
                </a:lnTo>
                <a:lnTo>
                  <a:pt x="32" y="183"/>
                </a:lnTo>
                <a:lnTo>
                  <a:pt x="39" y="169"/>
                </a:lnTo>
                <a:lnTo>
                  <a:pt x="47" y="155"/>
                </a:lnTo>
                <a:lnTo>
                  <a:pt x="55" y="142"/>
                </a:lnTo>
                <a:lnTo>
                  <a:pt x="64" y="129"/>
                </a:lnTo>
                <a:lnTo>
                  <a:pt x="73" y="118"/>
                </a:lnTo>
                <a:lnTo>
                  <a:pt x="83" y="105"/>
                </a:lnTo>
                <a:lnTo>
                  <a:pt x="95" y="95"/>
                </a:lnTo>
                <a:lnTo>
                  <a:pt x="105" y="84"/>
                </a:lnTo>
                <a:lnTo>
                  <a:pt x="117" y="73"/>
                </a:lnTo>
                <a:lnTo>
                  <a:pt x="129" y="64"/>
                </a:lnTo>
                <a:lnTo>
                  <a:pt x="141" y="55"/>
                </a:lnTo>
                <a:lnTo>
                  <a:pt x="155" y="47"/>
                </a:lnTo>
                <a:lnTo>
                  <a:pt x="169" y="39"/>
                </a:lnTo>
                <a:lnTo>
                  <a:pt x="182" y="32"/>
                </a:lnTo>
                <a:lnTo>
                  <a:pt x="196" y="26"/>
                </a:lnTo>
                <a:lnTo>
                  <a:pt x="211" y="20"/>
                </a:lnTo>
                <a:lnTo>
                  <a:pt x="226" y="15"/>
                </a:lnTo>
                <a:lnTo>
                  <a:pt x="242" y="11"/>
                </a:lnTo>
                <a:lnTo>
                  <a:pt x="256" y="7"/>
                </a:lnTo>
                <a:lnTo>
                  <a:pt x="272" y="4"/>
                </a:lnTo>
                <a:lnTo>
                  <a:pt x="288" y="2"/>
                </a:lnTo>
                <a:lnTo>
                  <a:pt x="305" y="0"/>
                </a:lnTo>
                <a:lnTo>
                  <a:pt x="321" y="0"/>
                </a:lnTo>
                <a:lnTo>
                  <a:pt x="321" y="0"/>
                </a:lnTo>
                <a:lnTo>
                  <a:pt x="338" y="0"/>
                </a:lnTo>
                <a:lnTo>
                  <a:pt x="354" y="2"/>
                </a:lnTo>
                <a:lnTo>
                  <a:pt x="370" y="4"/>
                </a:lnTo>
                <a:lnTo>
                  <a:pt x="386" y="7"/>
                </a:lnTo>
                <a:lnTo>
                  <a:pt x="402" y="11"/>
                </a:lnTo>
                <a:lnTo>
                  <a:pt x="417" y="15"/>
                </a:lnTo>
                <a:lnTo>
                  <a:pt x="432" y="20"/>
                </a:lnTo>
                <a:lnTo>
                  <a:pt x="447" y="26"/>
                </a:lnTo>
                <a:lnTo>
                  <a:pt x="460" y="32"/>
                </a:lnTo>
                <a:lnTo>
                  <a:pt x="475" y="39"/>
                </a:lnTo>
                <a:lnTo>
                  <a:pt x="488" y="47"/>
                </a:lnTo>
                <a:lnTo>
                  <a:pt x="501" y="55"/>
                </a:lnTo>
                <a:lnTo>
                  <a:pt x="514" y="64"/>
                </a:lnTo>
                <a:lnTo>
                  <a:pt x="526" y="73"/>
                </a:lnTo>
                <a:lnTo>
                  <a:pt x="538" y="84"/>
                </a:lnTo>
                <a:lnTo>
                  <a:pt x="549" y="95"/>
                </a:lnTo>
                <a:lnTo>
                  <a:pt x="559" y="105"/>
                </a:lnTo>
                <a:lnTo>
                  <a:pt x="570" y="118"/>
                </a:lnTo>
                <a:lnTo>
                  <a:pt x="579" y="129"/>
                </a:lnTo>
                <a:lnTo>
                  <a:pt x="588" y="142"/>
                </a:lnTo>
                <a:lnTo>
                  <a:pt x="596" y="155"/>
                </a:lnTo>
                <a:lnTo>
                  <a:pt x="604" y="169"/>
                </a:lnTo>
                <a:lnTo>
                  <a:pt x="611" y="183"/>
                </a:lnTo>
                <a:lnTo>
                  <a:pt x="618" y="196"/>
                </a:lnTo>
                <a:lnTo>
                  <a:pt x="623" y="211"/>
                </a:lnTo>
                <a:lnTo>
                  <a:pt x="628" y="226"/>
                </a:lnTo>
                <a:lnTo>
                  <a:pt x="632" y="242"/>
                </a:lnTo>
                <a:lnTo>
                  <a:pt x="636" y="257"/>
                </a:lnTo>
                <a:lnTo>
                  <a:pt x="639" y="273"/>
                </a:lnTo>
                <a:lnTo>
                  <a:pt x="642" y="289"/>
                </a:lnTo>
                <a:lnTo>
                  <a:pt x="643" y="306"/>
                </a:lnTo>
                <a:lnTo>
                  <a:pt x="643" y="322"/>
                </a:lnTo>
                <a:lnTo>
                  <a:pt x="643" y="32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anchor="ctr" anchorCtr="1">
            <a:norm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endParaRPr lang="en-US" altLang="zh-CN" sz="24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11" name="MH_SubTitle_3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6465888" y="3573463"/>
            <a:ext cx="1393825" cy="1392237"/>
          </a:xfrm>
          <a:custGeom>
            <a:avLst/>
            <a:gdLst>
              <a:gd name="T0" fmla="*/ 643 w 643"/>
              <a:gd name="T1" fmla="*/ 339 h 643"/>
              <a:gd name="T2" fmla="*/ 636 w 643"/>
              <a:gd name="T3" fmla="*/ 387 h 643"/>
              <a:gd name="T4" fmla="*/ 623 w 643"/>
              <a:gd name="T5" fmla="*/ 432 h 643"/>
              <a:gd name="T6" fmla="*/ 604 w 643"/>
              <a:gd name="T7" fmla="*/ 474 h 643"/>
              <a:gd name="T8" fmla="*/ 579 w 643"/>
              <a:gd name="T9" fmla="*/ 514 h 643"/>
              <a:gd name="T10" fmla="*/ 548 w 643"/>
              <a:gd name="T11" fmla="*/ 549 h 643"/>
              <a:gd name="T12" fmla="*/ 514 w 643"/>
              <a:gd name="T13" fmla="*/ 579 h 643"/>
              <a:gd name="T14" fmla="*/ 474 w 643"/>
              <a:gd name="T15" fmla="*/ 604 h 643"/>
              <a:gd name="T16" fmla="*/ 432 w 643"/>
              <a:gd name="T17" fmla="*/ 624 h 643"/>
              <a:gd name="T18" fmla="*/ 387 w 643"/>
              <a:gd name="T19" fmla="*/ 636 h 643"/>
              <a:gd name="T20" fmla="*/ 339 w 643"/>
              <a:gd name="T21" fmla="*/ 643 h 643"/>
              <a:gd name="T22" fmla="*/ 306 w 643"/>
              <a:gd name="T23" fmla="*/ 643 h 643"/>
              <a:gd name="T24" fmla="*/ 257 w 643"/>
              <a:gd name="T25" fmla="*/ 636 h 643"/>
              <a:gd name="T26" fmla="*/ 211 w 643"/>
              <a:gd name="T27" fmla="*/ 624 h 643"/>
              <a:gd name="T28" fmla="*/ 169 w 643"/>
              <a:gd name="T29" fmla="*/ 604 h 643"/>
              <a:gd name="T30" fmla="*/ 129 w 643"/>
              <a:gd name="T31" fmla="*/ 579 h 643"/>
              <a:gd name="T32" fmla="*/ 95 w 643"/>
              <a:gd name="T33" fmla="*/ 549 h 643"/>
              <a:gd name="T34" fmla="*/ 64 w 643"/>
              <a:gd name="T35" fmla="*/ 514 h 643"/>
              <a:gd name="T36" fmla="*/ 39 w 643"/>
              <a:gd name="T37" fmla="*/ 474 h 643"/>
              <a:gd name="T38" fmla="*/ 20 w 643"/>
              <a:gd name="T39" fmla="*/ 432 h 643"/>
              <a:gd name="T40" fmla="*/ 7 w 643"/>
              <a:gd name="T41" fmla="*/ 387 h 643"/>
              <a:gd name="T42" fmla="*/ 0 w 643"/>
              <a:gd name="T43" fmla="*/ 339 h 643"/>
              <a:gd name="T44" fmla="*/ 0 w 643"/>
              <a:gd name="T45" fmla="*/ 306 h 643"/>
              <a:gd name="T46" fmla="*/ 7 w 643"/>
              <a:gd name="T47" fmla="*/ 257 h 643"/>
              <a:gd name="T48" fmla="*/ 20 w 643"/>
              <a:gd name="T49" fmla="*/ 211 h 643"/>
              <a:gd name="T50" fmla="*/ 39 w 643"/>
              <a:gd name="T51" fmla="*/ 169 h 643"/>
              <a:gd name="T52" fmla="*/ 64 w 643"/>
              <a:gd name="T53" fmla="*/ 129 h 643"/>
              <a:gd name="T54" fmla="*/ 95 w 643"/>
              <a:gd name="T55" fmla="*/ 95 h 643"/>
              <a:gd name="T56" fmla="*/ 129 w 643"/>
              <a:gd name="T57" fmla="*/ 64 h 643"/>
              <a:gd name="T58" fmla="*/ 169 w 643"/>
              <a:gd name="T59" fmla="*/ 39 h 643"/>
              <a:gd name="T60" fmla="*/ 211 w 643"/>
              <a:gd name="T61" fmla="*/ 20 h 643"/>
              <a:gd name="T62" fmla="*/ 257 w 643"/>
              <a:gd name="T63" fmla="*/ 7 h 643"/>
              <a:gd name="T64" fmla="*/ 306 w 643"/>
              <a:gd name="T65" fmla="*/ 0 h 643"/>
              <a:gd name="T66" fmla="*/ 339 w 643"/>
              <a:gd name="T67" fmla="*/ 0 h 643"/>
              <a:gd name="T68" fmla="*/ 387 w 643"/>
              <a:gd name="T69" fmla="*/ 7 h 643"/>
              <a:gd name="T70" fmla="*/ 432 w 643"/>
              <a:gd name="T71" fmla="*/ 20 h 643"/>
              <a:gd name="T72" fmla="*/ 474 w 643"/>
              <a:gd name="T73" fmla="*/ 39 h 643"/>
              <a:gd name="T74" fmla="*/ 514 w 643"/>
              <a:gd name="T75" fmla="*/ 64 h 643"/>
              <a:gd name="T76" fmla="*/ 548 w 643"/>
              <a:gd name="T77" fmla="*/ 95 h 643"/>
              <a:gd name="T78" fmla="*/ 579 w 643"/>
              <a:gd name="T79" fmla="*/ 129 h 643"/>
              <a:gd name="T80" fmla="*/ 604 w 643"/>
              <a:gd name="T81" fmla="*/ 169 h 643"/>
              <a:gd name="T82" fmla="*/ 623 w 643"/>
              <a:gd name="T83" fmla="*/ 211 h 643"/>
              <a:gd name="T84" fmla="*/ 636 w 643"/>
              <a:gd name="T85" fmla="*/ 257 h 643"/>
              <a:gd name="T86" fmla="*/ 643 w 643"/>
              <a:gd name="T87" fmla="*/ 306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43" h="643">
                <a:moveTo>
                  <a:pt x="643" y="322"/>
                </a:moveTo>
                <a:lnTo>
                  <a:pt x="643" y="322"/>
                </a:lnTo>
                <a:lnTo>
                  <a:pt x="643" y="339"/>
                </a:lnTo>
                <a:lnTo>
                  <a:pt x="642" y="355"/>
                </a:lnTo>
                <a:lnTo>
                  <a:pt x="639" y="371"/>
                </a:lnTo>
                <a:lnTo>
                  <a:pt x="636" y="387"/>
                </a:lnTo>
                <a:lnTo>
                  <a:pt x="633" y="403"/>
                </a:lnTo>
                <a:lnTo>
                  <a:pt x="628" y="417"/>
                </a:lnTo>
                <a:lnTo>
                  <a:pt x="623" y="432"/>
                </a:lnTo>
                <a:lnTo>
                  <a:pt x="618" y="447"/>
                </a:lnTo>
                <a:lnTo>
                  <a:pt x="611" y="461"/>
                </a:lnTo>
                <a:lnTo>
                  <a:pt x="604" y="474"/>
                </a:lnTo>
                <a:lnTo>
                  <a:pt x="596" y="488"/>
                </a:lnTo>
                <a:lnTo>
                  <a:pt x="588" y="502"/>
                </a:lnTo>
                <a:lnTo>
                  <a:pt x="579" y="514"/>
                </a:lnTo>
                <a:lnTo>
                  <a:pt x="570" y="526"/>
                </a:lnTo>
                <a:lnTo>
                  <a:pt x="560" y="538"/>
                </a:lnTo>
                <a:lnTo>
                  <a:pt x="548" y="549"/>
                </a:lnTo>
                <a:lnTo>
                  <a:pt x="538" y="560"/>
                </a:lnTo>
                <a:lnTo>
                  <a:pt x="526" y="570"/>
                </a:lnTo>
                <a:lnTo>
                  <a:pt x="514" y="579"/>
                </a:lnTo>
                <a:lnTo>
                  <a:pt x="502" y="588"/>
                </a:lnTo>
                <a:lnTo>
                  <a:pt x="488" y="596"/>
                </a:lnTo>
                <a:lnTo>
                  <a:pt x="474" y="604"/>
                </a:lnTo>
                <a:lnTo>
                  <a:pt x="461" y="611"/>
                </a:lnTo>
                <a:lnTo>
                  <a:pt x="447" y="618"/>
                </a:lnTo>
                <a:lnTo>
                  <a:pt x="432" y="624"/>
                </a:lnTo>
                <a:lnTo>
                  <a:pt x="417" y="628"/>
                </a:lnTo>
                <a:lnTo>
                  <a:pt x="402" y="633"/>
                </a:lnTo>
                <a:lnTo>
                  <a:pt x="387" y="636"/>
                </a:lnTo>
                <a:lnTo>
                  <a:pt x="371" y="640"/>
                </a:lnTo>
                <a:lnTo>
                  <a:pt x="355" y="642"/>
                </a:lnTo>
                <a:lnTo>
                  <a:pt x="339" y="643"/>
                </a:lnTo>
                <a:lnTo>
                  <a:pt x="322" y="643"/>
                </a:lnTo>
                <a:lnTo>
                  <a:pt x="322" y="643"/>
                </a:lnTo>
                <a:lnTo>
                  <a:pt x="306" y="643"/>
                </a:lnTo>
                <a:lnTo>
                  <a:pt x="289" y="642"/>
                </a:lnTo>
                <a:lnTo>
                  <a:pt x="273" y="640"/>
                </a:lnTo>
                <a:lnTo>
                  <a:pt x="257" y="636"/>
                </a:lnTo>
                <a:lnTo>
                  <a:pt x="242" y="633"/>
                </a:lnTo>
                <a:lnTo>
                  <a:pt x="226" y="628"/>
                </a:lnTo>
                <a:lnTo>
                  <a:pt x="211" y="624"/>
                </a:lnTo>
                <a:lnTo>
                  <a:pt x="196" y="618"/>
                </a:lnTo>
                <a:lnTo>
                  <a:pt x="183" y="611"/>
                </a:lnTo>
                <a:lnTo>
                  <a:pt x="169" y="604"/>
                </a:lnTo>
                <a:lnTo>
                  <a:pt x="155" y="596"/>
                </a:lnTo>
                <a:lnTo>
                  <a:pt x="142" y="588"/>
                </a:lnTo>
                <a:lnTo>
                  <a:pt x="129" y="579"/>
                </a:lnTo>
                <a:lnTo>
                  <a:pt x="118" y="570"/>
                </a:lnTo>
                <a:lnTo>
                  <a:pt x="105" y="560"/>
                </a:lnTo>
                <a:lnTo>
                  <a:pt x="95" y="549"/>
                </a:lnTo>
                <a:lnTo>
                  <a:pt x="83" y="538"/>
                </a:lnTo>
                <a:lnTo>
                  <a:pt x="73" y="526"/>
                </a:lnTo>
                <a:lnTo>
                  <a:pt x="64" y="514"/>
                </a:lnTo>
                <a:lnTo>
                  <a:pt x="55" y="502"/>
                </a:lnTo>
                <a:lnTo>
                  <a:pt x="47" y="488"/>
                </a:lnTo>
                <a:lnTo>
                  <a:pt x="39" y="474"/>
                </a:lnTo>
                <a:lnTo>
                  <a:pt x="32" y="461"/>
                </a:lnTo>
                <a:lnTo>
                  <a:pt x="25" y="447"/>
                </a:lnTo>
                <a:lnTo>
                  <a:pt x="20" y="432"/>
                </a:lnTo>
                <a:lnTo>
                  <a:pt x="15" y="417"/>
                </a:lnTo>
                <a:lnTo>
                  <a:pt x="11" y="403"/>
                </a:lnTo>
                <a:lnTo>
                  <a:pt x="7" y="387"/>
                </a:lnTo>
                <a:lnTo>
                  <a:pt x="4" y="371"/>
                </a:lnTo>
                <a:lnTo>
                  <a:pt x="1" y="355"/>
                </a:lnTo>
                <a:lnTo>
                  <a:pt x="0" y="339"/>
                </a:lnTo>
                <a:lnTo>
                  <a:pt x="0" y="322"/>
                </a:lnTo>
                <a:lnTo>
                  <a:pt x="0" y="322"/>
                </a:lnTo>
                <a:lnTo>
                  <a:pt x="0" y="306"/>
                </a:lnTo>
                <a:lnTo>
                  <a:pt x="1" y="289"/>
                </a:lnTo>
                <a:lnTo>
                  <a:pt x="4" y="273"/>
                </a:lnTo>
                <a:lnTo>
                  <a:pt x="7" y="257"/>
                </a:lnTo>
                <a:lnTo>
                  <a:pt x="11" y="242"/>
                </a:lnTo>
                <a:lnTo>
                  <a:pt x="15" y="226"/>
                </a:lnTo>
                <a:lnTo>
                  <a:pt x="20" y="211"/>
                </a:lnTo>
                <a:lnTo>
                  <a:pt x="25" y="196"/>
                </a:lnTo>
                <a:lnTo>
                  <a:pt x="32" y="183"/>
                </a:lnTo>
                <a:lnTo>
                  <a:pt x="39" y="169"/>
                </a:lnTo>
                <a:lnTo>
                  <a:pt x="47" y="155"/>
                </a:lnTo>
                <a:lnTo>
                  <a:pt x="55" y="142"/>
                </a:lnTo>
                <a:lnTo>
                  <a:pt x="64" y="129"/>
                </a:lnTo>
                <a:lnTo>
                  <a:pt x="73" y="118"/>
                </a:lnTo>
                <a:lnTo>
                  <a:pt x="83" y="105"/>
                </a:lnTo>
                <a:lnTo>
                  <a:pt x="95" y="95"/>
                </a:lnTo>
                <a:lnTo>
                  <a:pt x="105" y="84"/>
                </a:lnTo>
                <a:lnTo>
                  <a:pt x="118" y="73"/>
                </a:lnTo>
                <a:lnTo>
                  <a:pt x="129" y="64"/>
                </a:lnTo>
                <a:lnTo>
                  <a:pt x="142" y="55"/>
                </a:lnTo>
                <a:lnTo>
                  <a:pt x="155" y="47"/>
                </a:lnTo>
                <a:lnTo>
                  <a:pt x="169" y="39"/>
                </a:lnTo>
                <a:lnTo>
                  <a:pt x="183" y="32"/>
                </a:lnTo>
                <a:lnTo>
                  <a:pt x="196" y="26"/>
                </a:lnTo>
                <a:lnTo>
                  <a:pt x="211" y="20"/>
                </a:lnTo>
                <a:lnTo>
                  <a:pt x="226" y="15"/>
                </a:lnTo>
                <a:lnTo>
                  <a:pt x="242" y="11"/>
                </a:lnTo>
                <a:lnTo>
                  <a:pt x="257" y="7"/>
                </a:lnTo>
                <a:lnTo>
                  <a:pt x="273" y="4"/>
                </a:lnTo>
                <a:lnTo>
                  <a:pt x="289" y="2"/>
                </a:lnTo>
                <a:lnTo>
                  <a:pt x="306" y="0"/>
                </a:lnTo>
                <a:lnTo>
                  <a:pt x="322" y="0"/>
                </a:lnTo>
                <a:lnTo>
                  <a:pt x="322" y="0"/>
                </a:lnTo>
                <a:lnTo>
                  <a:pt x="339" y="0"/>
                </a:lnTo>
                <a:lnTo>
                  <a:pt x="355" y="2"/>
                </a:lnTo>
                <a:lnTo>
                  <a:pt x="371" y="4"/>
                </a:lnTo>
                <a:lnTo>
                  <a:pt x="387" y="7"/>
                </a:lnTo>
                <a:lnTo>
                  <a:pt x="402" y="11"/>
                </a:lnTo>
                <a:lnTo>
                  <a:pt x="417" y="15"/>
                </a:lnTo>
                <a:lnTo>
                  <a:pt x="432" y="20"/>
                </a:lnTo>
                <a:lnTo>
                  <a:pt x="447" y="26"/>
                </a:lnTo>
                <a:lnTo>
                  <a:pt x="461" y="32"/>
                </a:lnTo>
                <a:lnTo>
                  <a:pt x="474" y="39"/>
                </a:lnTo>
                <a:lnTo>
                  <a:pt x="488" y="47"/>
                </a:lnTo>
                <a:lnTo>
                  <a:pt x="502" y="55"/>
                </a:lnTo>
                <a:lnTo>
                  <a:pt x="514" y="64"/>
                </a:lnTo>
                <a:lnTo>
                  <a:pt x="526" y="73"/>
                </a:lnTo>
                <a:lnTo>
                  <a:pt x="538" y="84"/>
                </a:lnTo>
                <a:lnTo>
                  <a:pt x="548" y="95"/>
                </a:lnTo>
                <a:lnTo>
                  <a:pt x="560" y="105"/>
                </a:lnTo>
                <a:lnTo>
                  <a:pt x="570" y="118"/>
                </a:lnTo>
                <a:lnTo>
                  <a:pt x="579" y="129"/>
                </a:lnTo>
                <a:lnTo>
                  <a:pt x="588" y="142"/>
                </a:lnTo>
                <a:lnTo>
                  <a:pt x="596" y="155"/>
                </a:lnTo>
                <a:lnTo>
                  <a:pt x="604" y="169"/>
                </a:lnTo>
                <a:lnTo>
                  <a:pt x="611" y="183"/>
                </a:lnTo>
                <a:lnTo>
                  <a:pt x="618" y="196"/>
                </a:lnTo>
                <a:lnTo>
                  <a:pt x="623" y="211"/>
                </a:lnTo>
                <a:lnTo>
                  <a:pt x="628" y="226"/>
                </a:lnTo>
                <a:lnTo>
                  <a:pt x="633" y="242"/>
                </a:lnTo>
                <a:lnTo>
                  <a:pt x="636" y="257"/>
                </a:lnTo>
                <a:lnTo>
                  <a:pt x="639" y="273"/>
                </a:lnTo>
                <a:lnTo>
                  <a:pt x="642" y="289"/>
                </a:lnTo>
                <a:lnTo>
                  <a:pt x="643" y="306"/>
                </a:lnTo>
                <a:lnTo>
                  <a:pt x="643" y="322"/>
                </a:lnTo>
                <a:lnTo>
                  <a:pt x="643" y="32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anchor="ctr" anchorCtr="1">
            <a:norm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endParaRPr lang="en-US" altLang="zh-CN" sz="24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12" name="MH_SubTitle_1"/>
          <p:cNvSpPr txBox="1">
            <a:spLocks noChangeArrowheads="1"/>
          </p:cNvSpPr>
          <p:nvPr/>
        </p:nvSpPr>
        <p:spPr bwMode="auto">
          <a:xfrm>
            <a:off x="2155825" y="1998663"/>
            <a:ext cx="1550988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哎极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简主义设计，极致简约风潮流所向，通用设计，完美兼容。</a:t>
            </a:r>
          </a:p>
        </p:txBody>
      </p:sp>
      <p:sp>
        <p:nvSpPr>
          <p:cNvPr id="13" name="MH_SubTitle_1"/>
          <p:cNvSpPr txBox="1">
            <a:spLocks noChangeArrowheads="1"/>
          </p:cNvSpPr>
          <p:nvPr/>
        </p:nvSpPr>
        <p:spPr bwMode="auto">
          <a:xfrm>
            <a:off x="4278313" y="2176463"/>
            <a:ext cx="15494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极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简主义设计，极致简约风潮流所向，通用设计，完美兼容。</a:t>
            </a:r>
          </a:p>
        </p:txBody>
      </p:sp>
      <p:sp>
        <p:nvSpPr>
          <p:cNvPr id="14" name="MH_SubTitle_1"/>
          <p:cNvSpPr txBox="1">
            <a:spLocks noChangeArrowheads="1"/>
          </p:cNvSpPr>
          <p:nvPr/>
        </p:nvSpPr>
        <p:spPr bwMode="auto">
          <a:xfrm>
            <a:off x="6392863" y="2190750"/>
            <a:ext cx="1550987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极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简主义设计，极致简约风潮流所向，通用设计，完美兼容。</a:t>
            </a:r>
          </a:p>
        </p:txBody>
      </p:sp>
      <p:sp>
        <p:nvSpPr>
          <p:cNvPr id="15" name="MH_SubTitle_1"/>
          <p:cNvSpPr txBox="1">
            <a:spLocks noChangeArrowheads="1"/>
          </p:cNvSpPr>
          <p:nvPr/>
        </p:nvSpPr>
        <p:spPr bwMode="auto">
          <a:xfrm>
            <a:off x="8426450" y="2071688"/>
            <a:ext cx="1550988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极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简主义设计，极致简约风潮流所向，通用设计，完美兼容。</a:t>
            </a:r>
          </a:p>
        </p:txBody>
      </p:sp>
    </p:spTree>
    <p:extLst>
      <p:ext uri="{BB962C8B-B14F-4D97-AF65-F5344CB8AC3E}">
        <p14:creationId xmlns:p14="http://schemas.microsoft.com/office/powerpoint/2010/main" val="359345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1752" y="61592"/>
            <a:ext cx="12073098" cy="6739258"/>
          </a:xfrm>
          <a:prstGeom prst="roundRect">
            <a:avLst>
              <a:gd name="adj" fmla="val 1164"/>
            </a:avLst>
          </a:prstGeom>
          <a:noFill/>
          <a:ln>
            <a:solidFill>
              <a:srgbClr val="6386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MH_Number_1"/>
          <p:cNvSpPr/>
          <p:nvPr>
            <p:custDataLst>
              <p:tags r:id="rId1"/>
            </p:custDataLst>
          </p:nvPr>
        </p:nvSpPr>
        <p:spPr>
          <a:xfrm>
            <a:off x="144305" y="141602"/>
            <a:ext cx="498951" cy="498614"/>
          </a:xfrm>
          <a:prstGeom prst="roundRect">
            <a:avLst>
              <a:gd name="adj" fmla="val 7615"/>
            </a:avLst>
          </a:prstGeom>
          <a:noFill/>
          <a:ln w="19050">
            <a:solidFill>
              <a:srgbClr val="5E719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/>
          <p:cNvSpPr/>
          <p:nvPr>
            <p:custDataLst>
              <p:tags r:id="rId2"/>
            </p:custDataLst>
          </p:nvPr>
        </p:nvSpPr>
        <p:spPr>
          <a:xfrm>
            <a:off x="657230" y="141602"/>
            <a:ext cx="2928452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课题研究结果报告</a:t>
            </a:r>
          </a:p>
        </p:txBody>
      </p:sp>
      <p:sp>
        <p:nvSpPr>
          <p:cNvPr id="7" name="右箭头 6"/>
          <p:cNvSpPr/>
          <p:nvPr/>
        </p:nvSpPr>
        <p:spPr>
          <a:xfrm>
            <a:off x="1373188" y="3548063"/>
            <a:ext cx="9566275" cy="49371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857375" y="3352800"/>
            <a:ext cx="863600" cy="8651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911350" y="3406775"/>
            <a:ext cx="755650" cy="757238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2012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763963" y="3352800"/>
            <a:ext cx="863600" cy="8651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817938" y="3406775"/>
            <a:ext cx="755650" cy="757238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2013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672138" y="3352800"/>
            <a:ext cx="863600" cy="8651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726113" y="3406775"/>
            <a:ext cx="755650" cy="757238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2014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578725" y="3352800"/>
            <a:ext cx="863600" cy="8651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632700" y="3406775"/>
            <a:ext cx="755650" cy="757238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2015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9486900" y="3373438"/>
            <a:ext cx="863600" cy="8651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9540875" y="3427413"/>
            <a:ext cx="755650" cy="757237"/>
          </a:xfrm>
          <a:prstGeom prst="ellipse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2016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" name="文本框 71"/>
          <p:cNvSpPr txBox="1">
            <a:spLocks noChangeArrowheads="1"/>
          </p:cNvSpPr>
          <p:nvPr/>
        </p:nvSpPr>
        <p:spPr bwMode="auto">
          <a:xfrm>
            <a:off x="1635125" y="1182688"/>
            <a:ext cx="1620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9" name="矩形 78"/>
          <p:cNvSpPr>
            <a:spLocks noChangeArrowheads="1"/>
          </p:cNvSpPr>
          <p:nvPr/>
        </p:nvSpPr>
        <p:spPr bwMode="auto">
          <a:xfrm>
            <a:off x="993775" y="1706563"/>
            <a:ext cx="290353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极</a:t>
            </a:r>
            <a:r>
              <a:rPr lang="zh-CN" altLang="en-US" sz="1800" dirty="0">
                <a:solidFill>
                  <a:srgbClr val="000000"/>
                </a:solidFill>
                <a:latin typeface="宋体" panose="02010600030101010101" pitchFamily="2" charset="-122"/>
              </a:rPr>
              <a:t>简主义设计，极致简约风潮流所向，通用设计，完美兼容，打造最实用，最具个性的演示方案，让你的演示卓越非凡。</a:t>
            </a:r>
          </a:p>
        </p:txBody>
      </p:sp>
      <p:sp>
        <p:nvSpPr>
          <p:cNvPr id="20" name="文本框 71"/>
          <p:cNvSpPr txBox="1">
            <a:spLocks noChangeArrowheads="1"/>
          </p:cNvSpPr>
          <p:nvPr/>
        </p:nvSpPr>
        <p:spPr bwMode="auto">
          <a:xfrm>
            <a:off x="5281613" y="1182688"/>
            <a:ext cx="1620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1" name="矩形 78"/>
          <p:cNvSpPr>
            <a:spLocks noChangeArrowheads="1"/>
          </p:cNvSpPr>
          <p:nvPr/>
        </p:nvSpPr>
        <p:spPr bwMode="auto">
          <a:xfrm>
            <a:off x="4687888" y="1720850"/>
            <a:ext cx="280352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极</a:t>
            </a:r>
            <a:r>
              <a:rPr lang="zh-CN" altLang="en-US" sz="1800" dirty="0">
                <a:solidFill>
                  <a:srgbClr val="000000"/>
                </a:solidFill>
                <a:latin typeface="宋体" panose="02010600030101010101" pitchFamily="2" charset="-122"/>
              </a:rPr>
              <a:t>简主义设计，极致简约风潮流所向，通用设计，完美兼容，打造最实用，最具个性的演示方案，让你的演示卓越非凡。</a:t>
            </a:r>
          </a:p>
        </p:txBody>
      </p:sp>
      <p:sp>
        <p:nvSpPr>
          <p:cNvPr id="22" name="文本框 71"/>
          <p:cNvSpPr txBox="1">
            <a:spLocks noChangeArrowheads="1"/>
          </p:cNvSpPr>
          <p:nvPr/>
        </p:nvSpPr>
        <p:spPr bwMode="auto">
          <a:xfrm>
            <a:off x="8885238" y="1182688"/>
            <a:ext cx="1620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3" name="矩形 78"/>
          <p:cNvSpPr>
            <a:spLocks noChangeArrowheads="1"/>
          </p:cNvSpPr>
          <p:nvPr/>
        </p:nvSpPr>
        <p:spPr bwMode="auto">
          <a:xfrm>
            <a:off x="8507413" y="1720850"/>
            <a:ext cx="27178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极</a:t>
            </a:r>
            <a:r>
              <a:rPr lang="zh-CN" altLang="en-US" sz="1800" dirty="0">
                <a:solidFill>
                  <a:srgbClr val="000000"/>
                </a:solidFill>
                <a:latin typeface="宋体" panose="02010600030101010101" pitchFamily="2" charset="-122"/>
              </a:rPr>
              <a:t>简主义设计，极致简约风潮流所向，通用设计，完美兼容，打造最实用，最具个性的演示方案，让你的演示卓越非凡。</a:t>
            </a:r>
          </a:p>
        </p:txBody>
      </p:sp>
      <p:sp>
        <p:nvSpPr>
          <p:cNvPr id="24" name="文本框 71"/>
          <p:cNvSpPr txBox="1">
            <a:spLocks noChangeArrowheads="1"/>
          </p:cNvSpPr>
          <p:nvPr/>
        </p:nvSpPr>
        <p:spPr bwMode="auto">
          <a:xfrm>
            <a:off x="3379788" y="4357688"/>
            <a:ext cx="1620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5" name="矩形 78"/>
          <p:cNvSpPr>
            <a:spLocks noChangeArrowheads="1"/>
          </p:cNvSpPr>
          <p:nvPr/>
        </p:nvSpPr>
        <p:spPr bwMode="auto">
          <a:xfrm>
            <a:off x="2841625" y="4868863"/>
            <a:ext cx="270827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极</a:t>
            </a:r>
            <a:r>
              <a:rPr lang="zh-CN" altLang="en-US" sz="1800" dirty="0">
                <a:solidFill>
                  <a:srgbClr val="000000"/>
                </a:solidFill>
                <a:latin typeface="宋体" panose="02010600030101010101" pitchFamily="2" charset="-122"/>
              </a:rPr>
              <a:t>简主义设计，极致简约风潮流所向，通用设计，完美兼容，打造最实用，最具个性的演示方案，让你的演示卓越非凡。</a:t>
            </a:r>
          </a:p>
        </p:txBody>
      </p:sp>
      <p:sp>
        <p:nvSpPr>
          <p:cNvPr id="26" name="文本框 71"/>
          <p:cNvSpPr txBox="1">
            <a:spLocks noChangeArrowheads="1"/>
          </p:cNvSpPr>
          <p:nvPr/>
        </p:nvSpPr>
        <p:spPr bwMode="auto">
          <a:xfrm>
            <a:off x="7218363" y="4357688"/>
            <a:ext cx="1620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7" name="矩形 78"/>
          <p:cNvSpPr>
            <a:spLocks noChangeArrowheads="1"/>
          </p:cNvSpPr>
          <p:nvPr/>
        </p:nvSpPr>
        <p:spPr bwMode="auto">
          <a:xfrm>
            <a:off x="6645275" y="4868863"/>
            <a:ext cx="28321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极</a:t>
            </a:r>
            <a:r>
              <a:rPr lang="zh-CN" altLang="en-US" sz="1800" dirty="0">
                <a:solidFill>
                  <a:srgbClr val="000000"/>
                </a:solidFill>
                <a:latin typeface="宋体" panose="02010600030101010101" pitchFamily="2" charset="-122"/>
              </a:rPr>
              <a:t>简主义设计，极致简约风潮流所向，通用设计，完美兼容，打造最实用，最具个性的演示方案，让你的演示卓越非凡。</a:t>
            </a:r>
          </a:p>
        </p:txBody>
      </p:sp>
    </p:spTree>
    <p:extLst>
      <p:ext uri="{BB962C8B-B14F-4D97-AF65-F5344CB8AC3E}">
        <p14:creationId xmlns:p14="http://schemas.microsoft.com/office/powerpoint/2010/main" val="333594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1752" y="61592"/>
            <a:ext cx="12073098" cy="6739258"/>
          </a:xfrm>
          <a:prstGeom prst="roundRect">
            <a:avLst>
              <a:gd name="adj" fmla="val 1164"/>
            </a:avLst>
          </a:prstGeom>
          <a:noFill/>
          <a:ln>
            <a:solidFill>
              <a:srgbClr val="6386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MH_Number_1"/>
          <p:cNvSpPr/>
          <p:nvPr>
            <p:custDataLst>
              <p:tags r:id="rId1"/>
            </p:custDataLst>
          </p:nvPr>
        </p:nvSpPr>
        <p:spPr>
          <a:xfrm>
            <a:off x="144305" y="141602"/>
            <a:ext cx="498951" cy="498614"/>
          </a:xfrm>
          <a:prstGeom prst="roundRect">
            <a:avLst>
              <a:gd name="adj" fmla="val 7615"/>
            </a:avLst>
          </a:prstGeom>
          <a:noFill/>
          <a:ln w="19050">
            <a:solidFill>
              <a:srgbClr val="5E719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/>
          <p:cNvSpPr/>
          <p:nvPr>
            <p:custDataLst>
              <p:tags r:id="rId2"/>
            </p:custDataLst>
          </p:nvPr>
        </p:nvSpPr>
        <p:spPr>
          <a:xfrm>
            <a:off x="657230" y="141602"/>
            <a:ext cx="2928452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课题研究结果报告</a:t>
            </a:r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7531720" y="4253136"/>
            <a:ext cx="4252912" cy="1408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6757988" y="5418138"/>
            <a:ext cx="219075" cy="525462"/>
          </a:xfrm>
          <a:custGeom>
            <a:avLst/>
            <a:gdLst>
              <a:gd name="T0" fmla="*/ 242 w 501"/>
              <a:gd name="T1" fmla="*/ 1207 h 1207"/>
              <a:gd name="T2" fmla="*/ 150 w 501"/>
              <a:gd name="T3" fmla="*/ 1064 h 1207"/>
              <a:gd name="T4" fmla="*/ 93 w 501"/>
              <a:gd name="T5" fmla="*/ 1046 h 1207"/>
              <a:gd name="T6" fmla="*/ 14 w 501"/>
              <a:gd name="T7" fmla="*/ 904 h 1207"/>
              <a:gd name="T8" fmla="*/ 11 w 501"/>
              <a:gd name="T9" fmla="*/ 835 h 1207"/>
              <a:gd name="T10" fmla="*/ 38 w 501"/>
              <a:gd name="T11" fmla="*/ 662 h 1207"/>
              <a:gd name="T12" fmla="*/ 109 w 501"/>
              <a:gd name="T13" fmla="*/ 434 h 1207"/>
              <a:gd name="T14" fmla="*/ 129 w 501"/>
              <a:gd name="T15" fmla="*/ 327 h 1207"/>
              <a:gd name="T16" fmla="*/ 271 w 501"/>
              <a:gd name="T17" fmla="*/ 82 h 1207"/>
              <a:gd name="T18" fmla="*/ 367 w 501"/>
              <a:gd name="T19" fmla="*/ 2 h 1207"/>
              <a:gd name="T20" fmla="*/ 473 w 501"/>
              <a:gd name="T21" fmla="*/ 2 h 1207"/>
              <a:gd name="T22" fmla="*/ 491 w 501"/>
              <a:gd name="T23" fmla="*/ 136 h 1207"/>
              <a:gd name="T24" fmla="*/ 457 w 501"/>
              <a:gd name="T25" fmla="*/ 541 h 1207"/>
              <a:gd name="T26" fmla="*/ 324 w 501"/>
              <a:gd name="T27" fmla="*/ 839 h 1207"/>
              <a:gd name="T28" fmla="*/ 301 w 501"/>
              <a:gd name="T29" fmla="*/ 898 h 1207"/>
              <a:gd name="T30" fmla="*/ 268 w 501"/>
              <a:gd name="T31" fmla="*/ 1185 h 1207"/>
              <a:gd name="T32" fmla="*/ 242 w 501"/>
              <a:gd name="T33" fmla="*/ 1207 h 1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01" h="1207">
                <a:moveTo>
                  <a:pt x="242" y="1207"/>
                </a:moveTo>
                <a:cubicBezTo>
                  <a:pt x="210" y="1157"/>
                  <a:pt x="179" y="1111"/>
                  <a:pt x="150" y="1064"/>
                </a:cubicBezTo>
                <a:cubicBezTo>
                  <a:pt x="131" y="1057"/>
                  <a:pt x="112" y="1050"/>
                  <a:pt x="93" y="1046"/>
                </a:cubicBezTo>
                <a:cubicBezTo>
                  <a:pt x="77" y="984"/>
                  <a:pt x="36" y="914"/>
                  <a:pt x="14" y="904"/>
                </a:cubicBezTo>
                <a:cubicBezTo>
                  <a:pt x="11" y="881"/>
                  <a:pt x="11" y="858"/>
                  <a:pt x="11" y="835"/>
                </a:cubicBezTo>
                <a:cubicBezTo>
                  <a:pt x="21" y="766"/>
                  <a:pt x="37" y="718"/>
                  <a:pt x="38" y="662"/>
                </a:cubicBezTo>
                <a:cubicBezTo>
                  <a:pt x="0" y="537"/>
                  <a:pt x="54" y="512"/>
                  <a:pt x="109" y="434"/>
                </a:cubicBezTo>
                <a:cubicBezTo>
                  <a:pt x="116" y="399"/>
                  <a:pt x="122" y="363"/>
                  <a:pt x="129" y="327"/>
                </a:cubicBezTo>
                <a:cubicBezTo>
                  <a:pt x="174" y="220"/>
                  <a:pt x="197" y="155"/>
                  <a:pt x="271" y="82"/>
                </a:cubicBezTo>
                <a:cubicBezTo>
                  <a:pt x="303" y="53"/>
                  <a:pt x="335" y="28"/>
                  <a:pt x="367" y="2"/>
                </a:cubicBezTo>
                <a:cubicBezTo>
                  <a:pt x="403" y="0"/>
                  <a:pt x="438" y="1"/>
                  <a:pt x="473" y="2"/>
                </a:cubicBezTo>
                <a:cubicBezTo>
                  <a:pt x="473" y="15"/>
                  <a:pt x="501" y="97"/>
                  <a:pt x="491" y="136"/>
                </a:cubicBezTo>
                <a:cubicBezTo>
                  <a:pt x="424" y="226"/>
                  <a:pt x="461" y="391"/>
                  <a:pt x="457" y="541"/>
                </a:cubicBezTo>
                <a:cubicBezTo>
                  <a:pt x="431" y="629"/>
                  <a:pt x="373" y="746"/>
                  <a:pt x="324" y="839"/>
                </a:cubicBezTo>
                <a:cubicBezTo>
                  <a:pt x="314" y="859"/>
                  <a:pt x="308" y="878"/>
                  <a:pt x="301" y="898"/>
                </a:cubicBezTo>
                <a:cubicBezTo>
                  <a:pt x="288" y="992"/>
                  <a:pt x="278" y="1087"/>
                  <a:pt x="268" y="1185"/>
                </a:cubicBezTo>
                <a:cubicBezTo>
                  <a:pt x="258" y="1191"/>
                  <a:pt x="249" y="1198"/>
                  <a:pt x="242" y="1207"/>
                </a:cubicBezTo>
                <a:close/>
              </a:path>
            </a:pathLst>
          </a:custGeom>
          <a:solidFill>
            <a:schemeClr val="accent1"/>
          </a:solidFill>
          <a:ln w="8" cap="flat" cmpd="sng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5162550" y="6256338"/>
            <a:ext cx="338138" cy="268287"/>
          </a:xfrm>
          <a:custGeom>
            <a:avLst/>
            <a:gdLst>
              <a:gd name="T0" fmla="*/ 277 w 776"/>
              <a:gd name="T1" fmla="*/ 619 h 619"/>
              <a:gd name="T2" fmla="*/ 98 w 776"/>
              <a:gd name="T3" fmla="*/ 552 h 619"/>
              <a:gd name="T4" fmla="*/ 33 w 776"/>
              <a:gd name="T5" fmla="*/ 337 h 619"/>
              <a:gd name="T6" fmla="*/ 126 w 776"/>
              <a:gd name="T7" fmla="*/ 228 h 619"/>
              <a:gd name="T8" fmla="*/ 161 w 776"/>
              <a:gd name="T9" fmla="*/ 200 h 619"/>
              <a:gd name="T10" fmla="*/ 168 w 776"/>
              <a:gd name="T11" fmla="*/ 85 h 619"/>
              <a:gd name="T12" fmla="*/ 181 w 776"/>
              <a:gd name="T13" fmla="*/ 82 h 619"/>
              <a:gd name="T14" fmla="*/ 290 w 776"/>
              <a:gd name="T15" fmla="*/ 95 h 619"/>
              <a:gd name="T16" fmla="*/ 443 w 776"/>
              <a:gd name="T17" fmla="*/ 10 h 619"/>
              <a:gd name="T18" fmla="*/ 696 w 776"/>
              <a:gd name="T19" fmla="*/ 0 h 619"/>
              <a:gd name="T20" fmla="*/ 775 w 776"/>
              <a:gd name="T21" fmla="*/ 114 h 619"/>
              <a:gd name="T22" fmla="*/ 691 w 776"/>
              <a:gd name="T23" fmla="*/ 233 h 619"/>
              <a:gd name="T24" fmla="*/ 604 w 776"/>
              <a:gd name="T25" fmla="*/ 437 h 619"/>
              <a:gd name="T26" fmla="*/ 331 w 776"/>
              <a:gd name="T27" fmla="*/ 607 h 619"/>
              <a:gd name="T28" fmla="*/ 277 w 776"/>
              <a:gd name="T29" fmla="*/ 619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6" h="619">
                <a:moveTo>
                  <a:pt x="277" y="619"/>
                </a:moveTo>
                <a:cubicBezTo>
                  <a:pt x="216" y="594"/>
                  <a:pt x="156" y="573"/>
                  <a:pt x="98" y="552"/>
                </a:cubicBezTo>
                <a:cubicBezTo>
                  <a:pt x="0" y="474"/>
                  <a:pt x="32" y="422"/>
                  <a:pt x="33" y="337"/>
                </a:cubicBezTo>
                <a:cubicBezTo>
                  <a:pt x="49" y="230"/>
                  <a:pt x="30" y="249"/>
                  <a:pt x="126" y="228"/>
                </a:cubicBezTo>
                <a:cubicBezTo>
                  <a:pt x="135" y="219"/>
                  <a:pt x="148" y="209"/>
                  <a:pt x="161" y="200"/>
                </a:cubicBezTo>
                <a:cubicBezTo>
                  <a:pt x="161" y="160"/>
                  <a:pt x="165" y="121"/>
                  <a:pt x="168" y="85"/>
                </a:cubicBezTo>
                <a:cubicBezTo>
                  <a:pt x="171" y="82"/>
                  <a:pt x="175" y="82"/>
                  <a:pt x="181" y="82"/>
                </a:cubicBezTo>
                <a:cubicBezTo>
                  <a:pt x="203" y="93"/>
                  <a:pt x="245" y="100"/>
                  <a:pt x="290" y="95"/>
                </a:cubicBezTo>
                <a:cubicBezTo>
                  <a:pt x="341" y="67"/>
                  <a:pt x="392" y="39"/>
                  <a:pt x="443" y="10"/>
                </a:cubicBezTo>
                <a:cubicBezTo>
                  <a:pt x="527" y="6"/>
                  <a:pt x="610" y="2"/>
                  <a:pt x="696" y="0"/>
                </a:cubicBezTo>
                <a:cubicBezTo>
                  <a:pt x="718" y="17"/>
                  <a:pt x="776" y="42"/>
                  <a:pt x="775" y="114"/>
                </a:cubicBezTo>
                <a:cubicBezTo>
                  <a:pt x="749" y="156"/>
                  <a:pt x="723" y="201"/>
                  <a:pt x="691" y="233"/>
                </a:cubicBezTo>
                <a:cubicBezTo>
                  <a:pt x="665" y="298"/>
                  <a:pt x="624" y="349"/>
                  <a:pt x="604" y="437"/>
                </a:cubicBezTo>
                <a:cubicBezTo>
                  <a:pt x="511" y="493"/>
                  <a:pt x="421" y="550"/>
                  <a:pt x="331" y="607"/>
                </a:cubicBezTo>
                <a:cubicBezTo>
                  <a:pt x="312" y="610"/>
                  <a:pt x="293" y="612"/>
                  <a:pt x="277" y="619"/>
                </a:cubicBezTo>
                <a:close/>
              </a:path>
            </a:pathLst>
          </a:custGeom>
          <a:solidFill>
            <a:schemeClr val="accent1"/>
          </a:solidFill>
          <a:ln w="8" cap="flat" cmpd="sng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3660775" y="4768850"/>
            <a:ext cx="1165225" cy="1282700"/>
          </a:xfrm>
          <a:custGeom>
            <a:avLst/>
            <a:gdLst>
              <a:gd name="T0" fmla="*/ 1076 w 2678"/>
              <a:gd name="T1" fmla="*/ 2846 h 2954"/>
              <a:gd name="T2" fmla="*/ 1033 w 2678"/>
              <a:gd name="T3" fmla="*/ 2648 h 2954"/>
              <a:gd name="T4" fmla="*/ 783 w 2678"/>
              <a:gd name="T5" fmla="*/ 2721 h 2954"/>
              <a:gd name="T6" fmla="*/ 519 w 2678"/>
              <a:gd name="T7" fmla="*/ 2517 h 2954"/>
              <a:gd name="T8" fmla="*/ 486 w 2678"/>
              <a:gd name="T9" fmla="*/ 2160 h 2954"/>
              <a:gd name="T10" fmla="*/ 340 w 2678"/>
              <a:gd name="T11" fmla="*/ 1946 h 2954"/>
              <a:gd name="T12" fmla="*/ 172 w 2678"/>
              <a:gd name="T13" fmla="*/ 1759 h 2954"/>
              <a:gd name="T14" fmla="*/ 2 w 2678"/>
              <a:gd name="T15" fmla="*/ 1817 h 2954"/>
              <a:gd name="T16" fmla="*/ 46 w 2678"/>
              <a:gd name="T17" fmla="*/ 1438 h 2954"/>
              <a:gd name="T18" fmla="*/ 329 w 2678"/>
              <a:gd name="T19" fmla="*/ 1183 h 2954"/>
              <a:gd name="T20" fmla="*/ 368 w 2678"/>
              <a:gd name="T21" fmla="*/ 994 h 2954"/>
              <a:gd name="T22" fmla="*/ 390 w 2678"/>
              <a:gd name="T23" fmla="*/ 585 h 2954"/>
              <a:gd name="T24" fmla="*/ 263 w 2678"/>
              <a:gd name="T25" fmla="*/ 369 h 2954"/>
              <a:gd name="T26" fmla="*/ 367 w 2678"/>
              <a:gd name="T27" fmla="*/ 68 h 2954"/>
              <a:gd name="T28" fmla="*/ 564 w 2678"/>
              <a:gd name="T29" fmla="*/ 315 h 2954"/>
              <a:gd name="T30" fmla="*/ 670 w 2678"/>
              <a:gd name="T31" fmla="*/ 173 h 2954"/>
              <a:gd name="T32" fmla="*/ 775 w 2678"/>
              <a:gd name="T33" fmla="*/ 310 h 2954"/>
              <a:gd name="T34" fmla="*/ 1013 w 2678"/>
              <a:gd name="T35" fmla="*/ 506 h 2954"/>
              <a:gd name="T36" fmla="*/ 1232 w 2678"/>
              <a:gd name="T37" fmla="*/ 872 h 2954"/>
              <a:gd name="T38" fmla="*/ 1189 w 2678"/>
              <a:gd name="T39" fmla="*/ 1058 h 2954"/>
              <a:gd name="T40" fmla="*/ 1437 w 2678"/>
              <a:gd name="T41" fmla="*/ 1241 h 2954"/>
              <a:gd name="T42" fmla="*/ 1744 w 2678"/>
              <a:gd name="T43" fmla="*/ 1140 h 2954"/>
              <a:gd name="T44" fmla="*/ 1698 w 2678"/>
              <a:gd name="T45" fmla="*/ 877 h 2954"/>
              <a:gd name="T46" fmla="*/ 1888 w 2678"/>
              <a:gd name="T47" fmla="*/ 620 h 2954"/>
              <a:gd name="T48" fmla="*/ 1829 w 2678"/>
              <a:gd name="T49" fmla="*/ 425 h 2954"/>
              <a:gd name="T50" fmla="*/ 1873 w 2678"/>
              <a:gd name="T51" fmla="*/ 394 h 2954"/>
              <a:gd name="T52" fmla="*/ 2116 w 2678"/>
              <a:gd name="T53" fmla="*/ 459 h 2954"/>
              <a:gd name="T54" fmla="*/ 2307 w 2678"/>
              <a:gd name="T55" fmla="*/ 549 h 2954"/>
              <a:gd name="T56" fmla="*/ 2426 w 2678"/>
              <a:gd name="T57" fmla="*/ 509 h 2954"/>
              <a:gd name="T58" fmla="*/ 2293 w 2678"/>
              <a:gd name="T59" fmla="*/ 728 h 2954"/>
              <a:gd name="T60" fmla="*/ 1954 w 2678"/>
              <a:gd name="T61" fmla="*/ 746 h 2954"/>
              <a:gd name="T62" fmla="*/ 1934 w 2678"/>
              <a:gd name="T63" fmla="*/ 939 h 2954"/>
              <a:gd name="T64" fmla="*/ 2182 w 2678"/>
              <a:gd name="T65" fmla="*/ 1106 h 2954"/>
              <a:gd name="T66" fmla="*/ 2231 w 2678"/>
              <a:gd name="T67" fmla="*/ 1460 h 2954"/>
              <a:gd name="T68" fmla="*/ 2217 w 2678"/>
              <a:gd name="T69" fmla="*/ 1748 h 2954"/>
              <a:gd name="T70" fmla="*/ 2513 w 2678"/>
              <a:gd name="T71" fmla="*/ 1919 h 2954"/>
              <a:gd name="T72" fmla="*/ 2663 w 2678"/>
              <a:gd name="T73" fmla="*/ 1976 h 2954"/>
              <a:gd name="T74" fmla="*/ 2646 w 2678"/>
              <a:gd name="T75" fmla="*/ 2096 h 2954"/>
              <a:gd name="T76" fmla="*/ 2259 w 2678"/>
              <a:gd name="T77" fmla="*/ 2257 h 2954"/>
              <a:gd name="T78" fmla="*/ 2066 w 2678"/>
              <a:gd name="T79" fmla="*/ 2360 h 2954"/>
              <a:gd name="T80" fmla="*/ 1737 w 2678"/>
              <a:gd name="T81" fmla="*/ 2427 h 2954"/>
              <a:gd name="T82" fmla="*/ 1433 w 2678"/>
              <a:gd name="T83" fmla="*/ 2439 h 2954"/>
              <a:gd name="T84" fmla="*/ 1255 w 2678"/>
              <a:gd name="T85" fmla="*/ 2408 h 2954"/>
              <a:gd name="T86" fmla="*/ 1237 w 2678"/>
              <a:gd name="T87" fmla="*/ 2732 h 2954"/>
              <a:gd name="T88" fmla="*/ 1223 w 2678"/>
              <a:gd name="T89" fmla="*/ 2954 h 2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678" h="2954">
                <a:moveTo>
                  <a:pt x="1223" y="2954"/>
                </a:moveTo>
                <a:cubicBezTo>
                  <a:pt x="1172" y="2901"/>
                  <a:pt x="1121" y="2867"/>
                  <a:pt x="1076" y="2846"/>
                </a:cubicBezTo>
                <a:cubicBezTo>
                  <a:pt x="1083" y="2764"/>
                  <a:pt x="1090" y="2725"/>
                  <a:pt x="1061" y="2675"/>
                </a:cubicBezTo>
                <a:cubicBezTo>
                  <a:pt x="1052" y="2665"/>
                  <a:pt x="1042" y="2655"/>
                  <a:pt x="1033" y="2648"/>
                </a:cubicBezTo>
                <a:cubicBezTo>
                  <a:pt x="953" y="2646"/>
                  <a:pt x="908" y="2684"/>
                  <a:pt x="869" y="2742"/>
                </a:cubicBezTo>
                <a:cubicBezTo>
                  <a:pt x="840" y="2735"/>
                  <a:pt x="812" y="2728"/>
                  <a:pt x="783" y="2721"/>
                </a:cubicBezTo>
                <a:cubicBezTo>
                  <a:pt x="751" y="2661"/>
                  <a:pt x="732" y="2637"/>
                  <a:pt x="704" y="2617"/>
                </a:cubicBezTo>
                <a:cubicBezTo>
                  <a:pt x="621" y="2497"/>
                  <a:pt x="634" y="2527"/>
                  <a:pt x="519" y="2517"/>
                </a:cubicBezTo>
                <a:cubicBezTo>
                  <a:pt x="465" y="2460"/>
                  <a:pt x="481" y="2379"/>
                  <a:pt x="482" y="2336"/>
                </a:cubicBezTo>
                <a:cubicBezTo>
                  <a:pt x="505" y="2268"/>
                  <a:pt x="518" y="2203"/>
                  <a:pt x="486" y="2160"/>
                </a:cubicBezTo>
                <a:cubicBezTo>
                  <a:pt x="358" y="2114"/>
                  <a:pt x="371" y="2131"/>
                  <a:pt x="372" y="2052"/>
                </a:cubicBezTo>
                <a:cubicBezTo>
                  <a:pt x="359" y="2016"/>
                  <a:pt x="350" y="1979"/>
                  <a:pt x="340" y="1946"/>
                </a:cubicBezTo>
                <a:cubicBezTo>
                  <a:pt x="328" y="1927"/>
                  <a:pt x="318" y="1910"/>
                  <a:pt x="309" y="1893"/>
                </a:cubicBezTo>
                <a:cubicBezTo>
                  <a:pt x="281" y="1771"/>
                  <a:pt x="261" y="1761"/>
                  <a:pt x="172" y="1759"/>
                </a:cubicBezTo>
                <a:cubicBezTo>
                  <a:pt x="121" y="1784"/>
                  <a:pt x="53" y="1828"/>
                  <a:pt x="12" y="1827"/>
                </a:cubicBezTo>
                <a:cubicBezTo>
                  <a:pt x="9" y="1823"/>
                  <a:pt x="6" y="1820"/>
                  <a:pt x="2" y="1817"/>
                </a:cubicBezTo>
                <a:cubicBezTo>
                  <a:pt x="0" y="1725"/>
                  <a:pt x="0" y="1633"/>
                  <a:pt x="1" y="1545"/>
                </a:cubicBezTo>
                <a:cubicBezTo>
                  <a:pt x="14" y="1509"/>
                  <a:pt x="30" y="1474"/>
                  <a:pt x="46" y="1438"/>
                </a:cubicBezTo>
                <a:cubicBezTo>
                  <a:pt x="117" y="1348"/>
                  <a:pt x="155" y="1320"/>
                  <a:pt x="258" y="1250"/>
                </a:cubicBezTo>
                <a:cubicBezTo>
                  <a:pt x="281" y="1228"/>
                  <a:pt x="303" y="1205"/>
                  <a:pt x="329" y="1183"/>
                </a:cubicBezTo>
                <a:cubicBezTo>
                  <a:pt x="332" y="1137"/>
                  <a:pt x="336" y="1092"/>
                  <a:pt x="339" y="1049"/>
                </a:cubicBezTo>
                <a:cubicBezTo>
                  <a:pt x="349" y="1030"/>
                  <a:pt x="359" y="1010"/>
                  <a:pt x="368" y="994"/>
                </a:cubicBezTo>
                <a:cubicBezTo>
                  <a:pt x="369" y="909"/>
                  <a:pt x="363" y="801"/>
                  <a:pt x="402" y="763"/>
                </a:cubicBezTo>
                <a:cubicBezTo>
                  <a:pt x="412" y="694"/>
                  <a:pt x="415" y="629"/>
                  <a:pt x="390" y="585"/>
                </a:cubicBezTo>
                <a:cubicBezTo>
                  <a:pt x="345" y="545"/>
                  <a:pt x="304" y="505"/>
                  <a:pt x="263" y="468"/>
                </a:cubicBezTo>
                <a:cubicBezTo>
                  <a:pt x="263" y="435"/>
                  <a:pt x="263" y="402"/>
                  <a:pt x="263" y="369"/>
                </a:cubicBezTo>
                <a:cubicBezTo>
                  <a:pt x="302" y="370"/>
                  <a:pt x="340" y="362"/>
                  <a:pt x="388" y="340"/>
                </a:cubicBezTo>
                <a:cubicBezTo>
                  <a:pt x="421" y="236"/>
                  <a:pt x="367" y="140"/>
                  <a:pt x="367" y="68"/>
                </a:cubicBezTo>
                <a:cubicBezTo>
                  <a:pt x="399" y="42"/>
                  <a:pt x="422" y="0"/>
                  <a:pt x="476" y="57"/>
                </a:cubicBezTo>
                <a:cubicBezTo>
                  <a:pt x="508" y="127"/>
                  <a:pt x="549" y="203"/>
                  <a:pt x="564" y="315"/>
                </a:cubicBezTo>
                <a:cubicBezTo>
                  <a:pt x="593" y="345"/>
                  <a:pt x="583" y="335"/>
                  <a:pt x="640" y="346"/>
                </a:cubicBezTo>
                <a:cubicBezTo>
                  <a:pt x="676" y="295"/>
                  <a:pt x="670" y="209"/>
                  <a:pt x="670" y="173"/>
                </a:cubicBezTo>
                <a:cubicBezTo>
                  <a:pt x="683" y="161"/>
                  <a:pt x="696" y="151"/>
                  <a:pt x="709" y="142"/>
                </a:cubicBezTo>
                <a:cubicBezTo>
                  <a:pt x="734" y="178"/>
                  <a:pt x="753" y="234"/>
                  <a:pt x="775" y="310"/>
                </a:cubicBezTo>
                <a:cubicBezTo>
                  <a:pt x="800" y="354"/>
                  <a:pt x="832" y="417"/>
                  <a:pt x="895" y="484"/>
                </a:cubicBezTo>
                <a:cubicBezTo>
                  <a:pt x="934" y="491"/>
                  <a:pt x="972" y="499"/>
                  <a:pt x="1013" y="506"/>
                </a:cubicBezTo>
                <a:cubicBezTo>
                  <a:pt x="1048" y="576"/>
                  <a:pt x="1083" y="649"/>
                  <a:pt x="1121" y="722"/>
                </a:cubicBezTo>
                <a:cubicBezTo>
                  <a:pt x="1156" y="772"/>
                  <a:pt x="1194" y="822"/>
                  <a:pt x="1232" y="872"/>
                </a:cubicBezTo>
                <a:cubicBezTo>
                  <a:pt x="1232" y="888"/>
                  <a:pt x="1231" y="905"/>
                  <a:pt x="1235" y="924"/>
                </a:cubicBezTo>
                <a:cubicBezTo>
                  <a:pt x="1193" y="979"/>
                  <a:pt x="1190" y="963"/>
                  <a:pt x="1189" y="1058"/>
                </a:cubicBezTo>
                <a:cubicBezTo>
                  <a:pt x="1230" y="1111"/>
                  <a:pt x="1246" y="1154"/>
                  <a:pt x="1342" y="1183"/>
                </a:cubicBezTo>
                <a:cubicBezTo>
                  <a:pt x="1361" y="1196"/>
                  <a:pt x="1377" y="1219"/>
                  <a:pt x="1437" y="1241"/>
                </a:cubicBezTo>
                <a:cubicBezTo>
                  <a:pt x="1463" y="1238"/>
                  <a:pt x="1491" y="1235"/>
                  <a:pt x="1520" y="1233"/>
                </a:cubicBezTo>
                <a:cubicBezTo>
                  <a:pt x="1594" y="1202"/>
                  <a:pt x="1668" y="1171"/>
                  <a:pt x="1744" y="1140"/>
                </a:cubicBezTo>
                <a:cubicBezTo>
                  <a:pt x="1786" y="1073"/>
                  <a:pt x="1783" y="1030"/>
                  <a:pt x="1784" y="971"/>
                </a:cubicBezTo>
                <a:cubicBezTo>
                  <a:pt x="1755" y="908"/>
                  <a:pt x="1724" y="901"/>
                  <a:pt x="1698" y="877"/>
                </a:cubicBezTo>
                <a:cubicBezTo>
                  <a:pt x="1699" y="802"/>
                  <a:pt x="1689" y="795"/>
                  <a:pt x="1718" y="757"/>
                </a:cubicBezTo>
                <a:cubicBezTo>
                  <a:pt x="1779" y="729"/>
                  <a:pt x="1843" y="688"/>
                  <a:pt x="1888" y="620"/>
                </a:cubicBezTo>
                <a:cubicBezTo>
                  <a:pt x="1888" y="591"/>
                  <a:pt x="1888" y="564"/>
                  <a:pt x="1892" y="538"/>
                </a:cubicBezTo>
                <a:cubicBezTo>
                  <a:pt x="1870" y="469"/>
                  <a:pt x="1854" y="452"/>
                  <a:pt x="1829" y="425"/>
                </a:cubicBezTo>
                <a:cubicBezTo>
                  <a:pt x="1825" y="415"/>
                  <a:pt x="1825" y="409"/>
                  <a:pt x="1825" y="402"/>
                </a:cubicBezTo>
                <a:cubicBezTo>
                  <a:pt x="1841" y="399"/>
                  <a:pt x="1857" y="397"/>
                  <a:pt x="1873" y="394"/>
                </a:cubicBezTo>
                <a:cubicBezTo>
                  <a:pt x="1967" y="301"/>
                  <a:pt x="1871" y="250"/>
                  <a:pt x="2053" y="274"/>
                </a:cubicBezTo>
                <a:cubicBezTo>
                  <a:pt x="2072" y="333"/>
                  <a:pt x="2094" y="396"/>
                  <a:pt x="2116" y="459"/>
                </a:cubicBezTo>
                <a:cubicBezTo>
                  <a:pt x="2138" y="486"/>
                  <a:pt x="2151" y="509"/>
                  <a:pt x="2198" y="546"/>
                </a:cubicBezTo>
                <a:cubicBezTo>
                  <a:pt x="2234" y="547"/>
                  <a:pt x="2269" y="548"/>
                  <a:pt x="2307" y="549"/>
                </a:cubicBezTo>
                <a:cubicBezTo>
                  <a:pt x="2339" y="523"/>
                  <a:pt x="2374" y="501"/>
                  <a:pt x="2410" y="479"/>
                </a:cubicBezTo>
                <a:cubicBezTo>
                  <a:pt x="2413" y="489"/>
                  <a:pt x="2419" y="499"/>
                  <a:pt x="2426" y="509"/>
                </a:cubicBezTo>
                <a:cubicBezTo>
                  <a:pt x="2425" y="555"/>
                  <a:pt x="2428" y="663"/>
                  <a:pt x="2376" y="714"/>
                </a:cubicBezTo>
                <a:cubicBezTo>
                  <a:pt x="2338" y="723"/>
                  <a:pt x="2328" y="729"/>
                  <a:pt x="2293" y="728"/>
                </a:cubicBezTo>
                <a:cubicBezTo>
                  <a:pt x="2258" y="708"/>
                  <a:pt x="2226" y="688"/>
                  <a:pt x="2195" y="670"/>
                </a:cubicBezTo>
                <a:cubicBezTo>
                  <a:pt x="2073" y="667"/>
                  <a:pt x="2038" y="676"/>
                  <a:pt x="1954" y="746"/>
                </a:cubicBezTo>
                <a:cubicBezTo>
                  <a:pt x="1942" y="765"/>
                  <a:pt x="1932" y="785"/>
                  <a:pt x="1922" y="804"/>
                </a:cubicBezTo>
                <a:cubicBezTo>
                  <a:pt x="1922" y="844"/>
                  <a:pt x="1906" y="876"/>
                  <a:pt x="1934" y="939"/>
                </a:cubicBezTo>
                <a:cubicBezTo>
                  <a:pt x="1934" y="975"/>
                  <a:pt x="1978" y="1071"/>
                  <a:pt x="2055" y="1020"/>
                </a:cubicBezTo>
                <a:cubicBezTo>
                  <a:pt x="2129" y="1009"/>
                  <a:pt x="2183" y="978"/>
                  <a:pt x="2182" y="1106"/>
                </a:cubicBezTo>
                <a:cubicBezTo>
                  <a:pt x="2166" y="1154"/>
                  <a:pt x="2153" y="1203"/>
                  <a:pt x="2140" y="1252"/>
                </a:cubicBezTo>
                <a:cubicBezTo>
                  <a:pt x="2059" y="1355"/>
                  <a:pt x="2094" y="1408"/>
                  <a:pt x="2231" y="1460"/>
                </a:cubicBezTo>
                <a:cubicBezTo>
                  <a:pt x="2228" y="1490"/>
                  <a:pt x="2228" y="1519"/>
                  <a:pt x="2228" y="1549"/>
                </a:cubicBezTo>
                <a:cubicBezTo>
                  <a:pt x="2218" y="1588"/>
                  <a:pt x="2176" y="1682"/>
                  <a:pt x="2217" y="1748"/>
                </a:cubicBezTo>
                <a:cubicBezTo>
                  <a:pt x="2245" y="1785"/>
                  <a:pt x="2277" y="1822"/>
                  <a:pt x="2309" y="1859"/>
                </a:cubicBezTo>
                <a:cubicBezTo>
                  <a:pt x="2376" y="1877"/>
                  <a:pt x="2443" y="1898"/>
                  <a:pt x="2513" y="1919"/>
                </a:cubicBezTo>
                <a:cubicBezTo>
                  <a:pt x="2535" y="1933"/>
                  <a:pt x="2542" y="1950"/>
                  <a:pt x="2583" y="1967"/>
                </a:cubicBezTo>
                <a:cubicBezTo>
                  <a:pt x="2609" y="1968"/>
                  <a:pt x="2634" y="1972"/>
                  <a:pt x="2663" y="1976"/>
                </a:cubicBezTo>
                <a:cubicBezTo>
                  <a:pt x="2666" y="1995"/>
                  <a:pt x="2672" y="2018"/>
                  <a:pt x="2678" y="2041"/>
                </a:cubicBezTo>
                <a:cubicBezTo>
                  <a:pt x="2666" y="2058"/>
                  <a:pt x="2656" y="2077"/>
                  <a:pt x="2646" y="2096"/>
                </a:cubicBezTo>
                <a:cubicBezTo>
                  <a:pt x="2601" y="2128"/>
                  <a:pt x="2560" y="2147"/>
                  <a:pt x="2528" y="2159"/>
                </a:cubicBezTo>
                <a:cubicBezTo>
                  <a:pt x="2409" y="2156"/>
                  <a:pt x="2339" y="2197"/>
                  <a:pt x="2259" y="2257"/>
                </a:cubicBezTo>
                <a:cubicBezTo>
                  <a:pt x="2243" y="2286"/>
                  <a:pt x="2223" y="2335"/>
                  <a:pt x="2185" y="2360"/>
                </a:cubicBezTo>
                <a:cubicBezTo>
                  <a:pt x="2143" y="2359"/>
                  <a:pt x="2105" y="2358"/>
                  <a:pt x="2066" y="2360"/>
                </a:cubicBezTo>
                <a:cubicBezTo>
                  <a:pt x="2034" y="2389"/>
                  <a:pt x="1986" y="2469"/>
                  <a:pt x="1925" y="2455"/>
                </a:cubicBezTo>
                <a:cubicBezTo>
                  <a:pt x="1862" y="2332"/>
                  <a:pt x="1798" y="2383"/>
                  <a:pt x="1737" y="2427"/>
                </a:cubicBezTo>
                <a:cubicBezTo>
                  <a:pt x="1650" y="2454"/>
                  <a:pt x="1628" y="2392"/>
                  <a:pt x="1593" y="2368"/>
                </a:cubicBezTo>
                <a:cubicBezTo>
                  <a:pt x="1495" y="2333"/>
                  <a:pt x="1472" y="2378"/>
                  <a:pt x="1433" y="2439"/>
                </a:cubicBezTo>
                <a:cubicBezTo>
                  <a:pt x="1388" y="2484"/>
                  <a:pt x="1318" y="2426"/>
                  <a:pt x="1299" y="2409"/>
                </a:cubicBezTo>
                <a:cubicBezTo>
                  <a:pt x="1283" y="2409"/>
                  <a:pt x="1267" y="2409"/>
                  <a:pt x="1255" y="2408"/>
                </a:cubicBezTo>
                <a:cubicBezTo>
                  <a:pt x="1193" y="2462"/>
                  <a:pt x="1203" y="2450"/>
                  <a:pt x="1193" y="2548"/>
                </a:cubicBezTo>
                <a:cubicBezTo>
                  <a:pt x="1225" y="2604"/>
                  <a:pt x="1266" y="2638"/>
                  <a:pt x="1237" y="2732"/>
                </a:cubicBezTo>
                <a:cubicBezTo>
                  <a:pt x="1236" y="2781"/>
                  <a:pt x="1258" y="2837"/>
                  <a:pt x="1267" y="2923"/>
                </a:cubicBezTo>
                <a:cubicBezTo>
                  <a:pt x="1248" y="2942"/>
                  <a:pt x="1239" y="2951"/>
                  <a:pt x="1223" y="2954"/>
                </a:cubicBezTo>
                <a:close/>
              </a:path>
            </a:pathLst>
          </a:custGeom>
          <a:solidFill>
            <a:schemeClr val="accent1"/>
          </a:solidFill>
          <a:ln w="8" cap="flat" cmpd="sng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4641850" y="5273675"/>
            <a:ext cx="990600" cy="752475"/>
          </a:xfrm>
          <a:custGeom>
            <a:avLst/>
            <a:gdLst>
              <a:gd name="T0" fmla="*/ 1361 w 2275"/>
              <a:gd name="T1" fmla="*/ 1675 h 1731"/>
              <a:gd name="T2" fmla="*/ 1298 w 2275"/>
              <a:gd name="T3" fmla="*/ 1637 h 1731"/>
              <a:gd name="T4" fmla="*/ 1179 w 2275"/>
              <a:gd name="T5" fmla="*/ 1654 h 1731"/>
              <a:gd name="T6" fmla="*/ 844 w 2275"/>
              <a:gd name="T7" fmla="*/ 1632 h 1731"/>
              <a:gd name="T8" fmla="*/ 659 w 2275"/>
              <a:gd name="T9" fmla="*/ 1523 h 1731"/>
              <a:gd name="T10" fmla="*/ 615 w 2275"/>
              <a:gd name="T11" fmla="*/ 1463 h 1731"/>
              <a:gd name="T12" fmla="*/ 642 w 2275"/>
              <a:gd name="T13" fmla="*/ 1234 h 1731"/>
              <a:gd name="T14" fmla="*/ 566 w 2275"/>
              <a:gd name="T15" fmla="*/ 1167 h 1731"/>
              <a:gd name="T16" fmla="*/ 246 w 2275"/>
              <a:gd name="T17" fmla="*/ 1110 h 1731"/>
              <a:gd name="T18" fmla="*/ 311 w 2275"/>
              <a:gd name="T19" fmla="*/ 1026 h 1731"/>
              <a:gd name="T20" fmla="*/ 427 w 2275"/>
              <a:gd name="T21" fmla="*/ 784 h 1731"/>
              <a:gd name="T22" fmla="*/ 57 w 2275"/>
              <a:gd name="T23" fmla="*/ 650 h 1731"/>
              <a:gd name="T24" fmla="*/ 186 w 2275"/>
              <a:gd name="T25" fmla="*/ 437 h 1731"/>
              <a:gd name="T26" fmla="*/ 362 w 2275"/>
              <a:gd name="T27" fmla="*/ 553 h 1731"/>
              <a:gd name="T28" fmla="*/ 727 w 2275"/>
              <a:gd name="T29" fmla="*/ 346 h 1731"/>
              <a:gd name="T30" fmla="*/ 804 w 2275"/>
              <a:gd name="T31" fmla="*/ 272 h 1731"/>
              <a:gd name="T32" fmla="*/ 985 w 2275"/>
              <a:gd name="T33" fmla="*/ 398 h 1731"/>
              <a:gd name="T34" fmla="*/ 1171 w 2275"/>
              <a:gd name="T35" fmla="*/ 360 h 1731"/>
              <a:gd name="T36" fmla="*/ 1370 w 2275"/>
              <a:gd name="T37" fmla="*/ 215 h 1731"/>
              <a:gd name="T38" fmla="*/ 1677 w 2275"/>
              <a:gd name="T39" fmla="*/ 111 h 1731"/>
              <a:gd name="T40" fmla="*/ 1990 w 2275"/>
              <a:gd name="T41" fmla="*/ 119 h 1731"/>
              <a:gd name="T42" fmla="*/ 1944 w 2275"/>
              <a:gd name="T43" fmla="*/ 350 h 1731"/>
              <a:gd name="T44" fmla="*/ 2043 w 2275"/>
              <a:gd name="T45" fmla="*/ 451 h 1731"/>
              <a:gd name="T46" fmla="*/ 2099 w 2275"/>
              <a:gd name="T47" fmla="*/ 583 h 1731"/>
              <a:gd name="T48" fmla="*/ 2274 w 2275"/>
              <a:gd name="T49" fmla="*/ 755 h 1731"/>
              <a:gd name="T50" fmla="*/ 2181 w 2275"/>
              <a:gd name="T51" fmla="*/ 838 h 1731"/>
              <a:gd name="T52" fmla="*/ 2125 w 2275"/>
              <a:gd name="T53" fmla="*/ 1062 h 1731"/>
              <a:gd name="T54" fmla="*/ 1871 w 2275"/>
              <a:gd name="T55" fmla="*/ 1311 h 1731"/>
              <a:gd name="T56" fmla="*/ 1733 w 2275"/>
              <a:gd name="T57" fmla="*/ 1442 h 1731"/>
              <a:gd name="T58" fmla="*/ 1714 w 2275"/>
              <a:gd name="T59" fmla="*/ 1458 h 1731"/>
              <a:gd name="T60" fmla="*/ 1614 w 2275"/>
              <a:gd name="T61" fmla="*/ 1554 h 1731"/>
              <a:gd name="T62" fmla="*/ 1412 w 2275"/>
              <a:gd name="T63" fmla="*/ 1729 h 1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75" h="1731">
                <a:moveTo>
                  <a:pt x="1361" y="1731"/>
                </a:moveTo>
                <a:cubicBezTo>
                  <a:pt x="1361" y="1711"/>
                  <a:pt x="1361" y="1691"/>
                  <a:pt x="1361" y="1675"/>
                </a:cubicBezTo>
                <a:cubicBezTo>
                  <a:pt x="1345" y="1675"/>
                  <a:pt x="1339" y="1655"/>
                  <a:pt x="1333" y="1645"/>
                </a:cubicBezTo>
                <a:cubicBezTo>
                  <a:pt x="1320" y="1641"/>
                  <a:pt x="1307" y="1638"/>
                  <a:pt x="1298" y="1637"/>
                </a:cubicBezTo>
                <a:cubicBezTo>
                  <a:pt x="1276" y="1558"/>
                  <a:pt x="1237" y="1560"/>
                  <a:pt x="1199" y="1576"/>
                </a:cubicBezTo>
                <a:cubicBezTo>
                  <a:pt x="1192" y="1602"/>
                  <a:pt x="1186" y="1628"/>
                  <a:pt x="1179" y="1654"/>
                </a:cubicBezTo>
                <a:cubicBezTo>
                  <a:pt x="1109" y="1655"/>
                  <a:pt x="1039" y="1660"/>
                  <a:pt x="972" y="1665"/>
                </a:cubicBezTo>
                <a:cubicBezTo>
                  <a:pt x="927" y="1654"/>
                  <a:pt x="885" y="1643"/>
                  <a:pt x="844" y="1632"/>
                </a:cubicBezTo>
                <a:cubicBezTo>
                  <a:pt x="809" y="1625"/>
                  <a:pt x="774" y="1621"/>
                  <a:pt x="739" y="1617"/>
                </a:cubicBezTo>
                <a:cubicBezTo>
                  <a:pt x="710" y="1583"/>
                  <a:pt x="685" y="1553"/>
                  <a:pt x="659" y="1523"/>
                </a:cubicBezTo>
                <a:cubicBezTo>
                  <a:pt x="647" y="1503"/>
                  <a:pt x="637" y="1483"/>
                  <a:pt x="628" y="1463"/>
                </a:cubicBezTo>
                <a:cubicBezTo>
                  <a:pt x="621" y="1463"/>
                  <a:pt x="618" y="1463"/>
                  <a:pt x="615" y="1463"/>
                </a:cubicBezTo>
                <a:cubicBezTo>
                  <a:pt x="590" y="1384"/>
                  <a:pt x="612" y="1361"/>
                  <a:pt x="641" y="1316"/>
                </a:cubicBezTo>
                <a:cubicBezTo>
                  <a:pt x="642" y="1287"/>
                  <a:pt x="642" y="1261"/>
                  <a:pt x="642" y="1234"/>
                </a:cubicBezTo>
                <a:cubicBezTo>
                  <a:pt x="616" y="1217"/>
                  <a:pt x="591" y="1200"/>
                  <a:pt x="569" y="1183"/>
                </a:cubicBezTo>
                <a:cubicBezTo>
                  <a:pt x="566" y="1177"/>
                  <a:pt x="566" y="1170"/>
                  <a:pt x="566" y="1167"/>
                </a:cubicBezTo>
                <a:cubicBezTo>
                  <a:pt x="463" y="1164"/>
                  <a:pt x="380" y="1152"/>
                  <a:pt x="313" y="1141"/>
                </a:cubicBezTo>
                <a:cubicBezTo>
                  <a:pt x="291" y="1131"/>
                  <a:pt x="269" y="1120"/>
                  <a:pt x="246" y="1110"/>
                </a:cubicBezTo>
                <a:cubicBezTo>
                  <a:pt x="237" y="1083"/>
                  <a:pt x="228" y="1057"/>
                  <a:pt x="218" y="1030"/>
                </a:cubicBezTo>
                <a:cubicBezTo>
                  <a:pt x="247" y="1028"/>
                  <a:pt x="279" y="1025"/>
                  <a:pt x="311" y="1026"/>
                </a:cubicBezTo>
                <a:cubicBezTo>
                  <a:pt x="340" y="1017"/>
                  <a:pt x="391" y="979"/>
                  <a:pt x="423" y="951"/>
                </a:cubicBezTo>
                <a:cubicBezTo>
                  <a:pt x="465" y="880"/>
                  <a:pt x="462" y="830"/>
                  <a:pt x="427" y="784"/>
                </a:cubicBezTo>
                <a:cubicBezTo>
                  <a:pt x="398" y="780"/>
                  <a:pt x="370" y="776"/>
                  <a:pt x="344" y="775"/>
                </a:cubicBezTo>
                <a:cubicBezTo>
                  <a:pt x="246" y="700"/>
                  <a:pt x="131" y="688"/>
                  <a:pt x="57" y="650"/>
                </a:cubicBezTo>
                <a:cubicBezTo>
                  <a:pt x="19" y="603"/>
                  <a:pt x="0" y="570"/>
                  <a:pt x="0" y="550"/>
                </a:cubicBezTo>
                <a:cubicBezTo>
                  <a:pt x="65" y="463"/>
                  <a:pt x="59" y="434"/>
                  <a:pt x="186" y="437"/>
                </a:cubicBezTo>
                <a:cubicBezTo>
                  <a:pt x="215" y="448"/>
                  <a:pt x="244" y="458"/>
                  <a:pt x="276" y="472"/>
                </a:cubicBezTo>
                <a:cubicBezTo>
                  <a:pt x="304" y="499"/>
                  <a:pt x="333" y="526"/>
                  <a:pt x="362" y="553"/>
                </a:cubicBezTo>
                <a:cubicBezTo>
                  <a:pt x="409" y="564"/>
                  <a:pt x="451" y="571"/>
                  <a:pt x="521" y="557"/>
                </a:cubicBezTo>
                <a:cubicBezTo>
                  <a:pt x="592" y="506"/>
                  <a:pt x="656" y="406"/>
                  <a:pt x="727" y="346"/>
                </a:cubicBezTo>
                <a:cubicBezTo>
                  <a:pt x="727" y="323"/>
                  <a:pt x="727" y="300"/>
                  <a:pt x="731" y="277"/>
                </a:cubicBezTo>
                <a:cubicBezTo>
                  <a:pt x="753" y="274"/>
                  <a:pt x="779" y="272"/>
                  <a:pt x="804" y="272"/>
                </a:cubicBezTo>
                <a:cubicBezTo>
                  <a:pt x="814" y="286"/>
                  <a:pt x="823" y="299"/>
                  <a:pt x="833" y="316"/>
                </a:cubicBezTo>
                <a:cubicBezTo>
                  <a:pt x="871" y="330"/>
                  <a:pt x="912" y="373"/>
                  <a:pt x="985" y="398"/>
                </a:cubicBezTo>
                <a:cubicBezTo>
                  <a:pt x="1005" y="399"/>
                  <a:pt x="1024" y="399"/>
                  <a:pt x="1043" y="400"/>
                </a:cubicBezTo>
                <a:cubicBezTo>
                  <a:pt x="1085" y="384"/>
                  <a:pt x="1126" y="372"/>
                  <a:pt x="1171" y="360"/>
                </a:cubicBezTo>
                <a:cubicBezTo>
                  <a:pt x="1226" y="306"/>
                  <a:pt x="1264" y="278"/>
                  <a:pt x="1335" y="250"/>
                </a:cubicBezTo>
                <a:cubicBezTo>
                  <a:pt x="1344" y="237"/>
                  <a:pt x="1351" y="224"/>
                  <a:pt x="1370" y="215"/>
                </a:cubicBezTo>
                <a:cubicBezTo>
                  <a:pt x="1422" y="137"/>
                  <a:pt x="1473" y="119"/>
                  <a:pt x="1565" y="112"/>
                </a:cubicBezTo>
                <a:cubicBezTo>
                  <a:pt x="1601" y="109"/>
                  <a:pt x="1639" y="110"/>
                  <a:pt x="1677" y="111"/>
                </a:cubicBezTo>
                <a:cubicBezTo>
                  <a:pt x="1770" y="51"/>
                  <a:pt x="1796" y="0"/>
                  <a:pt x="1927" y="3"/>
                </a:cubicBezTo>
                <a:cubicBezTo>
                  <a:pt x="1946" y="39"/>
                  <a:pt x="1968" y="79"/>
                  <a:pt x="1990" y="119"/>
                </a:cubicBezTo>
                <a:cubicBezTo>
                  <a:pt x="2009" y="136"/>
                  <a:pt x="2028" y="153"/>
                  <a:pt x="2048" y="173"/>
                </a:cubicBezTo>
                <a:cubicBezTo>
                  <a:pt x="2015" y="231"/>
                  <a:pt x="1970" y="282"/>
                  <a:pt x="1944" y="350"/>
                </a:cubicBezTo>
                <a:cubicBezTo>
                  <a:pt x="1941" y="380"/>
                  <a:pt x="1941" y="409"/>
                  <a:pt x="1941" y="439"/>
                </a:cubicBezTo>
                <a:cubicBezTo>
                  <a:pt x="1950" y="449"/>
                  <a:pt x="2001" y="450"/>
                  <a:pt x="2043" y="451"/>
                </a:cubicBezTo>
                <a:cubicBezTo>
                  <a:pt x="2052" y="481"/>
                  <a:pt x="2062" y="510"/>
                  <a:pt x="2071" y="543"/>
                </a:cubicBezTo>
                <a:cubicBezTo>
                  <a:pt x="2080" y="557"/>
                  <a:pt x="2090" y="570"/>
                  <a:pt x="2099" y="583"/>
                </a:cubicBezTo>
                <a:cubicBezTo>
                  <a:pt x="2141" y="578"/>
                  <a:pt x="2186" y="573"/>
                  <a:pt x="2230" y="570"/>
                </a:cubicBezTo>
                <a:cubicBezTo>
                  <a:pt x="2259" y="610"/>
                  <a:pt x="2275" y="673"/>
                  <a:pt x="2274" y="755"/>
                </a:cubicBezTo>
                <a:cubicBezTo>
                  <a:pt x="2258" y="774"/>
                  <a:pt x="2242" y="797"/>
                  <a:pt x="2204" y="815"/>
                </a:cubicBezTo>
                <a:cubicBezTo>
                  <a:pt x="2203" y="828"/>
                  <a:pt x="2187" y="835"/>
                  <a:pt x="2181" y="838"/>
                </a:cubicBezTo>
                <a:cubicBezTo>
                  <a:pt x="2174" y="883"/>
                  <a:pt x="2168" y="932"/>
                  <a:pt x="2161" y="981"/>
                </a:cubicBezTo>
                <a:cubicBezTo>
                  <a:pt x="2148" y="1007"/>
                  <a:pt x="2135" y="1033"/>
                  <a:pt x="2125" y="1062"/>
                </a:cubicBezTo>
                <a:cubicBezTo>
                  <a:pt x="2100" y="1078"/>
                  <a:pt x="2068" y="1090"/>
                  <a:pt x="2068" y="1116"/>
                </a:cubicBezTo>
                <a:cubicBezTo>
                  <a:pt x="1988" y="1131"/>
                  <a:pt x="1942" y="1277"/>
                  <a:pt x="1871" y="1311"/>
                </a:cubicBezTo>
                <a:cubicBezTo>
                  <a:pt x="1871" y="1324"/>
                  <a:pt x="1827" y="1349"/>
                  <a:pt x="1817" y="1352"/>
                </a:cubicBezTo>
                <a:cubicBezTo>
                  <a:pt x="1788" y="1381"/>
                  <a:pt x="1759" y="1410"/>
                  <a:pt x="1733" y="1442"/>
                </a:cubicBezTo>
                <a:cubicBezTo>
                  <a:pt x="1730" y="1445"/>
                  <a:pt x="1730" y="1452"/>
                  <a:pt x="1730" y="1458"/>
                </a:cubicBezTo>
                <a:cubicBezTo>
                  <a:pt x="1724" y="1458"/>
                  <a:pt x="1717" y="1458"/>
                  <a:pt x="1714" y="1458"/>
                </a:cubicBezTo>
                <a:cubicBezTo>
                  <a:pt x="1714" y="1461"/>
                  <a:pt x="1714" y="1468"/>
                  <a:pt x="1714" y="1474"/>
                </a:cubicBezTo>
                <a:cubicBezTo>
                  <a:pt x="1669" y="1473"/>
                  <a:pt x="1634" y="1531"/>
                  <a:pt x="1614" y="1554"/>
                </a:cubicBezTo>
                <a:cubicBezTo>
                  <a:pt x="1598" y="1589"/>
                  <a:pt x="1582" y="1625"/>
                  <a:pt x="1569" y="1661"/>
                </a:cubicBezTo>
                <a:cubicBezTo>
                  <a:pt x="1489" y="1675"/>
                  <a:pt x="1463" y="1691"/>
                  <a:pt x="1412" y="1729"/>
                </a:cubicBezTo>
                <a:cubicBezTo>
                  <a:pt x="1393" y="1728"/>
                  <a:pt x="1377" y="1728"/>
                  <a:pt x="1361" y="1731"/>
                </a:cubicBezTo>
                <a:close/>
              </a:path>
            </a:pathLst>
          </a:custGeom>
          <a:solidFill>
            <a:schemeClr val="accent1"/>
          </a:solidFill>
          <a:ln w="8" cap="flat" cmpd="sng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6186488" y="4892675"/>
            <a:ext cx="554037" cy="730250"/>
          </a:xfrm>
          <a:custGeom>
            <a:avLst/>
            <a:gdLst>
              <a:gd name="T0" fmla="*/ 422 w 1277"/>
              <a:gd name="T1" fmla="*/ 1680 h 1680"/>
              <a:gd name="T2" fmla="*/ 362 w 1277"/>
              <a:gd name="T3" fmla="*/ 1571 h 1680"/>
              <a:gd name="T4" fmla="*/ 359 w 1277"/>
              <a:gd name="T5" fmla="*/ 1554 h 1680"/>
              <a:gd name="T6" fmla="*/ 188 w 1277"/>
              <a:gd name="T7" fmla="*/ 1321 h 1680"/>
              <a:gd name="T8" fmla="*/ 16 w 1277"/>
              <a:gd name="T9" fmla="*/ 1297 h 1680"/>
              <a:gd name="T10" fmla="*/ 30 w 1277"/>
              <a:gd name="T11" fmla="*/ 1114 h 1680"/>
              <a:gd name="T12" fmla="*/ 37 w 1277"/>
              <a:gd name="T13" fmla="*/ 947 h 1680"/>
              <a:gd name="T14" fmla="*/ 133 w 1277"/>
              <a:gd name="T15" fmla="*/ 835 h 1680"/>
              <a:gd name="T16" fmla="*/ 150 w 1277"/>
              <a:gd name="T17" fmla="*/ 760 h 1680"/>
              <a:gd name="T18" fmla="*/ 157 w 1277"/>
              <a:gd name="T19" fmla="*/ 590 h 1680"/>
              <a:gd name="T20" fmla="*/ 241 w 1277"/>
              <a:gd name="T21" fmla="*/ 539 h 1680"/>
              <a:gd name="T22" fmla="*/ 302 w 1277"/>
              <a:gd name="T23" fmla="*/ 472 h 1680"/>
              <a:gd name="T24" fmla="*/ 328 w 1277"/>
              <a:gd name="T25" fmla="*/ 414 h 1680"/>
              <a:gd name="T26" fmla="*/ 325 w 1277"/>
              <a:gd name="T27" fmla="*/ 358 h 1680"/>
              <a:gd name="T28" fmla="*/ 380 w 1277"/>
              <a:gd name="T29" fmla="*/ 189 h 1680"/>
              <a:gd name="T30" fmla="*/ 540 w 1277"/>
              <a:gd name="T31" fmla="*/ 154 h 1680"/>
              <a:gd name="T32" fmla="*/ 640 w 1277"/>
              <a:gd name="T33" fmla="*/ 12 h 1680"/>
              <a:gd name="T34" fmla="*/ 723 w 1277"/>
              <a:gd name="T35" fmla="*/ 31 h 1680"/>
              <a:gd name="T36" fmla="*/ 868 w 1277"/>
              <a:gd name="T37" fmla="*/ 310 h 1680"/>
              <a:gd name="T38" fmla="*/ 1037 w 1277"/>
              <a:gd name="T39" fmla="*/ 327 h 1680"/>
              <a:gd name="T40" fmla="*/ 1245 w 1277"/>
              <a:gd name="T41" fmla="*/ 286 h 1680"/>
              <a:gd name="T42" fmla="*/ 1277 w 1277"/>
              <a:gd name="T43" fmla="*/ 304 h 1680"/>
              <a:gd name="T44" fmla="*/ 1184 w 1277"/>
              <a:gd name="T45" fmla="*/ 406 h 1680"/>
              <a:gd name="T46" fmla="*/ 1180 w 1277"/>
              <a:gd name="T47" fmla="*/ 504 h 1680"/>
              <a:gd name="T48" fmla="*/ 1010 w 1277"/>
              <a:gd name="T49" fmla="*/ 575 h 1680"/>
              <a:gd name="T50" fmla="*/ 1074 w 1277"/>
              <a:gd name="T51" fmla="*/ 636 h 1680"/>
              <a:gd name="T52" fmla="*/ 1122 w 1277"/>
              <a:gd name="T53" fmla="*/ 670 h 1680"/>
              <a:gd name="T54" fmla="*/ 1080 w 1277"/>
              <a:gd name="T55" fmla="*/ 708 h 1680"/>
              <a:gd name="T56" fmla="*/ 1066 w 1277"/>
              <a:gd name="T57" fmla="*/ 940 h 1680"/>
              <a:gd name="T58" fmla="*/ 1098 w 1277"/>
              <a:gd name="T59" fmla="*/ 967 h 1680"/>
              <a:gd name="T60" fmla="*/ 1098 w 1277"/>
              <a:gd name="T61" fmla="*/ 977 h 1680"/>
              <a:gd name="T62" fmla="*/ 1078 w 1277"/>
              <a:gd name="T63" fmla="*/ 970 h 1680"/>
              <a:gd name="T64" fmla="*/ 992 w 1277"/>
              <a:gd name="T65" fmla="*/ 971 h 1680"/>
              <a:gd name="T66" fmla="*/ 982 w 1277"/>
              <a:gd name="T67" fmla="*/ 1062 h 1680"/>
              <a:gd name="T68" fmla="*/ 888 w 1277"/>
              <a:gd name="T69" fmla="*/ 1211 h 1680"/>
              <a:gd name="T70" fmla="*/ 824 w 1277"/>
              <a:gd name="T71" fmla="*/ 1281 h 1680"/>
              <a:gd name="T72" fmla="*/ 719 w 1277"/>
              <a:gd name="T73" fmla="*/ 1285 h 1680"/>
              <a:gd name="T74" fmla="*/ 741 w 1277"/>
              <a:gd name="T75" fmla="*/ 1380 h 1680"/>
              <a:gd name="T76" fmla="*/ 522 w 1277"/>
              <a:gd name="T77" fmla="*/ 1562 h 1680"/>
              <a:gd name="T78" fmla="*/ 512 w 1277"/>
              <a:gd name="T79" fmla="*/ 1607 h 1680"/>
              <a:gd name="T80" fmla="*/ 422 w 1277"/>
              <a:gd name="T81" fmla="*/ 168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77" h="1680">
                <a:moveTo>
                  <a:pt x="422" y="1680"/>
                </a:moveTo>
                <a:cubicBezTo>
                  <a:pt x="423" y="1621"/>
                  <a:pt x="381" y="1581"/>
                  <a:pt x="362" y="1571"/>
                </a:cubicBezTo>
                <a:cubicBezTo>
                  <a:pt x="359" y="1564"/>
                  <a:pt x="359" y="1558"/>
                  <a:pt x="359" y="1554"/>
                </a:cubicBezTo>
                <a:cubicBezTo>
                  <a:pt x="302" y="1474"/>
                  <a:pt x="245" y="1397"/>
                  <a:pt x="188" y="1321"/>
                </a:cubicBezTo>
                <a:cubicBezTo>
                  <a:pt x="108" y="1292"/>
                  <a:pt x="60" y="1311"/>
                  <a:pt x="16" y="1297"/>
                </a:cubicBezTo>
                <a:cubicBezTo>
                  <a:pt x="0" y="1211"/>
                  <a:pt x="16" y="1179"/>
                  <a:pt x="30" y="1114"/>
                </a:cubicBezTo>
                <a:cubicBezTo>
                  <a:pt x="62" y="1049"/>
                  <a:pt x="37" y="999"/>
                  <a:pt x="37" y="947"/>
                </a:cubicBezTo>
                <a:cubicBezTo>
                  <a:pt x="69" y="908"/>
                  <a:pt x="101" y="870"/>
                  <a:pt x="133" y="835"/>
                </a:cubicBezTo>
                <a:cubicBezTo>
                  <a:pt x="137" y="809"/>
                  <a:pt x="143" y="783"/>
                  <a:pt x="150" y="760"/>
                </a:cubicBezTo>
                <a:cubicBezTo>
                  <a:pt x="150" y="704"/>
                  <a:pt x="132" y="615"/>
                  <a:pt x="157" y="590"/>
                </a:cubicBezTo>
                <a:cubicBezTo>
                  <a:pt x="183" y="571"/>
                  <a:pt x="212" y="555"/>
                  <a:pt x="241" y="539"/>
                </a:cubicBezTo>
                <a:cubicBezTo>
                  <a:pt x="260" y="517"/>
                  <a:pt x="279" y="495"/>
                  <a:pt x="302" y="472"/>
                </a:cubicBezTo>
                <a:cubicBezTo>
                  <a:pt x="308" y="453"/>
                  <a:pt x="318" y="433"/>
                  <a:pt x="328" y="414"/>
                </a:cubicBezTo>
                <a:cubicBezTo>
                  <a:pt x="325" y="394"/>
                  <a:pt x="325" y="375"/>
                  <a:pt x="325" y="358"/>
                </a:cubicBezTo>
                <a:cubicBezTo>
                  <a:pt x="274" y="252"/>
                  <a:pt x="300" y="240"/>
                  <a:pt x="380" y="189"/>
                </a:cubicBezTo>
                <a:cubicBezTo>
                  <a:pt x="435" y="174"/>
                  <a:pt x="479" y="182"/>
                  <a:pt x="540" y="154"/>
                </a:cubicBezTo>
                <a:cubicBezTo>
                  <a:pt x="582" y="129"/>
                  <a:pt x="621" y="58"/>
                  <a:pt x="640" y="12"/>
                </a:cubicBezTo>
                <a:cubicBezTo>
                  <a:pt x="669" y="3"/>
                  <a:pt x="685" y="0"/>
                  <a:pt x="723" y="31"/>
                </a:cubicBezTo>
                <a:cubicBezTo>
                  <a:pt x="758" y="107"/>
                  <a:pt x="747" y="241"/>
                  <a:pt x="868" y="310"/>
                </a:cubicBezTo>
                <a:cubicBezTo>
                  <a:pt x="923" y="314"/>
                  <a:pt x="980" y="319"/>
                  <a:pt x="1037" y="327"/>
                </a:cubicBezTo>
                <a:cubicBezTo>
                  <a:pt x="1082" y="282"/>
                  <a:pt x="1172" y="288"/>
                  <a:pt x="1245" y="286"/>
                </a:cubicBezTo>
                <a:cubicBezTo>
                  <a:pt x="1255" y="290"/>
                  <a:pt x="1264" y="297"/>
                  <a:pt x="1277" y="304"/>
                </a:cubicBezTo>
                <a:cubicBezTo>
                  <a:pt x="1242" y="339"/>
                  <a:pt x="1213" y="354"/>
                  <a:pt x="1184" y="406"/>
                </a:cubicBezTo>
                <a:cubicBezTo>
                  <a:pt x="1181" y="439"/>
                  <a:pt x="1180" y="471"/>
                  <a:pt x="1180" y="504"/>
                </a:cubicBezTo>
                <a:cubicBezTo>
                  <a:pt x="1100" y="502"/>
                  <a:pt x="992" y="473"/>
                  <a:pt x="1010" y="575"/>
                </a:cubicBezTo>
                <a:cubicBezTo>
                  <a:pt x="1033" y="589"/>
                  <a:pt x="1052" y="602"/>
                  <a:pt x="1074" y="636"/>
                </a:cubicBezTo>
                <a:cubicBezTo>
                  <a:pt x="1090" y="646"/>
                  <a:pt x="1106" y="656"/>
                  <a:pt x="1122" y="670"/>
                </a:cubicBezTo>
                <a:cubicBezTo>
                  <a:pt x="1106" y="682"/>
                  <a:pt x="1093" y="695"/>
                  <a:pt x="1080" y="708"/>
                </a:cubicBezTo>
                <a:cubicBezTo>
                  <a:pt x="1080" y="780"/>
                  <a:pt x="1022" y="867"/>
                  <a:pt x="1066" y="940"/>
                </a:cubicBezTo>
                <a:cubicBezTo>
                  <a:pt x="1075" y="947"/>
                  <a:pt x="1085" y="957"/>
                  <a:pt x="1098" y="967"/>
                </a:cubicBezTo>
                <a:cubicBezTo>
                  <a:pt x="1098" y="970"/>
                  <a:pt x="1098" y="974"/>
                  <a:pt x="1098" y="977"/>
                </a:cubicBezTo>
                <a:cubicBezTo>
                  <a:pt x="1091" y="973"/>
                  <a:pt x="1085" y="970"/>
                  <a:pt x="1078" y="970"/>
                </a:cubicBezTo>
                <a:cubicBezTo>
                  <a:pt x="1050" y="969"/>
                  <a:pt x="1021" y="968"/>
                  <a:pt x="992" y="971"/>
                </a:cubicBezTo>
                <a:cubicBezTo>
                  <a:pt x="966" y="996"/>
                  <a:pt x="992" y="1004"/>
                  <a:pt x="982" y="1062"/>
                </a:cubicBezTo>
                <a:cubicBezTo>
                  <a:pt x="899" y="1119"/>
                  <a:pt x="912" y="1097"/>
                  <a:pt x="888" y="1211"/>
                </a:cubicBezTo>
                <a:cubicBezTo>
                  <a:pt x="866" y="1233"/>
                  <a:pt x="843" y="1255"/>
                  <a:pt x="824" y="1281"/>
                </a:cubicBezTo>
                <a:cubicBezTo>
                  <a:pt x="789" y="1280"/>
                  <a:pt x="754" y="1283"/>
                  <a:pt x="719" y="1285"/>
                </a:cubicBezTo>
                <a:cubicBezTo>
                  <a:pt x="696" y="1307"/>
                  <a:pt x="690" y="1340"/>
                  <a:pt x="741" y="1380"/>
                </a:cubicBezTo>
                <a:cubicBezTo>
                  <a:pt x="635" y="1404"/>
                  <a:pt x="587" y="1485"/>
                  <a:pt x="522" y="1562"/>
                </a:cubicBezTo>
                <a:cubicBezTo>
                  <a:pt x="519" y="1575"/>
                  <a:pt x="516" y="1591"/>
                  <a:pt x="512" y="1607"/>
                </a:cubicBezTo>
                <a:cubicBezTo>
                  <a:pt x="480" y="1646"/>
                  <a:pt x="454" y="1661"/>
                  <a:pt x="422" y="1680"/>
                </a:cubicBezTo>
                <a:close/>
              </a:path>
            </a:pathLst>
          </a:custGeom>
          <a:solidFill>
            <a:schemeClr val="accent1"/>
          </a:solidFill>
          <a:ln w="8" cap="flat" cmpd="sng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4510088" y="4789488"/>
            <a:ext cx="798512" cy="717550"/>
          </a:xfrm>
          <a:custGeom>
            <a:avLst/>
            <a:gdLst>
              <a:gd name="T0" fmla="*/ 724 w 1839"/>
              <a:gd name="T1" fmla="*/ 1648 h 1648"/>
              <a:gd name="T2" fmla="*/ 584 w 1839"/>
              <a:gd name="T3" fmla="*/ 1546 h 1648"/>
              <a:gd name="T4" fmla="*/ 520 w 1839"/>
              <a:gd name="T5" fmla="*/ 1521 h 1648"/>
              <a:gd name="T6" fmla="*/ 335 w 1839"/>
              <a:gd name="T7" fmla="*/ 1562 h 1648"/>
              <a:gd name="T8" fmla="*/ 287 w 1839"/>
              <a:gd name="T9" fmla="*/ 1627 h 1648"/>
              <a:gd name="T10" fmla="*/ 310 w 1839"/>
              <a:gd name="T11" fmla="*/ 1516 h 1648"/>
              <a:gd name="T12" fmla="*/ 317 w 1839"/>
              <a:gd name="T13" fmla="*/ 1388 h 1648"/>
              <a:gd name="T14" fmla="*/ 183 w 1839"/>
              <a:gd name="T15" fmla="*/ 1323 h 1648"/>
              <a:gd name="T16" fmla="*/ 206 w 1839"/>
              <a:gd name="T17" fmla="*/ 1255 h 1648"/>
              <a:gd name="T18" fmla="*/ 255 w 1839"/>
              <a:gd name="T19" fmla="*/ 1086 h 1648"/>
              <a:gd name="T20" fmla="*/ 255 w 1839"/>
              <a:gd name="T21" fmla="*/ 971 h 1648"/>
              <a:gd name="T22" fmla="*/ 214 w 1839"/>
              <a:gd name="T23" fmla="*/ 924 h 1648"/>
              <a:gd name="T24" fmla="*/ 60 w 1839"/>
              <a:gd name="T25" fmla="*/ 950 h 1648"/>
              <a:gd name="T26" fmla="*/ 16 w 1839"/>
              <a:gd name="T27" fmla="*/ 873 h 1648"/>
              <a:gd name="T28" fmla="*/ 0 w 1839"/>
              <a:gd name="T29" fmla="*/ 837 h 1648"/>
              <a:gd name="T30" fmla="*/ 180 w 1839"/>
              <a:gd name="T31" fmla="*/ 651 h 1648"/>
              <a:gd name="T32" fmla="*/ 228 w 1839"/>
              <a:gd name="T33" fmla="*/ 653 h 1648"/>
              <a:gd name="T34" fmla="*/ 439 w 1839"/>
              <a:gd name="T35" fmla="*/ 697 h 1648"/>
              <a:gd name="T36" fmla="*/ 481 w 1839"/>
              <a:gd name="T37" fmla="*/ 649 h 1648"/>
              <a:gd name="T38" fmla="*/ 497 w 1839"/>
              <a:gd name="T39" fmla="*/ 591 h 1648"/>
              <a:gd name="T40" fmla="*/ 529 w 1839"/>
              <a:gd name="T41" fmla="*/ 588 h 1648"/>
              <a:gd name="T42" fmla="*/ 765 w 1839"/>
              <a:gd name="T43" fmla="*/ 624 h 1648"/>
              <a:gd name="T44" fmla="*/ 811 w 1839"/>
              <a:gd name="T45" fmla="*/ 441 h 1648"/>
              <a:gd name="T46" fmla="*/ 601 w 1839"/>
              <a:gd name="T47" fmla="*/ 318 h 1648"/>
              <a:gd name="T48" fmla="*/ 659 w 1839"/>
              <a:gd name="T49" fmla="*/ 231 h 1648"/>
              <a:gd name="T50" fmla="*/ 726 w 1839"/>
              <a:gd name="T51" fmla="*/ 279 h 1648"/>
              <a:gd name="T52" fmla="*/ 850 w 1839"/>
              <a:gd name="T53" fmla="*/ 308 h 1648"/>
              <a:gd name="T54" fmla="*/ 1181 w 1839"/>
              <a:gd name="T55" fmla="*/ 94 h 1648"/>
              <a:gd name="T56" fmla="*/ 1315 w 1839"/>
              <a:gd name="T57" fmla="*/ 2 h 1648"/>
              <a:gd name="T58" fmla="*/ 1429 w 1839"/>
              <a:gd name="T59" fmla="*/ 211 h 1648"/>
              <a:gd name="T60" fmla="*/ 1604 w 1839"/>
              <a:gd name="T61" fmla="*/ 416 h 1648"/>
              <a:gd name="T62" fmla="*/ 1699 w 1839"/>
              <a:gd name="T63" fmla="*/ 454 h 1648"/>
              <a:gd name="T64" fmla="*/ 1698 w 1839"/>
              <a:gd name="T65" fmla="*/ 647 h 1648"/>
              <a:gd name="T66" fmla="*/ 1537 w 1839"/>
              <a:gd name="T67" fmla="*/ 827 h 1648"/>
              <a:gd name="T68" fmla="*/ 1617 w 1839"/>
              <a:gd name="T69" fmla="*/ 812 h 1648"/>
              <a:gd name="T70" fmla="*/ 1742 w 1839"/>
              <a:gd name="T71" fmla="*/ 812 h 1648"/>
              <a:gd name="T72" fmla="*/ 1728 w 1839"/>
              <a:gd name="T73" fmla="*/ 1031 h 1648"/>
              <a:gd name="T74" fmla="*/ 1801 w 1839"/>
              <a:gd name="T75" fmla="*/ 1121 h 1648"/>
              <a:gd name="T76" fmla="*/ 1839 w 1839"/>
              <a:gd name="T77" fmla="*/ 1191 h 1648"/>
              <a:gd name="T78" fmla="*/ 1682 w 1839"/>
              <a:gd name="T79" fmla="*/ 1253 h 1648"/>
              <a:gd name="T80" fmla="*/ 1460 w 1839"/>
              <a:gd name="T81" fmla="*/ 1437 h 1648"/>
              <a:gd name="T82" fmla="*/ 1272 w 1839"/>
              <a:gd name="T83" fmla="*/ 1471 h 1648"/>
              <a:gd name="T84" fmla="*/ 1186 w 1839"/>
              <a:gd name="T85" fmla="*/ 1420 h 1648"/>
              <a:gd name="T86" fmla="*/ 1039 w 1839"/>
              <a:gd name="T87" fmla="*/ 1351 h 1648"/>
              <a:gd name="T88" fmla="*/ 1004 w 1839"/>
              <a:gd name="T89" fmla="*/ 1373 h 1648"/>
              <a:gd name="T90" fmla="*/ 997 w 1839"/>
              <a:gd name="T91" fmla="*/ 1442 h 1648"/>
              <a:gd name="T92" fmla="*/ 843 w 1839"/>
              <a:gd name="T93" fmla="*/ 1618 h 1648"/>
              <a:gd name="T94" fmla="*/ 724 w 1839"/>
              <a:gd name="T95" fmla="*/ 1648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839" h="1648">
                <a:moveTo>
                  <a:pt x="724" y="1648"/>
                </a:moveTo>
                <a:cubicBezTo>
                  <a:pt x="638" y="1613"/>
                  <a:pt x="619" y="1570"/>
                  <a:pt x="584" y="1546"/>
                </a:cubicBezTo>
                <a:cubicBezTo>
                  <a:pt x="562" y="1535"/>
                  <a:pt x="540" y="1528"/>
                  <a:pt x="520" y="1521"/>
                </a:cubicBezTo>
                <a:cubicBezTo>
                  <a:pt x="421" y="1519"/>
                  <a:pt x="402" y="1508"/>
                  <a:pt x="335" y="1562"/>
                </a:cubicBezTo>
                <a:cubicBezTo>
                  <a:pt x="319" y="1582"/>
                  <a:pt x="303" y="1604"/>
                  <a:pt x="287" y="1627"/>
                </a:cubicBezTo>
                <a:cubicBezTo>
                  <a:pt x="287" y="1578"/>
                  <a:pt x="300" y="1542"/>
                  <a:pt x="310" y="1516"/>
                </a:cubicBezTo>
                <a:cubicBezTo>
                  <a:pt x="310" y="1473"/>
                  <a:pt x="313" y="1431"/>
                  <a:pt x="317" y="1388"/>
                </a:cubicBezTo>
                <a:cubicBezTo>
                  <a:pt x="272" y="1364"/>
                  <a:pt x="227" y="1344"/>
                  <a:pt x="183" y="1323"/>
                </a:cubicBezTo>
                <a:cubicBezTo>
                  <a:pt x="183" y="1297"/>
                  <a:pt x="193" y="1271"/>
                  <a:pt x="206" y="1255"/>
                </a:cubicBezTo>
                <a:cubicBezTo>
                  <a:pt x="222" y="1196"/>
                  <a:pt x="238" y="1141"/>
                  <a:pt x="255" y="1086"/>
                </a:cubicBezTo>
                <a:cubicBezTo>
                  <a:pt x="283" y="1057"/>
                  <a:pt x="255" y="981"/>
                  <a:pt x="255" y="971"/>
                </a:cubicBezTo>
                <a:cubicBezTo>
                  <a:pt x="239" y="954"/>
                  <a:pt x="227" y="938"/>
                  <a:pt x="214" y="924"/>
                </a:cubicBezTo>
                <a:cubicBezTo>
                  <a:pt x="163" y="923"/>
                  <a:pt x="112" y="938"/>
                  <a:pt x="60" y="950"/>
                </a:cubicBezTo>
                <a:cubicBezTo>
                  <a:pt x="9" y="948"/>
                  <a:pt x="16" y="880"/>
                  <a:pt x="16" y="873"/>
                </a:cubicBezTo>
                <a:cubicBezTo>
                  <a:pt x="10" y="860"/>
                  <a:pt x="4" y="847"/>
                  <a:pt x="0" y="837"/>
                </a:cubicBezTo>
                <a:cubicBezTo>
                  <a:pt x="1" y="683"/>
                  <a:pt x="68" y="678"/>
                  <a:pt x="180" y="651"/>
                </a:cubicBezTo>
                <a:cubicBezTo>
                  <a:pt x="196" y="652"/>
                  <a:pt x="212" y="652"/>
                  <a:pt x="228" y="653"/>
                </a:cubicBezTo>
                <a:cubicBezTo>
                  <a:pt x="282" y="687"/>
                  <a:pt x="352" y="738"/>
                  <a:pt x="439" y="697"/>
                </a:cubicBezTo>
                <a:cubicBezTo>
                  <a:pt x="452" y="681"/>
                  <a:pt x="465" y="665"/>
                  <a:pt x="481" y="649"/>
                </a:cubicBezTo>
                <a:cubicBezTo>
                  <a:pt x="484" y="630"/>
                  <a:pt x="491" y="610"/>
                  <a:pt x="497" y="591"/>
                </a:cubicBezTo>
                <a:cubicBezTo>
                  <a:pt x="507" y="588"/>
                  <a:pt x="516" y="588"/>
                  <a:pt x="529" y="588"/>
                </a:cubicBezTo>
                <a:cubicBezTo>
                  <a:pt x="558" y="618"/>
                  <a:pt x="689" y="622"/>
                  <a:pt x="765" y="624"/>
                </a:cubicBezTo>
                <a:cubicBezTo>
                  <a:pt x="823" y="566"/>
                  <a:pt x="811" y="504"/>
                  <a:pt x="811" y="441"/>
                </a:cubicBezTo>
                <a:cubicBezTo>
                  <a:pt x="732" y="358"/>
                  <a:pt x="671" y="353"/>
                  <a:pt x="601" y="318"/>
                </a:cubicBezTo>
                <a:cubicBezTo>
                  <a:pt x="569" y="249"/>
                  <a:pt x="595" y="230"/>
                  <a:pt x="659" y="231"/>
                </a:cubicBezTo>
                <a:cubicBezTo>
                  <a:pt x="681" y="245"/>
                  <a:pt x="704" y="262"/>
                  <a:pt x="726" y="279"/>
                </a:cubicBezTo>
                <a:cubicBezTo>
                  <a:pt x="767" y="286"/>
                  <a:pt x="809" y="297"/>
                  <a:pt x="850" y="308"/>
                </a:cubicBezTo>
                <a:cubicBezTo>
                  <a:pt x="972" y="311"/>
                  <a:pt x="1126" y="204"/>
                  <a:pt x="1181" y="94"/>
                </a:cubicBezTo>
                <a:cubicBezTo>
                  <a:pt x="1181" y="5"/>
                  <a:pt x="1242" y="0"/>
                  <a:pt x="1315" y="2"/>
                </a:cubicBezTo>
                <a:cubicBezTo>
                  <a:pt x="1376" y="33"/>
                  <a:pt x="1417" y="113"/>
                  <a:pt x="1429" y="211"/>
                </a:cubicBezTo>
                <a:cubicBezTo>
                  <a:pt x="1477" y="275"/>
                  <a:pt x="1521" y="345"/>
                  <a:pt x="1604" y="416"/>
                </a:cubicBezTo>
                <a:cubicBezTo>
                  <a:pt x="1636" y="426"/>
                  <a:pt x="1667" y="440"/>
                  <a:pt x="1699" y="454"/>
                </a:cubicBezTo>
                <a:cubicBezTo>
                  <a:pt x="1709" y="500"/>
                  <a:pt x="1750" y="580"/>
                  <a:pt x="1698" y="647"/>
                </a:cubicBezTo>
                <a:cubicBezTo>
                  <a:pt x="1592" y="717"/>
                  <a:pt x="1522" y="662"/>
                  <a:pt x="1537" y="827"/>
                </a:cubicBezTo>
                <a:cubicBezTo>
                  <a:pt x="1560" y="827"/>
                  <a:pt x="1592" y="825"/>
                  <a:pt x="1617" y="812"/>
                </a:cubicBezTo>
                <a:cubicBezTo>
                  <a:pt x="1659" y="810"/>
                  <a:pt x="1700" y="811"/>
                  <a:pt x="1742" y="812"/>
                </a:cubicBezTo>
                <a:cubicBezTo>
                  <a:pt x="1735" y="884"/>
                  <a:pt x="1731" y="956"/>
                  <a:pt x="1728" y="1031"/>
                </a:cubicBezTo>
                <a:cubicBezTo>
                  <a:pt x="1740" y="1061"/>
                  <a:pt x="1756" y="1074"/>
                  <a:pt x="1801" y="1121"/>
                </a:cubicBezTo>
                <a:cubicBezTo>
                  <a:pt x="1813" y="1145"/>
                  <a:pt x="1826" y="1168"/>
                  <a:pt x="1839" y="1191"/>
                </a:cubicBezTo>
                <a:cubicBezTo>
                  <a:pt x="1765" y="1189"/>
                  <a:pt x="1730" y="1224"/>
                  <a:pt x="1682" y="1253"/>
                </a:cubicBezTo>
                <a:cubicBezTo>
                  <a:pt x="1627" y="1336"/>
                  <a:pt x="1531" y="1367"/>
                  <a:pt x="1460" y="1437"/>
                </a:cubicBezTo>
                <a:cubicBezTo>
                  <a:pt x="1403" y="1458"/>
                  <a:pt x="1326" y="1479"/>
                  <a:pt x="1272" y="1471"/>
                </a:cubicBezTo>
                <a:cubicBezTo>
                  <a:pt x="1243" y="1454"/>
                  <a:pt x="1214" y="1437"/>
                  <a:pt x="1186" y="1420"/>
                </a:cubicBezTo>
                <a:cubicBezTo>
                  <a:pt x="1106" y="1326"/>
                  <a:pt x="1119" y="1360"/>
                  <a:pt x="1039" y="1351"/>
                </a:cubicBezTo>
                <a:cubicBezTo>
                  <a:pt x="1026" y="1357"/>
                  <a:pt x="1013" y="1363"/>
                  <a:pt x="1004" y="1373"/>
                </a:cubicBezTo>
                <a:cubicBezTo>
                  <a:pt x="1000" y="1396"/>
                  <a:pt x="997" y="1419"/>
                  <a:pt x="997" y="1442"/>
                </a:cubicBezTo>
                <a:cubicBezTo>
                  <a:pt x="942" y="1496"/>
                  <a:pt x="884" y="1553"/>
                  <a:pt x="843" y="1618"/>
                </a:cubicBezTo>
                <a:cubicBezTo>
                  <a:pt x="788" y="1643"/>
                  <a:pt x="750" y="1645"/>
                  <a:pt x="724" y="1648"/>
                </a:cubicBezTo>
                <a:close/>
              </a:path>
            </a:pathLst>
          </a:custGeom>
          <a:solidFill>
            <a:schemeClr val="accent1"/>
          </a:solidFill>
          <a:ln w="8" cap="flat" cmpd="sng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5191125" y="4638675"/>
            <a:ext cx="709613" cy="881063"/>
          </a:xfrm>
          <a:custGeom>
            <a:avLst/>
            <a:gdLst>
              <a:gd name="T0" fmla="*/ 1005 w 1633"/>
              <a:gd name="T1" fmla="*/ 2024 h 2024"/>
              <a:gd name="T2" fmla="*/ 858 w 1633"/>
              <a:gd name="T3" fmla="*/ 2014 h 2024"/>
              <a:gd name="T4" fmla="*/ 829 w 1633"/>
              <a:gd name="T5" fmla="*/ 1964 h 2024"/>
              <a:gd name="T6" fmla="*/ 708 w 1633"/>
              <a:gd name="T7" fmla="*/ 1879 h 2024"/>
              <a:gd name="T8" fmla="*/ 709 w 1633"/>
              <a:gd name="T9" fmla="*/ 1836 h 2024"/>
              <a:gd name="T10" fmla="*/ 815 w 1633"/>
              <a:gd name="T11" fmla="*/ 1613 h 2024"/>
              <a:gd name="T12" fmla="*/ 717 w 1633"/>
              <a:gd name="T13" fmla="*/ 1470 h 2024"/>
              <a:gd name="T14" fmla="*/ 622 w 1633"/>
              <a:gd name="T15" fmla="*/ 1425 h 2024"/>
              <a:gd name="T16" fmla="*/ 526 w 1633"/>
              <a:gd name="T17" fmla="*/ 1445 h 2024"/>
              <a:gd name="T18" fmla="*/ 401 w 1633"/>
              <a:gd name="T19" fmla="*/ 1534 h 2024"/>
              <a:gd name="T20" fmla="*/ 301 w 1633"/>
              <a:gd name="T21" fmla="*/ 1538 h 2024"/>
              <a:gd name="T22" fmla="*/ 210 w 1633"/>
              <a:gd name="T23" fmla="*/ 1395 h 2024"/>
              <a:gd name="T24" fmla="*/ 194 w 1633"/>
              <a:gd name="T25" fmla="*/ 1365 h 2024"/>
              <a:gd name="T26" fmla="*/ 198 w 1633"/>
              <a:gd name="T27" fmla="*/ 1119 h 2024"/>
              <a:gd name="T28" fmla="*/ 0 w 1633"/>
              <a:gd name="T29" fmla="*/ 1137 h 2024"/>
              <a:gd name="T30" fmla="*/ 100 w 1633"/>
              <a:gd name="T31" fmla="*/ 1058 h 2024"/>
              <a:gd name="T32" fmla="*/ 193 w 1633"/>
              <a:gd name="T33" fmla="*/ 900 h 2024"/>
              <a:gd name="T34" fmla="*/ 150 w 1633"/>
              <a:gd name="T35" fmla="*/ 715 h 2024"/>
              <a:gd name="T36" fmla="*/ 145 w 1633"/>
              <a:gd name="T37" fmla="*/ 496 h 2024"/>
              <a:gd name="T38" fmla="*/ 126 w 1633"/>
              <a:gd name="T39" fmla="*/ 420 h 2024"/>
              <a:gd name="T40" fmla="*/ 251 w 1633"/>
              <a:gd name="T41" fmla="*/ 259 h 2024"/>
              <a:gd name="T42" fmla="*/ 440 w 1633"/>
              <a:gd name="T43" fmla="*/ 202 h 2024"/>
              <a:gd name="T44" fmla="*/ 520 w 1633"/>
              <a:gd name="T45" fmla="*/ 158 h 2024"/>
              <a:gd name="T46" fmla="*/ 473 w 1633"/>
              <a:gd name="T47" fmla="*/ 52 h 2024"/>
              <a:gd name="T48" fmla="*/ 646 w 1633"/>
              <a:gd name="T49" fmla="*/ 66 h 2024"/>
              <a:gd name="T50" fmla="*/ 735 w 1633"/>
              <a:gd name="T51" fmla="*/ 78 h 2024"/>
              <a:gd name="T52" fmla="*/ 955 w 1633"/>
              <a:gd name="T53" fmla="*/ 212 h 2024"/>
              <a:gd name="T54" fmla="*/ 1047 w 1633"/>
              <a:gd name="T55" fmla="*/ 247 h 2024"/>
              <a:gd name="T56" fmla="*/ 1137 w 1633"/>
              <a:gd name="T57" fmla="*/ 252 h 2024"/>
              <a:gd name="T58" fmla="*/ 1201 w 1633"/>
              <a:gd name="T59" fmla="*/ 179 h 2024"/>
              <a:gd name="T60" fmla="*/ 1319 w 1633"/>
              <a:gd name="T61" fmla="*/ 270 h 2024"/>
              <a:gd name="T62" fmla="*/ 1379 w 1633"/>
              <a:gd name="T63" fmla="*/ 304 h 2024"/>
              <a:gd name="T64" fmla="*/ 1573 w 1633"/>
              <a:gd name="T65" fmla="*/ 470 h 2024"/>
              <a:gd name="T66" fmla="*/ 1575 w 1633"/>
              <a:gd name="T67" fmla="*/ 715 h 2024"/>
              <a:gd name="T68" fmla="*/ 1506 w 1633"/>
              <a:gd name="T69" fmla="*/ 1044 h 2024"/>
              <a:gd name="T70" fmla="*/ 1521 w 1633"/>
              <a:gd name="T71" fmla="*/ 1107 h 2024"/>
              <a:gd name="T72" fmla="*/ 1587 w 1633"/>
              <a:gd name="T73" fmla="*/ 1344 h 2024"/>
              <a:gd name="T74" fmla="*/ 1605 w 1633"/>
              <a:gd name="T75" fmla="*/ 1525 h 2024"/>
              <a:gd name="T76" fmla="*/ 1633 w 1633"/>
              <a:gd name="T77" fmla="*/ 1722 h 2024"/>
              <a:gd name="T78" fmla="*/ 1297 w 1633"/>
              <a:gd name="T79" fmla="*/ 1727 h 2024"/>
              <a:gd name="T80" fmla="*/ 1357 w 1633"/>
              <a:gd name="T81" fmla="*/ 1856 h 2024"/>
              <a:gd name="T82" fmla="*/ 1341 w 1633"/>
              <a:gd name="T83" fmla="*/ 1911 h 2024"/>
              <a:gd name="T84" fmla="*/ 1223 w 1633"/>
              <a:gd name="T85" fmla="*/ 1810 h 2024"/>
              <a:gd name="T86" fmla="*/ 1121 w 1633"/>
              <a:gd name="T87" fmla="*/ 1804 h 2024"/>
              <a:gd name="T88" fmla="*/ 1063 w 1633"/>
              <a:gd name="T89" fmla="*/ 1891 h 2024"/>
              <a:gd name="T90" fmla="*/ 1005 w 1633"/>
              <a:gd name="T91" fmla="*/ 2024 h 2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633" h="2024">
                <a:moveTo>
                  <a:pt x="1005" y="2024"/>
                </a:moveTo>
                <a:cubicBezTo>
                  <a:pt x="954" y="1970"/>
                  <a:pt x="899" y="2005"/>
                  <a:pt x="858" y="2014"/>
                </a:cubicBezTo>
                <a:cubicBezTo>
                  <a:pt x="848" y="1997"/>
                  <a:pt x="839" y="1980"/>
                  <a:pt x="829" y="1964"/>
                </a:cubicBezTo>
                <a:cubicBezTo>
                  <a:pt x="830" y="1852"/>
                  <a:pt x="753" y="1880"/>
                  <a:pt x="708" y="1879"/>
                </a:cubicBezTo>
                <a:cubicBezTo>
                  <a:pt x="708" y="1862"/>
                  <a:pt x="709" y="1849"/>
                  <a:pt x="709" y="1836"/>
                </a:cubicBezTo>
                <a:cubicBezTo>
                  <a:pt x="751" y="1762"/>
                  <a:pt x="805" y="1678"/>
                  <a:pt x="815" y="1613"/>
                </a:cubicBezTo>
                <a:cubicBezTo>
                  <a:pt x="765" y="1559"/>
                  <a:pt x="723" y="1516"/>
                  <a:pt x="717" y="1470"/>
                </a:cubicBezTo>
                <a:cubicBezTo>
                  <a:pt x="673" y="1410"/>
                  <a:pt x="654" y="1425"/>
                  <a:pt x="622" y="1425"/>
                </a:cubicBezTo>
                <a:cubicBezTo>
                  <a:pt x="590" y="1430"/>
                  <a:pt x="558" y="1436"/>
                  <a:pt x="526" y="1445"/>
                </a:cubicBezTo>
                <a:cubicBezTo>
                  <a:pt x="484" y="1487"/>
                  <a:pt x="439" y="1512"/>
                  <a:pt x="401" y="1534"/>
                </a:cubicBezTo>
                <a:cubicBezTo>
                  <a:pt x="365" y="1533"/>
                  <a:pt x="333" y="1535"/>
                  <a:pt x="301" y="1538"/>
                </a:cubicBezTo>
                <a:cubicBezTo>
                  <a:pt x="289" y="1452"/>
                  <a:pt x="235" y="1421"/>
                  <a:pt x="210" y="1395"/>
                </a:cubicBezTo>
                <a:cubicBezTo>
                  <a:pt x="203" y="1385"/>
                  <a:pt x="197" y="1375"/>
                  <a:pt x="194" y="1365"/>
                </a:cubicBezTo>
                <a:cubicBezTo>
                  <a:pt x="194" y="1283"/>
                  <a:pt x="195" y="1201"/>
                  <a:pt x="198" y="1119"/>
                </a:cubicBezTo>
                <a:cubicBezTo>
                  <a:pt x="119" y="1117"/>
                  <a:pt x="58" y="1119"/>
                  <a:pt x="0" y="1137"/>
                </a:cubicBezTo>
                <a:cubicBezTo>
                  <a:pt x="1" y="1055"/>
                  <a:pt x="33" y="1076"/>
                  <a:pt x="100" y="1058"/>
                </a:cubicBezTo>
                <a:cubicBezTo>
                  <a:pt x="161" y="1030"/>
                  <a:pt x="193" y="959"/>
                  <a:pt x="193" y="900"/>
                </a:cubicBezTo>
                <a:cubicBezTo>
                  <a:pt x="178" y="837"/>
                  <a:pt x="162" y="775"/>
                  <a:pt x="150" y="715"/>
                </a:cubicBezTo>
                <a:cubicBezTo>
                  <a:pt x="147" y="640"/>
                  <a:pt x="144" y="568"/>
                  <a:pt x="145" y="496"/>
                </a:cubicBezTo>
                <a:cubicBezTo>
                  <a:pt x="138" y="469"/>
                  <a:pt x="132" y="443"/>
                  <a:pt x="126" y="420"/>
                </a:cubicBezTo>
                <a:cubicBezTo>
                  <a:pt x="193" y="389"/>
                  <a:pt x="222" y="324"/>
                  <a:pt x="251" y="259"/>
                </a:cubicBezTo>
                <a:cubicBezTo>
                  <a:pt x="309" y="225"/>
                  <a:pt x="351" y="170"/>
                  <a:pt x="440" y="202"/>
                </a:cubicBezTo>
                <a:cubicBezTo>
                  <a:pt x="469" y="203"/>
                  <a:pt x="507" y="197"/>
                  <a:pt x="520" y="158"/>
                </a:cubicBezTo>
                <a:cubicBezTo>
                  <a:pt x="521" y="89"/>
                  <a:pt x="499" y="79"/>
                  <a:pt x="473" y="52"/>
                </a:cubicBezTo>
                <a:cubicBezTo>
                  <a:pt x="483" y="0"/>
                  <a:pt x="585" y="42"/>
                  <a:pt x="646" y="66"/>
                </a:cubicBezTo>
                <a:cubicBezTo>
                  <a:pt x="674" y="70"/>
                  <a:pt x="703" y="74"/>
                  <a:pt x="735" y="78"/>
                </a:cubicBezTo>
                <a:cubicBezTo>
                  <a:pt x="792" y="113"/>
                  <a:pt x="885" y="158"/>
                  <a:pt x="955" y="212"/>
                </a:cubicBezTo>
                <a:cubicBezTo>
                  <a:pt x="983" y="222"/>
                  <a:pt x="1015" y="233"/>
                  <a:pt x="1047" y="247"/>
                </a:cubicBezTo>
                <a:cubicBezTo>
                  <a:pt x="1076" y="247"/>
                  <a:pt x="1105" y="248"/>
                  <a:pt x="1137" y="252"/>
                </a:cubicBezTo>
                <a:cubicBezTo>
                  <a:pt x="1156" y="227"/>
                  <a:pt x="1178" y="201"/>
                  <a:pt x="1201" y="179"/>
                </a:cubicBezTo>
                <a:cubicBezTo>
                  <a:pt x="1230" y="179"/>
                  <a:pt x="1274" y="210"/>
                  <a:pt x="1319" y="270"/>
                </a:cubicBezTo>
                <a:cubicBezTo>
                  <a:pt x="1338" y="280"/>
                  <a:pt x="1357" y="291"/>
                  <a:pt x="1379" y="304"/>
                </a:cubicBezTo>
                <a:cubicBezTo>
                  <a:pt x="1430" y="319"/>
                  <a:pt x="1516" y="390"/>
                  <a:pt x="1573" y="470"/>
                </a:cubicBezTo>
                <a:cubicBezTo>
                  <a:pt x="1592" y="542"/>
                  <a:pt x="1614" y="618"/>
                  <a:pt x="1575" y="715"/>
                </a:cubicBezTo>
                <a:cubicBezTo>
                  <a:pt x="1475" y="824"/>
                  <a:pt x="1417" y="878"/>
                  <a:pt x="1506" y="1044"/>
                </a:cubicBezTo>
                <a:cubicBezTo>
                  <a:pt x="1509" y="1064"/>
                  <a:pt x="1515" y="1084"/>
                  <a:pt x="1521" y="1107"/>
                </a:cubicBezTo>
                <a:cubicBezTo>
                  <a:pt x="1544" y="1130"/>
                  <a:pt x="1575" y="1278"/>
                  <a:pt x="1587" y="1344"/>
                </a:cubicBezTo>
                <a:cubicBezTo>
                  <a:pt x="1628" y="1401"/>
                  <a:pt x="1628" y="1440"/>
                  <a:pt x="1605" y="1525"/>
                </a:cubicBezTo>
                <a:cubicBezTo>
                  <a:pt x="1605" y="1577"/>
                  <a:pt x="1601" y="1639"/>
                  <a:pt x="1633" y="1722"/>
                </a:cubicBezTo>
                <a:cubicBezTo>
                  <a:pt x="1521" y="1722"/>
                  <a:pt x="1409" y="1723"/>
                  <a:pt x="1297" y="1727"/>
                </a:cubicBezTo>
                <a:cubicBezTo>
                  <a:pt x="1271" y="1752"/>
                  <a:pt x="1319" y="1809"/>
                  <a:pt x="1357" y="1856"/>
                </a:cubicBezTo>
                <a:cubicBezTo>
                  <a:pt x="1351" y="1872"/>
                  <a:pt x="1344" y="1892"/>
                  <a:pt x="1341" y="1911"/>
                </a:cubicBezTo>
                <a:cubicBezTo>
                  <a:pt x="1293" y="1910"/>
                  <a:pt x="1230" y="1817"/>
                  <a:pt x="1223" y="1810"/>
                </a:cubicBezTo>
                <a:cubicBezTo>
                  <a:pt x="1188" y="1806"/>
                  <a:pt x="1153" y="1805"/>
                  <a:pt x="1121" y="1804"/>
                </a:cubicBezTo>
                <a:cubicBezTo>
                  <a:pt x="1102" y="1833"/>
                  <a:pt x="1082" y="1862"/>
                  <a:pt x="1063" y="1891"/>
                </a:cubicBezTo>
                <a:cubicBezTo>
                  <a:pt x="1060" y="1920"/>
                  <a:pt x="1056" y="1999"/>
                  <a:pt x="1005" y="2024"/>
                </a:cubicBezTo>
                <a:close/>
              </a:path>
            </a:pathLst>
          </a:custGeom>
          <a:solidFill>
            <a:schemeClr val="accent1"/>
          </a:solidFill>
          <a:ln w="8" cap="flat" cmpd="sng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5832475" y="4618038"/>
            <a:ext cx="623888" cy="900112"/>
          </a:xfrm>
          <a:custGeom>
            <a:avLst/>
            <a:gdLst>
              <a:gd name="T0" fmla="*/ 373 w 1437"/>
              <a:gd name="T1" fmla="*/ 2065 h 2065"/>
              <a:gd name="T2" fmla="*/ 300 w 1437"/>
              <a:gd name="T3" fmla="*/ 2034 h 2065"/>
              <a:gd name="T4" fmla="*/ 297 w 1437"/>
              <a:gd name="T5" fmla="*/ 2014 h 2065"/>
              <a:gd name="T6" fmla="*/ 422 w 1437"/>
              <a:gd name="T7" fmla="*/ 1860 h 2065"/>
              <a:gd name="T8" fmla="*/ 404 w 1437"/>
              <a:gd name="T9" fmla="*/ 1755 h 2065"/>
              <a:gd name="T10" fmla="*/ 282 w 1437"/>
              <a:gd name="T11" fmla="*/ 1784 h 2065"/>
              <a:gd name="T12" fmla="*/ 196 w 1437"/>
              <a:gd name="T13" fmla="*/ 1785 h 2065"/>
              <a:gd name="T14" fmla="*/ 162 w 1437"/>
              <a:gd name="T15" fmla="*/ 1660 h 2065"/>
              <a:gd name="T16" fmla="*/ 173 w 1437"/>
              <a:gd name="T17" fmla="*/ 1408 h 2065"/>
              <a:gd name="T18" fmla="*/ 144 w 1437"/>
              <a:gd name="T19" fmla="*/ 1378 h 2065"/>
              <a:gd name="T20" fmla="*/ 69 w 1437"/>
              <a:gd name="T21" fmla="*/ 1094 h 2065"/>
              <a:gd name="T22" fmla="*/ 54 w 1437"/>
              <a:gd name="T23" fmla="*/ 865 h 2065"/>
              <a:gd name="T24" fmla="*/ 151 w 1437"/>
              <a:gd name="T25" fmla="*/ 736 h 2065"/>
              <a:gd name="T26" fmla="*/ 152 w 1437"/>
              <a:gd name="T27" fmla="*/ 569 h 2065"/>
              <a:gd name="T28" fmla="*/ 114 w 1437"/>
              <a:gd name="T29" fmla="*/ 470 h 2065"/>
              <a:gd name="T30" fmla="*/ 89 w 1437"/>
              <a:gd name="T31" fmla="*/ 440 h 2065"/>
              <a:gd name="T32" fmla="*/ 163 w 1437"/>
              <a:gd name="T33" fmla="*/ 376 h 2065"/>
              <a:gd name="T34" fmla="*/ 268 w 1437"/>
              <a:gd name="T35" fmla="*/ 346 h 2065"/>
              <a:gd name="T36" fmla="*/ 291 w 1437"/>
              <a:gd name="T37" fmla="*/ 344 h 2065"/>
              <a:gd name="T38" fmla="*/ 512 w 1437"/>
              <a:gd name="T39" fmla="*/ 182 h 2065"/>
              <a:gd name="T40" fmla="*/ 784 w 1437"/>
              <a:gd name="T41" fmla="*/ 68 h 2065"/>
              <a:gd name="T42" fmla="*/ 890 w 1437"/>
              <a:gd name="T43" fmla="*/ 2 h 2065"/>
              <a:gd name="T44" fmla="*/ 896 w 1437"/>
              <a:gd name="T45" fmla="*/ 153 h 2065"/>
              <a:gd name="T46" fmla="*/ 979 w 1437"/>
              <a:gd name="T47" fmla="*/ 181 h 2065"/>
              <a:gd name="T48" fmla="*/ 1040 w 1437"/>
              <a:gd name="T49" fmla="*/ 55 h 2065"/>
              <a:gd name="T50" fmla="*/ 1151 w 1437"/>
              <a:gd name="T51" fmla="*/ 179 h 2065"/>
              <a:gd name="T52" fmla="*/ 1314 w 1437"/>
              <a:gd name="T53" fmla="*/ 144 h 2065"/>
              <a:gd name="T54" fmla="*/ 1369 w 1437"/>
              <a:gd name="T55" fmla="*/ 145 h 2065"/>
              <a:gd name="T56" fmla="*/ 1285 w 1437"/>
              <a:gd name="T57" fmla="*/ 316 h 2065"/>
              <a:gd name="T58" fmla="*/ 1437 w 1437"/>
              <a:gd name="T59" fmla="*/ 540 h 2065"/>
              <a:gd name="T60" fmla="*/ 1433 w 1437"/>
              <a:gd name="T61" fmla="*/ 615 h 2065"/>
              <a:gd name="T62" fmla="*/ 1388 w 1437"/>
              <a:gd name="T63" fmla="*/ 699 h 2065"/>
              <a:gd name="T64" fmla="*/ 1167 w 1437"/>
              <a:gd name="T65" fmla="*/ 791 h 2065"/>
              <a:gd name="T66" fmla="*/ 1079 w 1437"/>
              <a:gd name="T67" fmla="*/ 956 h 2065"/>
              <a:gd name="T68" fmla="*/ 1082 w 1437"/>
              <a:gd name="T69" fmla="*/ 1084 h 2065"/>
              <a:gd name="T70" fmla="*/ 1018 w 1437"/>
              <a:gd name="T71" fmla="*/ 1151 h 2065"/>
              <a:gd name="T72" fmla="*/ 930 w 1437"/>
              <a:gd name="T73" fmla="*/ 1375 h 2065"/>
              <a:gd name="T74" fmla="*/ 907 w 1437"/>
              <a:gd name="T75" fmla="*/ 1463 h 2065"/>
              <a:gd name="T76" fmla="*/ 817 w 1437"/>
              <a:gd name="T77" fmla="*/ 1631 h 2065"/>
              <a:gd name="T78" fmla="*/ 826 w 1437"/>
              <a:gd name="T79" fmla="*/ 1703 h 2065"/>
              <a:gd name="T80" fmla="*/ 786 w 1437"/>
              <a:gd name="T81" fmla="*/ 1918 h 2065"/>
              <a:gd name="T82" fmla="*/ 805 w 1437"/>
              <a:gd name="T83" fmla="*/ 1964 h 2065"/>
              <a:gd name="T84" fmla="*/ 696 w 1437"/>
              <a:gd name="T85" fmla="*/ 2024 h 2065"/>
              <a:gd name="T86" fmla="*/ 466 w 1437"/>
              <a:gd name="T87" fmla="*/ 2034 h 2065"/>
              <a:gd name="T88" fmla="*/ 373 w 1437"/>
              <a:gd name="T89" fmla="*/ 2065 h 2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37" h="2065">
                <a:moveTo>
                  <a:pt x="373" y="2065"/>
                </a:moveTo>
                <a:cubicBezTo>
                  <a:pt x="351" y="2041"/>
                  <a:pt x="322" y="2044"/>
                  <a:pt x="300" y="2034"/>
                </a:cubicBezTo>
                <a:cubicBezTo>
                  <a:pt x="297" y="2027"/>
                  <a:pt x="297" y="2020"/>
                  <a:pt x="297" y="2014"/>
                </a:cubicBezTo>
                <a:cubicBezTo>
                  <a:pt x="339" y="1962"/>
                  <a:pt x="380" y="1911"/>
                  <a:pt x="422" y="1860"/>
                </a:cubicBezTo>
                <a:cubicBezTo>
                  <a:pt x="423" y="1798"/>
                  <a:pt x="416" y="1784"/>
                  <a:pt x="404" y="1755"/>
                </a:cubicBezTo>
                <a:cubicBezTo>
                  <a:pt x="340" y="1753"/>
                  <a:pt x="321" y="1762"/>
                  <a:pt x="282" y="1784"/>
                </a:cubicBezTo>
                <a:cubicBezTo>
                  <a:pt x="253" y="1783"/>
                  <a:pt x="225" y="1783"/>
                  <a:pt x="196" y="1785"/>
                </a:cubicBezTo>
                <a:cubicBezTo>
                  <a:pt x="183" y="1742"/>
                  <a:pt x="171" y="1700"/>
                  <a:pt x="162" y="1660"/>
                </a:cubicBezTo>
                <a:cubicBezTo>
                  <a:pt x="162" y="1562"/>
                  <a:pt x="191" y="1484"/>
                  <a:pt x="173" y="1408"/>
                </a:cubicBezTo>
                <a:cubicBezTo>
                  <a:pt x="163" y="1398"/>
                  <a:pt x="154" y="1388"/>
                  <a:pt x="144" y="1378"/>
                </a:cubicBezTo>
                <a:cubicBezTo>
                  <a:pt x="145" y="1273"/>
                  <a:pt x="81" y="1170"/>
                  <a:pt x="69" y="1094"/>
                </a:cubicBezTo>
                <a:cubicBezTo>
                  <a:pt x="22" y="992"/>
                  <a:pt x="0" y="942"/>
                  <a:pt x="54" y="865"/>
                </a:cubicBezTo>
                <a:cubicBezTo>
                  <a:pt x="86" y="856"/>
                  <a:pt x="135" y="765"/>
                  <a:pt x="151" y="736"/>
                </a:cubicBezTo>
                <a:cubicBezTo>
                  <a:pt x="151" y="681"/>
                  <a:pt x="152" y="625"/>
                  <a:pt x="152" y="569"/>
                </a:cubicBezTo>
                <a:cubicBezTo>
                  <a:pt x="139" y="536"/>
                  <a:pt x="127" y="503"/>
                  <a:pt x="114" y="470"/>
                </a:cubicBezTo>
                <a:cubicBezTo>
                  <a:pt x="105" y="460"/>
                  <a:pt x="95" y="450"/>
                  <a:pt x="89" y="440"/>
                </a:cubicBezTo>
                <a:cubicBezTo>
                  <a:pt x="111" y="418"/>
                  <a:pt x="137" y="395"/>
                  <a:pt x="163" y="376"/>
                </a:cubicBezTo>
                <a:cubicBezTo>
                  <a:pt x="166" y="377"/>
                  <a:pt x="259" y="366"/>
                  <a:pt x="268" y="346"/>
                </a:cubicBezTo>
                <a:cubicBezTo>
                  <a:pt x="275" y="343"/>
                  <a:pt x="281" y="343"/>
                  <a:pt x="291" y="344"/>
                </a:cubicBezTo>
                <a:cubicBezTo>
                  <a:pt x="339" y="270"/>
                  <a:pt x="445" y="236"/>
                  <a:pt x="512" y="182"/>
                </a:cubicBezTo>
                <a:cubicBezTo>
                  <a:pt x="554" y="98"/>
                  <a:pt x="698" y="131"/>
                  <a:pt x="784" y="68"/>
                </a:cubicBezTo>
                <a:cubicBezTo>
                  <a:pt x="810" y="0"/>
                  <a:pt x="810" y="0"/>
                  <a:pt x="890" y="2"/>
                </a:cubicBezTo>
                <a:cubicBezTo>
                  <a:pt x="890" y="51"/>
                  <a:pt x="893" y="100"/>
                  <a:pt x="896" y="153"/>
                </a:cubicBezTo>
                <a:cubicBezTo>
                  <a:pt x="912" y="179"/>
                  <a:pt x="943" y="177"/>
                  <a:pt x="979" y="181"/>
                </a:cubicBezTo>
                <a:cubicBezTo>
                  <a:pt x="1030" y="140"/>
                  <a:pt x="1014" y="80"/>
                  <a:pt x="1040" y="55"/>
                </a:cubicBezTo>
                <a:cubicBezTo>
                  <a:pt x="1050" y="78"/>
                  <a:pt x="1078" y="160"/>
                  <a:pt x="1151" y="179"/>
                </a:cubicBezTo>
                <a:cubicBezTo>
                  <a:pt x="1205" y="180"/>
                  <a:pt x="1250" y="175"/>
                  <a:pt x="1314" y="144"/>
                </a:cubicBezTo>
                <a:cubicBezTo>
                  <a:pt x="1330" y="144"/>
                  <a:pt x="1349" y="144"/>
                  <a:pt x="1369" y="145"/>
                </a:cubicBezTo>
                <a:cubicBezTo>
                  <a:pt x="1340" y="206"/>
                  <a:pt x="1266" y="237"/>
                  <a:pt x="1285" y="316"/>
                </a:cubicBezTo>
                <a:cubicBezTo>
                  <a:pt x="1339" y="377"/>
                  <a:pt x="1386" y="443"/>
                  <a:pt x="1437" y="540"/>
                </a:cubicBezTo>
                <a:cubicBezTo>
                  <a:pt x="1433" y="562"/>
                  <a:pt x="1433" y="589"/>
                  <a:pt x="1433" y="615"/>
                </a:cubicBezTo>
                <a:cubicBezTo>
                  <a:pt x="1414" y="634"/>
                  <a:pt x="1407" y="660"/>
                  <a:pt x="1388" y="699"/>
                </a:cubicBezTo>
                <a:cubicBezTo>
                  <a:pt x="1310" y="795"/>
                  <a:pt x="1244" y="754"/>
                  <a:pt x="1167" y="791"/>
                </a:cubicBezTo>
                <a:cubicBezTo>
                  <a:pt x="1086" y="858"/>
                  <a:pt x="1067" y="838"/>
                  <a:pt x="1079" y="956"/>
                </a:cubicBezTo>
                <a:cubicBezTo>
                  <a:pt x="1111" y="990"/>
                  <a:pt x="1108" y="1032"/>
                  <a:pt x="1082" y="1084"/>
                </a:cubicBezTo>
                <a:cubicBezTo>
                  <a:pt x="1059" y="1106"/>
                  <a:pt x="1037" y="1129"/>
                  <a:pt x="1018" y="1151"/>
                </a:cubicBezTo>
                <a:cubicBezTo>
                  <a:pt x="905" y="1227"/>
                  <a:pt x="912" y="1207"/>
                  <a:pt x="930" y="1375"/>
                </a:cubicBezTo>
                <a:cubicBezTo>
                  <a:pt x="920" y="1404"/>
                  <a:pt x="914" y="1433"/>
                  <a:pt x="907" y="1463"/>
                </a:cubicBezTo>
                <a:cubicBezTo>
                  <a:pt x="836" y="1523"/>
                  <a:pt x="817" y="1526"/>
                  <a:pt x="817" y="1631"/>
                </a:cubicBezTo>
                <a:cubicBezTo>
                  <a:pt x="820" y="1654"/>
                  <a:pt x="823" y="1677"/>
                  <a:pt x="826" y="1703"/>
                </a:cubicBezTo>
                <a:cubicBezTo>
                  <a:pt x="803" y="1752"/>
                  <a:pt x="777" y="1843"/>
                  <a:pt x="786" y="1918"/>
                </a:cubicBezTo>
                <a:cubicBezTo>
                  <a:pt x="793" y="1931"/>
                  <a:pt x="799" y="1948"/>
                  <a:pt x="805" y="1964"/>
                </a:cubicBezTo>
                <a:cubicBezTo>
                  <a:pt x="767" y="1983"/>
                  <a:pt x="731" y="2002"/>
                  <a:pt x="696" y="2024"/>
                </a:cubicBezTo>
                <a:cubicBezTo>
                  <a:pt x="620" y="1943"/>
                  <a:pt x="546" y="2000"/>
                  <a:pt x="466" y="2034"/>
                </a:cubicBezTo>
                <a:cubicBezTo>
                  <a:pt x="434" y="2043"/>
                  <a:pt x="402" y="2052"/>
                  <a:pt x="373" y="2065"/>
                </a:cubicBezTo>
                <a:close/>
              </a:path>
            </a:pathLst>
          </a:custGeom>
          <a:solidFill>
            <a:schemeClr val="accent1"/>
          </a:solidFill>
          <a:ln w="8" cap="flat" cmpd="sng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3727450" y="3987800"/>
            <a:ext cx="1287463" cy="1308100"/>
          </a:xfrm>
          <a:custGeom>
            <a:avLst/>
            <a:gdLst>
              <a:gd name="T0" fmla="*/ 1276 w 2963"/>
              <a:gd name="T1" fmla="*/ 2996 h 3007"/>
              <a:gd name="T2" fmla="*/ 1069 w 2963"/>
              <a:gd name="T3" fmla="*/ 2837 h 3007"/>
              <a:gd name="T4" fmla="*/ 1061 w 2963"/>
              <a:gd name="T5" fmla="*/ 2565 h 3007"/>
              <a:gd name="T6" fmla="*/ 804 w 2963"/>
              <a:gd name="T7" fmla="*/ 2257 h 3007"/>
              <a:gd name="T8" fmla="*/ 677 w 2963"/>
              <a:gd name="T9" fmla="*/ 2123 h 3007"/>
              <a:gd name="T10" fmla="*/ 579 w 2963"/>
              <a:gd name="T11" fmla="*/ 1901 h 3007"/>
              <a:gd name="T12" fmla="*/ 447 w 2963"/>
              <a:gd name="T13" fmla="*/ 2095 h 3007"/>
              <a:gd name="T14" fmla="*/ 420 w 2963"/>
              <a:gd name="T15" fmla="*/ 1802 h 3007"/>
              <a:gd name="T16" fmla="*/ 396 w 2963"/>
              <a:gd name="T17" fmla="*/ 1458 h 3007"/>
              <a:gd name="T18" fmla="*/ 446 w 2963"/>
              <a:gd name="T19" fmla="*/ 1240 h 3007"/>
              <a:gd name="T20" fmla="*/ 320 w 2963"/>
              <a:gd name="T21" fmla="*/ 935 h 3007"/>
              <a:gd name="T22" fmla="*/ 41 w 2963"/>
              <a:gd name="T23" fmla="*/ 581 h 3007"/>
              <a:gd name="T24" fmla="*/ 9 w 2963"/>
              <a:gd name="T25" fmla="*/ 551 h 3007"/>
              <a:gd name="T26" fmla="*/ 84 w 2963"/>
              <a:gd name="T27" fmla="*/ 248 h 3007"/>
              <a:gd name="T28" fmla="*/ 12 w 2963"/>
              <a:gd name="T29" fmla="*/ 83 h 3007"/>
              <a:gd name="T30" fmla="*/ 346 w 2963"/>
              <a:gd name="T31" fmla="*/ 206 h 3007"/>
              <a:gd name="T32" fmla="*/ 613 w 2963"/>
              <a:gd name="T33" fmla="*/ 543 h 3007"/>
              <a:gd name="T34" fmla="*/ 744 w 2963"/>
              <a:gd name="T35" fmla="*/ 504 h 3007"/>
              <a:gd name="T36" fmla="*/ 865 w 2963"/>
              <a:gd name="T37" fmla="*/ 573 h 3007"/>
              <a:gd name="T38" fmla="*/ 951 w 2963"/>
              <a:gd name="T39" fmla="*/ 608 h 3007"/>
              <a:gd name="T40" fmla="*/ 1146 w 2963"/>
              <a:gd name="T41" fmla="*/ 540 h 3007"/>
              <a:gd name="T42" fmla="*/ 1135 w 2963"/>
              <a:gd name="T43" fmla="*/ 229 h 3007"/>
              <a:gd name="T44" fmla="*/ 1263 w 2963"/>
              <a:gd name="T45" fmla="*/ 337 h 3007"/>
              <a:gd name="T46" fmla="*/ 1480 w 2963"/>
              <a:gd name="T47" fmla="*/ 293 h 3007"/>
              <a:gd name="T48" fmla="*/ 1606 w 2963"/>
              <a:gd name="T49" fmla="*/ 48 h 3007"/>
              <a:gd name="T50" fmla="*/ 1794 w 2963"/>
              <a:gd name="T51" fmla="*/ 226 h 3007"/>
              <a:gd name="T52" fmla="*/ 1984 w 2963"/>
              <a:gd name="T53" fmla="*/ 476 h 3007"/>
              <a:gd name="T54" fmla="*/ 2328 w 2963"/>
              <a:gd name="T55" fmla="*/ 626 h 3007"/>
              <a:gd name="T56" fmla="*/ 2612 w 2963"/>
              <a:gd name="T57" fmla="*/ 633 h 3007"/>
              <a:gd name="T58" fmla="*/ 2899 w 2963"/>
              <a:gd name="T59" fmla="*/ 725 h 3007"/>
              <a:gd name="T60" fmla="*/ 2962 w 2963"/>
              <a:gd name="T61" fmla="*/ 937 h 3007"/>
              <a:gd name="T62" fmla="*/ 2678 w 2963"/>
              <a:gd name="T63" fmla="*/ 1368 h 3007"/>
              <a:gd name="T64" fmla="*/ 2340 w 2963"/>
              <a:gd name="T65" fmla="*/ 1222 h 3007"/>
              <a:gd name="T66" fmla="*/ 2324 w 2963"/>
              <a:gd name="T67" fmla="*/ 1366 h 3007"/>
              <a:gd name="T68" fmla="*/ 2337 w 2963"/>
              <a:gd name="T69" fmla="*/ 1759 h 3007"/>
              <a:gd name="T70" fmla="*/ 2432 w 2963"/>
              <a:gd name="T71" fmla="*/ 2027 h 3007"/>
              <a:gd name="T72" fmla="*/ 2580 w 2963"/>
              <a:gd name="T73" fmla="*/ 2299 h 3007"/>
              <a:gd name="T74" fmla="*/ 2318 w 2963"/>
              <a:gd name="T75" fmla="*/ 2387 h 3007"/>
              <a:gd name="T76" fmla="*/ 2142 w 2963"/>
              <a:gd name="T77" fmla="*/ 2308 h 3007"/>
              <a:gd name="T78" fmla="*/ 1949 w 2963"/>
              <a:gd name="T79" fmla="*/ 2073 h 3007"/>
              <a:gd name="T80" fmla="*/ 1734 w 2963"/>
              <a:gd name="T81" fmla="*/ 2127 h 3007"/>
              <a:gd name="T82" fmla="*/ 1648 w 2963"/>
              <a:gd name="T83" fmla="*/ 2230 h 3007"/>
              <a:gd name="T84" fmla="*/ 1537 w 2963"/>
              <a:gd name="T85" fmla="*/ 2528 h 3007"/>
              <a:gd name="T86" fmla="*/ 1517 w 2963"/>
              <a:gd name="T87" fmla="*/ 2681 h 3007"/>
              <a:gd name="T88" fmla="*/ 1580 w 2963"/>
              <a:gd name="T89" fmla="*/ 2896 h 3007"/>
              <a:gd name="T90" fmla="*/ 1304 w 2963"/>
              <a:gd name="T91" fmla="*/ 3007 h 3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963" h="3007">
                <a:moveTo>
                  <a:pt x="1304" y="3007"/>
                </a:moveTo>
                <a:cubicBezTo>
                  <a:pt x="1295" y="3003"/>
                  <a:pt x="1285" y="3000"/>
                  <a:pt x="1276" y="2996"/>
                </a:cubicBezTo>
                <a:cubicBezTo>
                  <a:pt x="1206" y="2936"/>
                  <a:pt x="1164" y="2931"/>
                  <a:pt x="1113" y="2891"/>
                </a:cubicBezTo>
                <a:cubicBezTo>
                  <a:pt x="1097" y="2871"/>
                  <a:pt x="1082" y="2854"/>
                  <a:pt x="1069" y="2837"/>
                </a:cubicBezTo>
                <a:cubicBezTo>
                  <a:pt x="1069" y="2821"/>
                  <a:pt x="1069" y="2804"/>
                  <a:pt x="1069" y="2791"/>
                </a:cubicBezTo>
                <a:cubicBezTo>
                  <a:pt x="1153" y="2692"/>
                  <a:pt x="1108" y="2638"/>
                  <a:pt x="1061" y="2565"/>
                </a:cubicBezTo>
                <a:cubicBezTo>
                  <a:pt x="991" y="2491"/>
                  <a:pt x="966" y="2399"/>
                  <a:pt x="928" y="2359"/>
                </a:cubicBezTo>
                <a:cubicBezTo>
                  <a:pt x="881" y="2240"/>
                  <a:pt x="890" y="2269"/>
                  <a:pt x="804" y="2257"/>
                </a:cubicBezTo>
                <a:cubicBezTo>
                  <a:pt x="785" y="2247"/>
                  <a:pt x="766" y="2240"/>
                  <a:pt x="750" y="2233"/>
                </a:cubicBezTo>
                <a:cubicBezTo>
                  <a:pt x="724" y="2197"/>
                  <a:pt x="699" y="2160"/>
                  <a:pt x="677" y="2123"/>
                </a:cubicBezTo>
                <a:cubicBezTo>
                  <a:pt x="658" y="2070"/>
                  <a:pt x="639" y="2018"/>
                  <a:pt x="623" y="1965"/>
                </a:cubicBezTo>
                <a:cubicBezTo>
                  <a:pt x="608" y="1941"/>
                  <a:pt x="592" y="1921"/>
                  <a:pt x="579" y="1901"/>
                </a:cubicBezTo>
                <a:cubicBezTo>
                  <a:pt x="448" y="1898"/>
                  <a:pt x="515" y="2021"/>
                  <a:pt x="472" y="2105"/>
                </a:cubicBezTo>
                <a:cubicBezTo>
                  <a:pt x="463" y="2101"/>
                  <a:pt x="453" y="2098"/>
                  <a:pt x="447" y="2095"/>
                </a:cubicBezTo>
                <a:cubicBezTo>
                  <a:pt x="447" y="2016"/>
                  <a:pt x="406" y="1946"/>
                  <a:pt x="394" y="1893"/>
                </a:cubicBezTo>
                <a:cubicBezTo>
                  <a:pt x="426" y="1875"/>
                  <a:pt x="420" y="1806"/>
                  <a:pt x="420" y="1802"/>
                </a:cubicBezTo>
                <a:cubicBezTo>
                  <a:pt x="423" y="1760"/>
                  <a:pt x="427" y="1721"/>
                  <a:pt x="433" y="1682"/>
                </a:cubicBezTo>
                <a:cubicBezTo>
                  <a:pt x="392" y="1605"/>
                  <a:pt x="380" y="1517"/>
                  <a:pt x="396" y="1458"/>
                </a:cubicBezTo>
                <a:cubicBezTo>
                  <a:pt x="416" y="1432"/>
                  <a:pt x="435" y="1407"/>
                  <a:pt x="458" y="1384"/>
                </a:cubicBezTo>
                <a:cubicBezTo>
                  <a:pt x="451" y="1335"/>
                  <a:pt x="449" y="1286"/>
                  <a:pt x="446" y="1240"/>
                </a:cubicBezTo>
                <a:cubicBezTo>
                  <a:pt x="424" y="1203"/>
                  <a:pt x="401" y="1170"/>
                  <a:pt x="382" y="1137"/>
                </a:cubicBezTo>
                <a:cubicBezTo>
                  <a:pt x="364" y="1061"/>
                  <a:pt x="342" y="975"/>
                  <a:pt x="320" y="935"/>
                </a:cubicBezTo>
                <a:cubicBezTo>
                  <a:pt x="240" y="842"/>
                  <a:pt x="164" y="738"/>
                  <a:pt x="152" y="659"/>
                </a:cubicBezTo>
                <a:cubicBezTo>
                  <a:pt x="114" y="632"/>
                  <a:pt x="76" y="605"/>
                  <a:pt x="41" y="581"/>
                </a:cubicBezTo>
                <a:cubicBezTo>
                  <a:pt x="34" y="571"/>
                  <a:pt x="28" y="561"/>
                  <a:pt x="22" y="551"/>
                </a:cubicBezTo>
                <a:cubicBezTo>
                  <a:pt x="15" y="551"/>
                  <a:pt x="12" y="551"/>
                  <a:pt x="9" y="551"/>
                </a:cubicBezTo>
                <a:cubicBezTo>
                  <a:pt x="9" y="495"/>
                  <a:pt x="0" y="443"/>
                  <a:pt x="13" y="414"/>
                </a:cubicBezTo>
                <a:cubicBezTo>
                  <a:pt x="87" y="379"/>
                  <a:pt x="84" y="311"/>
                  <a:pt x="84" y="248"/>
                </a:cubicBezTo>
                <a:cubicBezTo>
                  <a:pt x="59" y="215"/>
                  <a:pt x="33" y="182"/>
                  <a:pt x="11" y="152"/>
                </a:cubicBezTo>
                <a:cubicBezTo>
                  <a:pt x="11" y="129"/>
                  <a:pt x="11" y="106"/>
                  <a:pt x="12" y="83"/>
                </a:cubicBezTo>
                <a:cubicBezTo>
                  <a:pt x="85" y="78"/>
                  <a:pt x="159" y="77"/>
                  <a:pt x="235" y="75"/>
                </a:cubicBezTo>
                <a:cubicBezTo>
                  <a:pt x="264" y="86"/>
                  <a:pt x="318" y="143"/>
                  <a:pt x="346" y="206"/>
                </a:cubicBezTo>
                <a:cubicBezTo>
                  <a:pt x="346" y="294"/>
                  <a:pt x="425" y="401"/>
                  <a:pt x="514" y="482"/>
                </a:cubicBezTo>
                <a:cubicBezTo>
                  <a:pt x="546" y="486"/>
                  <a:pt x="578" y="474"/>
                  <a:pt x="613" y="543"/>
                </a:cubicBezTo>
                <a:cubicBezTo>
                  <a:pt x="645" y="544"/>
                  <a:pt x="677" y="542"/>
                  <a:pt x="722" y="507"/>
                </a:cubicBezTo>
                <a:cubicBezTo>
                  <a:pt x="728" y="504"/>
                  <a:pt x="734" y="504"/>
                  <a:pt x="744" y="504"/>
                </a:cubicBezTo>
                <a:cubicBezTo>
                  <a:pt x="747" y="507"/>
                  <a:pt x="754" y="511"/>
                  <a:pt x="760" y="518"/>
                </a:cubicBezTo>
                <a:cubicBezTo>
                  <a:pt x="760" y="560"/>
                  <a:pt x="811" y="565"/>
                  <a:pt x="865" y="573"/>
                </a:cubicBezTo>
                <a:cubicBezTo>
                  <a:pt x="871" y="583"/>
                  <a:pt x="881" y="593"/>
                  <a:pt x="890" y="606"/>
                </a:cubicBezTo>
                <a:cubicBezTo>
                  <a:pt x="910" y="606"/>
                  <a:pt x="929" y="607"/>
                  <a:pt x="951" y="608"/>
                </a:cubicBezTo>
                <a:cubicBezTo>
                  <a:pt x="967" y="592"/>
                  <a:pt x="986" y="576"/>
                  <a:pt x="1006" y="563"/>
                </a:cubicBezTo>
                <a:cubicBezTo>
                  <a:pt x="1050" y="554"/>
                  <a:pt x="1098" y="546"/>
                  <a:pt x="1146" y="540"/>
                </a:cubicBezTo>
                <a:cubicBezTo>
                  <a:pt x="1153" y="527"/>
                  <a:pt x="1159" y="515"/>
                  <a:pt x="1169" y="505"/>
                </a:cubicBezTo>
                <a:cubicBezTo>
                  <a:pt x="1169" y="403"/>
                  <a:pt x="1094" y="271"/>
                  <a:pt x="1135" y="229"/>
                </a:cubicBezTo>
                <a:cubicBezTo>
                  <a:pt x="1158" y="243"/>
                  <a:pt x="1180" y="286"/>
                  <a:pt x="1240" y="310"/>
                </a:cubicBezTo>
                <a:cubicBezTo>
                  <a:pt x="1247" y="317"/>
                  <a:pt x="1253" y="327"/>
                  <a:pt x="1263" y="337"/>
                </a:cubicBezTo>
                <a:cubicBezTo>
                  <a:pt x="1304" y="358"/>
                  <a:pt x="1368" y="363"/>
                  <a:pt x="1429" y="341"/>
                </a:cubicBezTo>
                <a:cubicBezTo>
                  <a:pt x="1445" y="325"/>
                  <a:pt x="1461" y="309"/>
                  <a:pt x="1480" y="293"/>
                </a:cubicBezTo>
                <a:cubicBezTo>
                  <a:pt x="1481" y="195"/>
                  <a:pt x="1449" y="168"/>
                  <a:pt x="1443" y="122"/>
                </a:cubicBezTo>
                <a:cubicBezTo>
                  <a:pt x="1475" y="90"/>
                  <a:pt x="1539" y="0"/>
                  <a:pt x="1606" y="48"/>
                </a:cubicBezTo>
                <a:cubicBezTo>
                  <a:pt x="1628" y="97"/>
                  <a:pt x="1638" y="134"/>
                  <a:pt x="1720" y="191"/>
                </a:cubicBezTo>
                <a:cubicBezTo>
                  <a:pt x="1743" y="202"/>
                  <a:pt x="1768" y="212"/>
                  <a:pt x="1794" y="226"/>
                </a:cubicBezTo>
                <a:cubicBezTo>
                  <a:pt x="1828" y="279"/>
                  <a:pt x="1911" y="314"/>
                  <a:pt x="1962" y="410"/>
                </a:cubicBezTo>
                <a:cubicBezTo>
                  <a:pt x="1968" y="430"/>
                  <a:pt x="1974" y="453"/>
                  <a:pt x="1984" y="476"/>
                </a:cubicBezTo>
                <a:cubicBezTo>
                  <a:pt x="2000" y="513"/>
                  <a:pt x="2047" y="599"/>
                  <a:pt x="2117" y="624"/>
                </a:cubicBezTo>
                <a:cubicBezTo>
                  <a:pt x="2187" y="622"/>
                  <a:pt x="2258" y="624"/>
                  <a:pt x="2328" y="626"/>
                </a:cubicBezTo>
                <a:cubicBezTo>
                  <a:pt x="2376" y="601"/>
                  <a:pt x="2405" y="572"/>
                  <a:pt x="2478" y="584"/>
                </a:cubicBezTo>
                <a:cubicBezTo>
                  <a:pt x="2523" y="598"/>
                  <a:pt x="2568" y="616"/>
                  <a:pt x="2612" y="633"/>
                </a:cubicBezTo>
                <a:cubicBezTo>
                  <a:pt x="2654" y="634"/>
                  <a:pt x="2699" y="635"/>
                  <a:pt x="2743" y="640"/>
                </a:cubicBezTo>
                <a:cubicBezTo>
                  <a:pt x="2791" y="677"/>
                  <a:pt x="2807" y="713"/>
                  <a:pt x="2899" y="725"/>
                </a:cubicBezTo>
                <a:cubicBezTo>
                  <a:pt x="2918" y="742"/>
                  <a:pt x="2941" y="759"/>
                  <a:pt x="2963" y="779"/>
                </a:cubicBezTo>
                <a:cubicBezTo>
                  <a:pt x="2963" y="832"/>
                  <a:pt x="2962" y="884"/>
                  <a:pt x="2962" y="937"/>
                </a:cubicBezTo>
                <a:cubicBezTo>
                  <a:pt x="2898" y="1000"/>
                  <a:pt x="2856" y="1094"/>
                  <a:pt x="2833" y="1182"/>
                </a:cubicBezTo>
                <a:cubicBezTo>
                  <a:pt x="2791" y="1247"/>
                  <a:pt x="2739" y="1308"/>
                  <a:pt x="2678" y="1368"/>
                </a:cubicBezTo>
                <a:cubicBezTo>
                  <a:pt x="2550" y="1398"/>
                  <a:pt x="2551" y="1342"/>
                  <a:pt x="2471" y="1284"/>
                </a:cubicBezTo>
                <a:cubicBezTo>
                  <a:pt x="2427" y="1224"/>
                  <a:pt x="2369" y="1220"/>
                  <a:pt x="2340" y="1222"/>
                </a:cubicBezTo>
                <a:cubicBezTo>
                  <a:pt x="2334" y="1229"/>
                  <a:pt x="2328" y="1235"/>
                  <a:pt x="2324" y="1241"/>
                </a:cubicBezTo>
                <a:cubicBezTo>
                  <a:pt x="2324" y="1281"/>
                  <a:pt x="2324" y="1323"/>
                  <a:pt x="2324" y="1366"/>
                </a:cubicBezTo>
                <a:cubicBezTo>
                  <a:pt x="2349" y="1419"/>
                  <a:pt x="2352" y="1465"/>
                  <a:pt x="2351" y="1543"/>
                </a:cubicBezTo>
                <a:cubicBezTo>
                  <a:pt x="2335" y="1599"/>
                  <a:pt x="2319" y="1680"/>
                  <a:pt x="2337" y="1759"/>
                </a:cubicBezTo>
                <a:cubicBezTo>
                  <a:pt x="2353" y="1776"/>
                  <a:pt x="2369" y="1796"/>
                  <a:pt x="2385" y="1816"/>
                </a:cubicBezTo>
                <a:cubicBezTo>
                  <a:pt x="2426" y="1837"/>
                  <a:pt x="2509" y="1950"/>
                  <a:pt x="2432" y="2027"/>
                </a:cubicBezTo>
                <a:cubicBezTo>
                  <a:pt x="2361" y="2074"/>
                  <a:pt x="2358" y="2051"/>
                  <a:pt x="2357" y="2153"/>
                </a:cubicBezTo>
                <a:cubicBezTo>
                  <a:pt x="2389" y="2219"/>
                  <a:pt x="2498" y="2212"/>
                  <a:pt x="2580" y="2299"/>
                </a:cubicBezTo>
                <a:cubicBezTo>
                  <a:pt x="2580" y="2328"/>
                  <a:pt x="2579" y="2401"/>
                  <a:pt x="2547" y="2432"/>
                </a:cubicBezTo>
                <a:cubicBezTo>
                  <a:pt x="2458" y="2430"/>
                  <a:pt x="2365" y="2411"/>
                  <a:pt x="2318" y="2387"/>
                </a:cubicBezTo>
                <a:cubicBezTo>
                  <a:pt x="2315" y="2328"/>
                  <a:pt x="2299" y="2272"/>
                  <a:pt x="2283" y="2242"/>
                </a:cubicBezTo>
                <a:cubicBezTo>
                  <a:pt x="2203" y="2240"/>
                  <a:pt x="2197" y="2283"/>
                  <a:pt x="2142" y="2308"/>
                </a:cubicBezTo>
                <a:cubicBezTo>
                  <a:pt x="2114" y="2304"/>
                  <a:pt x="2088" y="2303"/>
                  <a:pt x="2062" y="2302"/>
                </a:cubicBezTo>
                <a:cubicBezTo>
                  <a:pt x="1973" y="2235"/>
                  <a:pt x="1961" y="2143"/>
                  <a:pt x="1949" y="2073"/>
                </a:cubicBezTo>
                <a:cubicBezTo>
                  <a:pt x="1936" y="2057"/>
                  <a:pt x="1923" y="2040"/>
                  <a:pt x="1914" y="2027"/>
                </a:cubicBezTo>
                <a:cubicBezTo>
                  <a:pt x="1786" y="2024"/>
                  <a:pt x="1754" y="2006"/>
                  <a:pt x="1734" y="2127"/>
                </a:cubicBezTo>
                <a:cubicBezTo>
                  <a:pt x="1699" y="2162"/>
                  <a:pt x="1677" y="2155"/>
                  <a:pt x="1645" y="2174"/>
                </a:cubicBezTo>
                <a:cubicBezTo>
                  <a:pt x="1645" y="2190"/>
                  <a:pt x="1644" y="2210"/>
                  <a:pt x="1648" y="2230"/>
                </a:cubicBezTo>
                <a:cubicBezTo>
                  <a:pt x="1673" y="2263"/>
                  <a:pt x="1727" y="2320"/>
                  <a:pt x="1704" y="2401"/>
                </a:cubicBezTo>
                <a:cubicBezTo>
                  <a:pt x="1675" y="2460"/>
                  <a:pt x="1582" y="2496"/>
                  <a:pt x="1537" y="2528"/>
                </a:cubicBezTo>
                <a:cubicBezTo>
                  <a:pt x="1531" y="2538"/>
                  <a:pt x="1524" y="2547"/>
                  <a:pt x="1518" y="2557"/>
                </a:cubicBezTo>
                <a:cubicBezTo>
                  <a:pt x="1518" y="2596"/>
                  <a:pt x="1517" y="2639"/>
                  <a:pt x="1517" y="2681"/>
                </a:cubicBezTo>
                <a:cubicBezTo>
                  <a:pt x="1542" y="2738"/>
                  <a:pt x="1603" y="2707"/>
                  <a:pt x="1602" y="2844"/>
                </a:cubicBezTo>
                <a:cubicBezTo>
                  <a:pt x="1593" y="2860"/>
                  <a:pt x="1586" y="2876"/>
                  <a:pt x="1580" y="2896"/>
                </a:cubicBezTo>
                <a:cubicBezTo>
                  <a:pt x="1554" y="2905"/>
                  <a:pt x="1532" y="2918"/>
                  <a:pt x="1509" y="2930"/>
                </a:cubicBezTo>
                <a:cubicBezTo>
                  <a:pt x="1439" y="2955"/>
                  <a:pt x="1372" y="2979"/>
                  <a:pt x="1304" y="3007"/>
                </a:cubicBezTo>
                <a:close/>
              </a:path>
            </a:pathLst>
          </a:custGeom>
          <a:solidFill>
            <a:schemeClr val="accent2"/>
          </a:solidFill>
          <a:ln w="8" cap="flat" cmpd="sng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>
            <a:off x="1322388" y="3373438"/>
            <a:ext cx="2590800" cy="1654175"/>
          </a:xfrm>
          <a:custGeom>
            <a:avLst/>
            <a:gdLst>
              <a:gd name="T0" fmla="*/ 3842 w 5957"/>
              <a:gd name="T1" fmla="*/ 3778 h 3807"/>
              <a:gd name="T2" fmla="*/ 3757 w 5957"/>
              <a:gd name="T3" fmla="*/ 3615 h 3807"/>
              <a:gd name="T4" fmla="*/ 3627 w 5957"/>
              <a:gd name="T5" fmla="*/ 3399 h 3807"/>
              <a:gd name="T6" fmla="*/ 3452 w 5957"/>
              <a:gd name="T7" fmla="*/ 3349 h 3807"/>
              <a:gd name="T8" fmla="*/ 3216 w 5957"/>
              <a:gd name="T9" fmla="*/ 3179 h 3807"/>
              <a:gd name="T10" fmla="*/ 3070 w 5957"/>
              <a:gd name="T11" fmla="*/ 3159 h 3807"/>
              <a:gd name="T12" fmla="*/ 2890 w 5957"/>
              <a:gd name="T13" fmla="*/ 3298 h 3807"/>
              <a:gd name="T14" fmla="*/ 2844 w 5957"/>
              <a:gd name="T15" fmla="*/ 3471 h 3807"/>
              <a:gd name="T16" fmla="*/ 2782 w 5957"/>
              <a:gd name="T17" fmla="*/ 3181 h 3807"/>
              <a:gd name="T18" fmla="*/ 2401 w 5957"/>
              <a:gd name="T19" fmla="*/ 3214 h 3807"/>
              <a:gd name="T20" fmla="*/ 2195 w 5957"/>
              <a:gd name="T21" fmla="*/ 3048 h 3807"/>
              <a:gd name="T22" fmla="*/ 1851 w 5957"/>
              <a:gd name="T23" fmla="*/ 2860 h 3807"/>
              <a:gd name="T24" fmla="*/ 1711 w 5957"/>
              <a:gd name="T25" fmla="*/ 2758 h 3807"/>
              <a:gd name="T26" fmla="*/ 1479 w 5957"/>
              <a:gd name="T27" fmla="*/ 2461 h 3807"/>
              <a:gd name="T28" fmla="*/ 1314 w 5957"/>
              <a:gd name="T29" fmla="*/ 2401 h 3807"/>
              <a:gd name="T30" fmla="*/ 1117 w 5957"/>
              <a:gd name="T31" fmla="*/ 2193 h 3807"/>
              <a:gd name="T32" fmla="*/ 892 w 5957"/>
              <a:gd name="T33" fmla="*/ 1902 h 3807"/>
              <a:gd name="T34" fmla="*/ 693 w 5957"/>
              <a:gd name="T35" fmla="*/ 1959 h 3807"/>
              <a:gd name="T36" fmla="*/ 461 w 5957"/>
              <a:gd name="T37" fmla="*/ 1715 h 3807"/>
              <a:gd name="T38" fmla="*/ 67 w 5957"/>
              <a:gd name="T39" fmla="*/ 1397 h 3807"/>
              <a:gd name="T40" fmla="*/ 103 w 5957"/>
              <a:gd name="T41" fmla="*/ 1195 h 3807"/>
              <a:gd name="T42" fmla="*/ 147 w 5957"/>
              <a:gd name="T43" fmla="*/ 858 h 3807"/>
              <a:gd name="T44" fmla="*/ 322 w 5957"/>
              <a:gd name="T45" fmla="*/ 951 h 3807"/>
              <a:gd name="T46" fmla="*/ 337 w 5957"/>
              <a:gd name="T47" fmla="*/ 660 h 3807"/>
              <a:gd name="T48" fmla="*/ 336 w 5957"/>
              <a:gd name="T49" fmla="*/ 297 h 3807"/>
              <a:gd name="T50" fmla="*/ 486 w 5957"/>
              <a:gd name="T51" fmla="*/ 301 h 3807"/>
              <a:gd name="T52" fmla="*/ 694 w 5957"/>
              <a:gd name="T53" fmla="*/ 221 h 3807"/>
              <a:gd name="T54" fmla="*/ 967 w 5957"/>
              <a:gd name="T55" fmla="*/ 21 h 3807"/>
              <a:gd name="T56" fmla="*/ 1263 w 5957"/>
              <a:gd name="T57" fmla="*/ 143 h 3807"/>
              <a:gd name="T58" fmla="*/ 1551 w 5957"/>
              <a:gd name="T59" fmla="*/ 88 h 3807"/>
              <a:gd name="T60" fmla="*/ 1754 w 5957"/>
              <a:gd name="T61" fmla="*/ 283 h 3807"/>
              <a:gd name="T62" fmla="*/ 2039 w 5957"/>
              <a:gd name="T63" fmla="*/ 235 h 3807"/>
              <a:gd name="T64" fmla="*/ 2400 w 5957"/>
              <a:gd name="T65" fmla="*/ 254 h 3807"/>
              <a:gd name="T66" fmla="*/ 2771 w 5957"/>
              <a:gd name="T67" fmla="*/ 145 h 3807"/>
              <a:gd name="T68" fmla="*/ 3221 w 5957"/>
              <a:gd name="T69" fmla="*/ 180 h 3807"/>
              <a:gd name="T70" fmla="*/ 3345 w 5957"/>
              <a:gd name="T71" fmla="*/ 343 h 3807"/>
              <a:gd name="T72" fmla="*/ 3359 w 5957"/>
              <a:gd name="T73" fmla="*/ 635 h 3807"/>
              <a:gd name="T74" fmla="*/ 3515 w 5957"/>
              <a:gd name="T75" fmla="*/ 1356 h 3807"/>
              <a:gd name="T76" fmla="*/ 3792 w 5957"/>
              <a:gd name="T77" fmla="*/ 1468 h 3807"/>
              <a:gd name="T78" fmla="*/ 4349 w 5957"/>
              <a:gd name="T79" fmla="*/ 1799 h 3807"/>
              <a:gd name="T80" fmla="*/ 4748 w 5957"/>
              <a:gd name="T81" fmla="*/ 1829 h 3807"/>
              <a:gd name="T82" fmla="*/ 4913 w 5957"/>
              <a:gd name="T83" fmla="*/ 2046 h 3807"/>
              <a:gd name="T84" fmla="*/ 5094 w 5957"/>
              <a:gd name="T85" fmla="*/ 2237 h 3807"/>
              <a:gd name="T86" fmla="*/ 5187 w 5957"/>
              <a:gd name="T87" fmla="*/ 2174 h 3807"/>
              <a:gd name="T88" fmla="*/ 5395 w 5957"/>
              <a:gd name="T89" fmla="*/ 2173 h 3807"/>
              <a:gd name="T90" fmla="*/ 5530 w 5957"/>
              <a:gd name="T91" fmla="*/ 2000 h 3807"/>
              <a:gd name="T92" fmla="*/ 5825 w 5957"/>
              <a:gd name="T93" fmla="*/ 2377 h 3807"/>
              <a:gd name="T94" fmla="*/ 5957 w 5957"/>
              <a:gd name="T95" fmla="*/ 2783 h 3807"/>
              <a:gd name="T96" fmla="*/ 5916 w 5957"/>
              <a:gd name="T97" fmla="*/ 3205 h 3807"/>
              <a:gd name="T98" fmla="*/ 5900 w 5957"/>
              <a:gd name="T99" fmla="*/ 3270 h 3807"/>
              <a:gd name="T100" fmla="*/ 5714 w 5957"/>
              <a:gd name="T101" fmla="*/ 3258 h 3807"/>
              <a:gd name="T102" fmla="*/ 5735 w 5957"/>
              <a:gd name="T103" fmla="*/ 3527 h 3807"/>
              <a:gd name="T104" fmla="*/ 5623 w 5957"/>
              <a:gd name="T105" fmla="*/ 3541 h 3807"/>
              <a:gd name="T106" fmla="*/ 5352 w 5957"/>
              <a:gd name="T107" fmla="*/ 3567 h 3807"/>
              <a:gd name="T108" fmla="*/ 5192 w 5957"/>
              <a:gd name="T109" fmla="*/ 3566 h 3807"/>
              <a:gd name="T110" fmla="*/ 4985 w 5957"/>
              <a:gd name="T111" fmla="*/ 3410 h 3807"/>
              <a:gd name="T112" fmla="*/ 4780 w 5957"/>
              <a:gd name="T113" fmla="*/ 3438 h 3807"/>
              <a:gd name="T114" fmla="*/ 4505 w 5957"/>
              <a:gd name="T115" fmla="*/ 3621 h 3807"/>
              <a:gd name="T116" fmla="*/ 4277 w 5957"/>
              <a:gd name="T117" fmla="*/ 3762 h 3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957" h="3807">
                <a:moveTo>
                  <a:pt x="4098" y="3807"/>
                </a:moveTo>
                <a:cubicBezTo>
                  <a:pt x="4066" y="3773"/>
                  <a:pt x="3868" y="3778"/>
                  <a:pt x="3842" y="3778"/>
                </a:cubicBezTo>
                <a:cubicBezTo>
                  <a:pt x="3830" y="3781"/>
                  <a:pt x="3817" y="3784"/>
                  <a:pt x="3804" y="3790"/>
                </a:cubicBezTo>
                <a:cubicBezTo>
                  <a:pt x="3622" y="3772"/>
                  <a:pt x="3725" y="3706"/>
                  <a:pt x="3757" y="3615"/>
                </a:cubicBezTo>
                <a:cubicBezTo>
                  <a:pt x="3757" y="3592"/>
                  <a:pt x="3757" y="3569"/>
                  <a:pt x="3757" y="3546"/>
                </a:cubicBezTo>
                <a:cubicBezTo>
                  <a:pt x="3636" y="3504"/>
                  <a:pt x="3646" y="3471"/>
                  <a:pt x="3627" y="3399"/>
                </a:cubicBezTo>
                <a:cubicBezTo>
                  <a:pt x="3621" y="3389"/>
                  <a:pt x="3615" y="3379"/>
                  <a:pt x="3608" y="3372"/>
                </a:cubicBezTo>
                <a:cubicBezTo>
                  <a:pt x="3544" y="3371"/>
                  <a:pt x="3497" y="3363"/>
                  <a:pt x="3452" y="3349"/>
                </a:cubicBezTo>
                <a:cubicBezTo>
                  <a:pt x="3433" y="3322"/>
                  <a:pt x="3417" y="3295"/>
                  <a:pt x="3401" y="3272"/>
                </a:cubicBezTo>
                <a:cubicBezTo>
                  <a:pt x="3321" y="3247"/>
                  <a:pt x="3248" y="3206"/>
                  <a:pt x="3216" y="3179"/>
                </a:cubicBezTo>
                <a:cubicBezTo>
                  <a:pt x="3204" y="3172"/>
                  <a:pt x="3191" y="3165"/>
                  <a:pt x="3178" y="3162"/>
                </a:cubicBezTo>
                <a:cubicBezTo>
                  <a:pt x="3140" y="3161"/>
                  <a:pt x="3105" y="3160"/>
                  <a:pt x="3070" y="3159"/>
                </a:cubicBezTo>
                <a:cubicBezTo>
                  <a:pt x="3021" y="3187"/>
                  <a:pt x="2992" y="3239"/>
                  <a:pt x="2932" y="3260"/>
                </a:cubicBezTo>
                <a:cubicBezTo>
                  <a:pt x="2916" y="3273"/>
                  <a:pt x="2903" y="3286"/>
                  <a:pt x="2890" y="3298"/>
                </a:cubicBezTo>
                <a:cubicBezTo>
                  <a:pt x="2880" y="3315"/>
                  <a:pt x="2874" y="3331"/>
                  <a:pt x="2867" y="3347"/>
                </a:cubicBezTo>
                <a:cubicBezTo>
                  <a:pt x="2857" y="3386"/>
                  <a:pt x="2851" y="3428"/>
                  <a:pt x="2844" y="3471"/>
                </a:cubicBezTo>
                <a:cubicBezTo>
                  <a:pt x="2694" y="3444"/>
                  <a:pt x="2736" y="3311"/>
                  <a:pt x="2782" y="3230"/>
                </a:cubicBezTo>
                <a:cubicBezTo>
                  <a:pt x="2782" y="3214"/>
                  <a:pt x="2782" y="3197"/>
                  <a:pt x="2782" y="3181"/>
                </a:cubicBezTo>
                <a:cubicBezTo>
                  <a:pt x="2715" y="3127"/>
                  <a:pt x="2718" y="3147"/>
                  <a:pt x="2674" y="3139"/>
                </a:cubicBezTo>
                <a:cubicBezTo>
                  <a:pt x="2546" y="3162"/>
                  <a:pt x="2485" y="3167"/>
                  <a:pt x="2401" y="3214"/>
                </a:cubicBezTo>
                <a:cubicBezTo>
                  <a:pt x="2309" y="3212"/>
                  <a:pt x="2261" y="3145"/>
                  <a:pt x="2239" y="3095"/>
                </a:cubicBezTo>
                <a:cubicBezTo>
                  <a:pt x="2223" y="3079"/>
                  <a:pt x="2207" y="3062"/>
                  <a:pt x="2195" y="3048"/>
                </a:cubicBezTo>
                <a:cubicBezTo>
                  <a:pt x="2112" y="3046"/>
                  <a:pt x="2032" y="3044"/>
                  <a:pt x="1952" y="3042"/>
                </a:cubicBezTo>
                <a:cubicBezTo>
                  <a:pt x="1885" y="2995"/>
                  <a:pt x="1876" y="2906"/>
                  <a:pt x="1851" y="2860"/>
                </a:cubicBezTo>
                <a:cubicBezTo>
                  <a:pt x="1800" y="2842"/>
                  <a:pt x="1797" y="2845"/>
                  <a:pt x="1778" y="2812"/>
                </a:cubicBezTo>
                <a:cubicBezTo>
                  <a:pt x="1755" y="2792"/>
                  <a:pt x="1733" y="2775"/>
                  <a:pt x="1711" y="2758"/>
                </a:cubicBezTo>
                <a:cubicBezTo>
                  <a:pt x="1669" y="2740"/>
                  <a:pt x="1628" y="2726"/>
                  <a:pt x="1587" y="2712"/>
                </a:cubicBezTo>
                <a:cubicBezTo>
                  <a:pt x="1463" y="2598"/>
                  <a:pt x="1495" y="2582"/>
                  <a:pt x="1479" y="2461"/>
                </a:cubicBezTo>
                <a:cubicBezTo>
                  <a:pt x="1470" y="2441"/>
                  <a:pt x="1460" y="2421"/>
                  <a:pt x="1451" y="2401"/>
                </a:cubicBezTo>
                <a:cubicBezTo>
                  <a:pt x="1403" y="2400"/>
                  <a:pt x="1358" y="2399"/>
                  <a:pt x="1314" y="2401"/>
                </a:cubicBezTo>
                <a:cubicBezTo>
                  <a:pt x="1218" y="2366"/>
                  <a:pt x="1225" y="2336"/>
                  <a:pt x="1212" y="2277"/>
                </a:cubicBezTo>
                <a:cubicBezTo>
                  <a:pt x="1171" y="2224"/>
                  <a:pt x="1142" y="2207"/>
                  <a:pt x="1117" y="2193"/>
                </a:cubicBezTo>
                <a:cubicBezTo>
                  <a:pt x="1075" y="2156"/>
                  <a:pt x="1034" y="2119"/>
                  <a:pt x="996" y="2082"/>
                </a:cubicBezTo>
                <a:cubicBezTo>
                  <a:pt x="961" y="2022"/>
                  <a:pt x="926" y="1962"/>
                  <a:pt x="892" y="1902"/>
                </a:cubicBezTo>
                <a:cubicBezTo>
                  <a:pt x="825" y="1900"/>
                  <a:pt x="805" y="1903"/>
                  <a:pt x="767" y="1919"/>
                </a:cubicBezTo>
                <a:cubicBezTo>
                  <a:pt x="741" y="1931"/>
                  <a:pt x="716" y="1944"/>
                  <a:pt x="693" y="1959"/>
                </a:cubicBezTo>
                <a:cubicBezTo>
                  <a:pt x="655" y="1958"/>
                  <a:pt x="616" y="1957"/>
                  <a:pt x="581" y="1957"/>
                </a:cubicBezTo>
                <a:cubicBezTo>
                  <a:pt x="480" y="1885"/>
                  <a:pt x="474" y="1790"/>
                  <a:pt x="461" y="1715"/>
                </a:cubicBezTo>
                <a:cubicBezTo>
                  <a:pt x="430" y="1665"/>
                  <a:pt x="401" y="1615"/>
                  <a:pt x="373" y="1565"/>
                </a:cubicBezTo>
                <a:cubicBezTo>
                  <a:pt x="278" y="1464"/>
                  <a:pt x="160" y="1429"/>
                  <a:pt x="67" y="1397"/>
                </a:cubicBezTo>
                <a:cubicBezTo>
                  <a:pt x="0" y="1346"/>
                  <a:pt x="39" y="1298"/>
                  <a:pt x="58" y="1266"/>
                </a:cubicBezTo>
                <a:cubicBezTo>
                  <a:pt x="84" y="1250"/>
                  <a:pt x="97" y="1204"/>
                  <a:pt x="103" y="1195"/>
                </a:cubicBezTo>
                <a:cubicBezTo>
                  <a:pt x="104" y="1116"/>
                  <a:pt x="108" y="1041"/>
                  <a:pt x="111" y="966"/>
                </a:cubicBezTo>
                <a:cubicBezTo>
                  <a:pt x="77" y="867"/>
                  <a:pt x="48" y="856"/>
                  <a:pt x="147" y="858"/>
                </a:cubicBezTo>
                <a:cubicBezTo>
                  <a:pt x="156" y="865"/>
                  <a:pt x="166" y="875"/>
                  <a:pt x="179" y="885"/>
                </a:cubicBezTo>
                <a:cubicBezTo>
                  <a:pt x="191" y="919"/>
                  <a:pt x="251" y="1041"/>
                  <a:pt x="322" y="951"/>
                </a:cubicBezTo>
                <a:cubicBezTo>
                  <a:pt x="332" y="919"/>
                  <a:pt x="342" y="890"/>
                  <a:pt x="351" y="860"/>
                </a:cubicBezTo>
                <a:cubicBezTo>
                  <a:pt x="345" y="791"/>
                  <a:pt x="339" y="726"/>
                  <a:pt x="337" y="660"/>
                </a:cubicBezTo>
                <a:cubicBezTo>
                  <a:pt x="318" y="607"/>
                  <a:pt x="299" y="558"/>
                  <a:pt x="280" y="508"/>
                </a:cubicBezTo>
                <a:cubicBezTo>
                  <a:pt x="258" y="393"/>
                  <a:pt x="268" y="347"/>
                  <a:pt x="336" y="297"/>
                </a:cubicBezTo>
                <a:cubicBezTo>
                  <a:pt x="345" y="281"/>
                  <a:pt x="355" y="264"/>
                  <a:pt x="368" y="248"/>
                </a:cubicBezTo>
                <a:cubicBezTo>
                  <a:pt x="406" y="266"/>
                  <a:pt x="444" y="283"/>
                  <a:pt x="486" y="301"/>
                </a:cubicBezTo>
                <a:cubicBezTo>
                  <a:pt x="521" y="301"/>
                  <a:pt x="556" y="302"/>
                  <a:pt x="594" y="303"/>
                </a:cubicBezTo>
                <a:cubicBezTo>
                  <a:pt x="623" y="275"/>
                  <a:pt x="658" y="262"/>
                  <a:pt x="694" y="221"/>
                </a:cubicBezTo>
                <a:cubicBezTo>
                  <a:pt x="733" y="114"/>
                  <a:pt x="775" y="59"/>
                  <a:pt x="877" y="3"/>
                </a:cubicBezTo>
                <a:cubicBezTo>
                  <a:pt x="906" y="3"/>
                  <a:pt x="906" y="0"/>
                  <a:pt x="967" y="21"/>
                </a:cubicBezTo>
                <a:cubicBezTo>
                  <a:pt x="1011" y="52"/>
                  <a:pt x="1059" y="82"/>
                  <a:pt x="1107" y="113"/>
                </a:cubicBezTo>
                <a:cubicBezTo>
                  <a:pt x="1106" y="202"/>
                  <a:pt x="1202" y="161"/>
                  <a:pt x="1263" y="143"/>
                </a:cubicBezTo>
                <a:cubicBezTo>
                  <a:pt x="1298" y="138"/>
                  <a:pt x="1337" y="132"/>
                  <a:pt x="1375" y="126"/>
                </a:cubicBezTo>
                <a:cubicBezTo>
                  <a:pt x="1452" y="50"/>
                  <a:pt x="1443" y="14"/>
                  <a:pt x="1551" y="88"/>
                </a:cubicBezTo>
                <a:cubicBezTo>
                  <a:pt x="1550" y="180"/>
                  <a:pt x="1550" y="170"/>
                  <a:pt x="1646" y="235"/>
                </a:cubicBezTo>
                <a:cubicBezTo>
                  <a:pt x="1681" y="249"/>
                  <a:pt x="1716" y="266"/>
                  <a:pt x="1754" y="283"/>
                </a:cubicBezTo>
                <a:cubicBezTo>
                  <a:pt x="1783" y="284"/>
                  <a:pt x="1812" y="285"/>
                  <a:pt x="1844" y="286"/>
                </a:cubicBezTo>
                <a:cubicBezTo>
                  <a:pt x="1898" y="261"/>
                  <a:pt x="1959" y="239"/>
                  <a:pt x="2039" y="235"/>
                </a:cubicBezTo>
                <a:cubicBezTo>
                  <a:pt x="2148" y="195"/>
                  <a:pt x="2145" y="179"/>
                  <a:pt x="2272" y="247"/>
                </a:cubicBezTo>
                <a:cubicBezTo>
                  <a:pt x="2314" y="248"/>
                  <a:pt x="2355" y="249"/>
                  <a:pt x="2400" y="254"/>
                </a:cubicBezTo>
                <a:cubicBezTo>
                  <a:pt x="2442" y="222"/>
                  <a:pt x="2432" y="192"/>
                  <a:pt x="2483" y="181"/>
                </a:cubicBezTo>
                <a:cubicBezTo>
                  <a:pt x="2576" y="104"/>
                  <a:pt x="2621" y="66"/>
                  <a:pt x="2771" y="145"/>
                </a:cubicBezTo>
                <a:cubicBezTo>
                  <a:pt x="2873" y="148"/>
                  <a:pt x="3011" y="128"/>
                  <a:pt x="3135" y="132"/>
                </a:cubicBezTo>
                <a:cubicBezTo>
                  <a:pt x="3164" y="145"/>
                  <a:pt x="3193" y="163"/>
                  <a:pt x="3221" y="180"/>
                </a:cubicBezTo>
                <a:cubicBezTo>
                  <a:pt x="3244" y="203"/>
                  <a:pt x="3278" y="250"/>
                  <a:pt x="3342" y="268"/>
                </a:cubicBezTo>
                <a:cubicBezTo>
                  <a:pt x="3342" y="291"/>
                  <a:pt x="3342" y="317"/>
                  <a:pt x="3345" y="343"/>
                </a:cubicBezTo>
                <a:cubicBezTo>
                  <a:pt x="3370" y="383"/>
                  <a:pt x="3443" y="447"/>
                  <a:pt x="3414" y="538"/>
                </a:cubicBezTo>
                <a:cubicBezTo>
                  <a:pt x="3395" y="570"/>
                  <a:pt x="3375" y="603"/>
                  <a:pt x="3359" y="635"/>
                </a:cubicBezTo>
                <a:cubicBezTo>
                  <a:pt x="3359" y="674"/>
                  <a:pt x="3359" y="714"/>
                  <a:pt x="3359" y="753"/>
                </a:cubicBezTo>
                <a:cubicBezTo>
                  <a:pt x="3380" y="956"/>
                  <a:pt x="3337" y="1168"/>
                  <a:pt x="3515" y="1356"/>
                </a:cubicBezTo>
                <a:cubicBezTo>
                  <a:pt x="3543" y="1373"/>
                  <a:pt x="3604" y="1417"/>
                  <a:pt x="3658" y="1441"/>
                </a:cubicBezTo>
                <a:cubicBezTo>
                  <a:pt x="3703" y="1449"/>
                  <a:pt x="3747" y="1457"/>
                  <a:pt x="3792" y="1468"/>
                </a:cubicBezTo>
                <a:cubicBezTo>
                  <a:pt x="3855" y="1597"/>
                  <a:pt x="3954" y="1642"/>
                  <a:pt x="4120" y="1673"/>
                </a:cubicBezTo>
                <a:cubicBezTo>
                  <a:pt x="4187" y="1727"/>
                  <a:pt x="4231" y="1783"/>
                  <a:pt x="4349" y="1799"/>
                </a:cubicBezTo>
                <a:cubicBezTo>
                  <a:pt x="4458" y="1799"/>
                  <a:pt x="4567" y="1798"/>
                  <a:pt x="4675" y="1801"/>
                </a:cubicBezTo>
                <a:cubicBezTo>
                  <a:pt x="4697" y="1808"/>
                  <a:pt x="4723" y="1819"/>
                  <a:pt x="4748" y="1829"/>
                </a:cubicBezTo>
                <a:cubicBezTo>
                  <a:pt x="4780" y="1850"/>
                  <a:pt x="4815" y="1873"/>
                  <a:pt x="4850" y="1897"/>
                </a:cubicBezTo>
                <a:cubicBezTo>
                  <a:pt x="4869" y="1947"/>
                  <a:pt x="4891" y="1997"/>
                  <a:pt x="4913" y="2046"/>
                </a:cubicBezTo>
                <a:cubicBezTo>
                  <a:pt x="4935" y="2135"/>
                  <a:pt x="4932" y="2145"/>
                  <a:pt x="5027" y="2232"/>
                </a:cubicBezTo>
                <a:cubicBezTo>
                  <a:pt x="5050" y="2233"/>
                  <a:pt x="5072" y="2234"/>
                  <a:pt x="5094" y="2237"/>
                </a:cubicBezTo>
                <a:cubicBezTo>
                  <a:pt x="5104" y="2218"/>
                  <a:pt x="5117" y="2199"/>
                  <a:pt x="5130" y="2179"/>
                </a:cubicBezTo>
                <a:cubicBezTo>
                  <a:pt x="5149" y="2177"/>
                  <a:pt x="5168" y="2174"/>
                  <a:pt x="5187" y="2174"/>
                </a:cubicBezTo>
                <a:cubicBezTo>
                  <a:pt x="5187" y="2210"/>
                  <a:pt x="5228" y="2238"/>
                  <a:pt x="5286" y="2239"/>
                </a:cubicBezTo>
                <a:cubicBezTo>
                  <a:pt x="5321" y="2217"/>
                  <a:pt x="5357" y="2195"/>
                  <a:pt x="5395" y="2173"/>
                </a:cubicBezTo>
                <a:cubicBezTo>
                  <a:pt x="5437" y="2122"/>
                  <a:pt x="5472" y="2047"/>
                  <a:pt x="5517" y="2003"/>
                </a:cubicBezTo>
                <a:cubicBezTo>
                  <a:pt x="5521" y="1999"/>
                  <a:pt x="5524" y="1999"/>
                  <a:pt x="5530" y="2000"/>
                </a:cubicBezTo>
                <a:cubicBezTo>
                  <a:pt x="5546" y="2023"/>
                  <a:pt x="5591" y="2057"/>
                  <a:pt x="5648" y="2094"/>
                </a:cubicBezTo>
                <a:cubicBezTo>
                  <a:pt x="5667" y="2177"/>
                  <a:pt x="5739" y="2280"/>
                  <a:pt x="5825" y="2377"/>
                </a:cubicBezTo>
                <a:cubicBezTo>
                  <a:pt x="5844" y="2446"/>
                  <a:pt x="5863" y="2516"/>
                  <a:pt x="5885" y="2585"/>
                </a:cubicBezTo>
                <a:cubicBezTo>
                  <a:pt x="5913" y="2628"/>
                  <a:pt x="5957" y="2688"/>
                  <a:pt x="5957" y="2783"/>
                </a:cubicBezTo>
                <a:cubicBezTo>
                  <a:pt x="5886" y="2866"/>
                  <a:pt x="5883" y="2857"/>
                  <a:pt x="5885" y="2988"/>
                </a:cubicBezTo>
                <a:cubicBezTo>
                  <a:pt x="5901" y="3044"/>
                  <a:pt x="5949" y="3120"/>
                  <a:pt x="5916" y="3205"/>
                </a:cubicBezTo>
                <a:cubicBezTo>
                  <a:pt x="5916" y="3224"/>
                  <a:pt x="5916" y="3247"/>
                  <a:pt x="5916" y="3270"/>
                </a:cubicBezTo>
                <a:cubicBezTo>
                  <a:pt x="5909" y="3270"/>
                  <a:pt x="5903" y="3270"/>
                  <a:pt x="5900" y="3270"/>
                </a:cubicBezTo>
                <a:cubicBezTo>
                  <a:pt x="5900" y="3243"/>
                  <a:pt x="5852" y="3223"/>
                  <a:pt x="5839" y="3206"/>
                </a:cubicBezTo>
                <a:cubicBezTo>
                  <a:pt x="5760" y="3204"/>
                  <a:pt x="5750" y="3233"/>
                  <a:pt x="5714" y="3258"/>
                </a:cubicBezTo>
                <a:cubicBezTo>
                  <a:pt x="5714" y="3307"/>
                  <a:pt x="5733" y="3364"/>
                  <a:pt x="5745" y="3449"/>
                </a:cubicBezTo>
                <a:cubicBezTo>
                  <a:pt x="5742" y="3475"/>
                  <a:pt x="5739" y="3501"/>
                  <a:pt x="5735" y="3527"/>
                </a:cubicBezTo>
                <a:cubicBezTo>
                  <a:pt x="5722" y="3530"/>
                  <a:pt x="5710" y="3537"/>
                  <a:pt x="5697" y="3543"/>
                </a:cubicBezTo>
                <a:cubicBezTo>
                  <a:pt x="5671" y="3542"/>
                  <a:pt x="5646" y="3542"/>
                  <a:pt x="5623" y="3541"/>
                </a:cubicBezTo>
                <a:cubicBezTo>
                  <a:pt x="5588" y="3494"/>
                  <a:pt x="5557" y="3451"/>
                  <a:pt x="5525" y="3408"/>
                </a:cubicBezTo>
                <a:cubicBezTo>
                  <a:pt x="5401" y="3342"/>
                  <a:pt x="5327" y="3439"/>
                  <a:pt x="5352" y="3567"/>
                </a:cubicBezTo>
                <a:cubicBezTo>
                  <a:pt x="5342" y="3583"/>
                  <a:pt x="5332" y="3599"/>
                  <a:pt x="5326" y="3619"/>
                </a:cubicBezTo>
                <a:cubicBezTo>
                  <a:pt x="5271" y="3617"/>
                  <a:pt x="5205" y="3580"/>
                  <a:pt x="5192" y="3566"/>
                </a:cubicBezTo>
                <a:cubicBezTo>
                  <a:pt x="5186" y="3540"/>
                  <a:pt x="5179" y="3517"/>
                  <a:pt x="5176" y="3494"/>
                </a:cubicBezTo>
                <a:cubicBezTo>
                  <a:pt x="5100" y="3449"/>
                  <a:pt x="5033" y="3431"/>
                  <a:pt x="4985" y="3410"/>
                </a:cubicBezTo>
                <a:cubicBezTo>
                  <a:pt x="4972" y="3394"/>
                  <a:pt x="4960" y="3377"/>
                  <a:pt x="4950" y="3364"/>
                </a:cubicBezTo>
                <a:cubicBezTo>
                  <a:pt x="4845" y="3361"/>
                  <a:pt x="4854" y="3381"/>
                  <a:pt x="4780" y="3438"/>
                </a:cubicBezTo>
                <a:cubicBezTo>
                  <a:pt x="4736" y="3460"/>
                  <a:pt x="4691" y="3485"/>
                  <a:pt x="4649" y="3510"/>
                </a:cubicBezTo>
                <a:cubicBezTo>
                  <a:pt x="4547" y="3527"/>
                  <a:pt x="4563" y="3540"/>
                  <a:pt x="4505" y="3621"/>
                </a:cubicBezTo>
                <a:cubicBezTo>
                  <a:pt x="4370" y="3634"/>
                  <a:pt x="4383" y="3634"/>
                  <a:pt x="4309" y="3734"/>
                </a:cubicBezTo>
                <a:cubicBezTo>
                  <a:pt x="4296" y="3743"/>
                  <a:pt x="4287" y="3753"/>
                  <a:pt x="4277" y="3762"/>
                </a:cubicBezTo>
                <a:cubicBezTo>
                  <a:pt x="4194" y="3773"/>
                  <a:pt x="4155" y="3789"/>
                  <a:pt x="4098" y="3807"/>
                </a:cubicBezTo>
                <a:close/>
              </a:path>
            </a:pathLst>
          </a:custGeom>
          <a:solidFill>
            <a:schemeClr val="accent1"/>
          </a:solidFill>
          <a:ln w="8" cap="flat" cmpd="sng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Freeform 16"/>
          <p:cNvSpPr>
            <a:spLocks/>
          </p:cNvSpPr>
          <p:nvPr/>
        </p:nvSpPr>
        <p:spPr bwMode="auto">
          <a:xfrm>
            <a:off x="6403975" y="4524375"/>
            <a:ext cx="487363" cy="498475"/>
          </a:xfrm>
          <a:custGeom>
            <a:avLst/>
            <a:gdLst>
              <a:gd name="T0" fmla="*/ 478 w 1119"/>
              <a:gd name="T1" fmla="*/ 1150 h 1150"/>
              <a:gd name="T2" fmla="*/ 325 w 1119"/>
              <a:gd name="T3" fmla="*/ 1080 h 1150"/>
              <a:gd name="T4" fmla="*/ 259 w 1119"/>
              <a:gd name="T5" fmla="*/ 876 h 1150"/>
              <a:gd name="T6" fmla="*/ 202 w 1119"/>
              <a:gd name="T7" fmla="*/ 822 h 1150"/>
              <a:gd name="T8" fmla="*/ 145 w 1119"/>
              <a:gd name="T9" fmla="*/ 814 h 1150"/>
              <a:gd name="T10" fmla="*/ 0 w 1119"/>
              <a:gd name="T11" fmla="*/ 519 h 1150"/>
              <a:gd name="T12" fmla="*/ 80 w 1119"/>
              <a:gd name="T13" fmla="*/ 396 h 1150"/>
              <a:gd name="T14" fmla="*/ 180 w 1119"/>
              <a:gd name="T15" fmla="*/ 294 h 1150"/>
              <a:gd name="T16" fmla="*/ 219 w 1119"/>
              <a:gd name="T17" fmla="*/ 233 h 1150"/>
              <a:gd name="T18" fmla="*/ 226 w 1119"/>
              <a:gd name="T19" fmla="*/ 73 h 1150"/>
              <a:gd name="T20" fmla="*/ 347 w 1119"/>
              <a:gd name="T21" fmla="*/ 56 h 1150"/>
              <a:gd name="T22" fmla="*/ 430 w 1119"/>
              <a:gd name="T23" fmla="*/ 58 h 1150"/>
              <a:gd name="T24" fmla="*/ 622 w 1119"/>
              <a:gd name="T25" fmla="*/ 53 h 1150"/>
              <a:gd name="T26" fmla="*/ 778 w 1119"/>
              <a:gd name="T27" fmla="*/ 103 h 1150"/>
              <a:gd name="T28" fmla="*/ 916 w 1119"/>
              <a:gd name="T29" fmla="*/ 64 h 1150"/>
              <a:gd name="T30" fmla="*/ 993 w 1119"/>
              <a:gd name="T31" fmla="*/ 98 h 1150"/>
              <a:gd name="T32" fmla="*/ 1114 w 1119"/>
              <a:gd name="T33" fmla="*/ 115 h 1150"/>
              <a:gd name="T34" fmla="*/ 975 w 1119"/>
              <a:gd name="T35" fmla="*/ 301 h 1150"/>
              <a:gd name="T36" fmla="*/ 1068 w 1119"/>
              <a:gd name="T37" fmla="*/ 303 h 1150"/>
              <a:gd name="T38" fmla="*/ 1107 w 1119"/>
              <a:gd name="T39" fmla="*/ 265 h 1150"/>
              <a:gd name="T40" fmla="*/ 1097 w 1119"/>
              <a:gd name="T41" fmla="*/ 343 h 1150"/>
              <a:gd name="T42" fmla="*/ 981 w 1119"/>
              <a:gd name="T43" fmla="*/ 390 h 1150"/>
              <a:gd name="T44" fmla="*/ 987 w 1119"/>
              <a:gd name="T45" fmla="*/ 449 h 1150"/>
              <a:gd name="T46" fmla="*/ 1048 w 1119"/>
              <a:gd name="T47" fmla="*/ 483 h 1150"/>
              <a:gd name="T48" fmla="*/ 1034 w 1119"/>
              <a:gd name="T49" fmla="*/ 650 h 1150"/>
              <a:gd name="T50" fmla="*/ 1027 w 1119"/>
              <a:gd name="T51" fmla="*/ 780 h 1150"/>
              <a:gd name="T52" fmla="*/ 1001 w 1119"/>
              <a:gd name="T53" fmla="*/ 786 h 1150"/>
              <a:gd name="T54" fmla="*/ 998 w 1119"/>
              <a:gd name="T55" fmla="*/ 747 h 1150"/>
              <a:gd name="T56" fmla="*/ 822 w 1119"/>
              <a:gd name="T57" fmla="*/ 873 h 1150"/>
              <a:gd name="T58" fmla="*/ 799 w 1119"/>
              <a:gd name="T59" fmla="*/ 929 h 1150"/>
              <a:gd name="T60" fmla="*/ 792 w 1119"/>
              <a:gd name="T61" fmla="*/ 1109 h 1150"/>
              <a:gd name="T62" fmla="*/ 760 w 1119"/>
              <a:gd name="T63" fmla="*/ 1101 h 1150"/>
              <a:gd name="T64" fmla="*/ 478 w 1119"/>
              <a:gd name="T65" fmla="*/ 1150 h 1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19" h="1150">
                <a:moveTo>
                  <a:pt x="478" y="1150"/>
                </a:moveTo>
                <a:cubicBezTo>
                  <a:pt x="386" y="1131"/>
                  <a:pt x="360" y="1117"/>
                  <a:pt x="325" y="1080"/>
                </a:cubicBezTo>
                <a:cubicBezTo>
                  <a:pt x="303" y="1011"/>
                  <a:pt x="281" y="942"/>
                  <a:pt x="259" y="876"/>
                </a:cubicBezTo>
                <a:cubicBezTo>
                  <a:pt x="240" y="856"/>
                  <a:pt x="221" y="839"/>
                  <a:pt x="202" y="822"/>
                </a:cubicBezTo>
                <a:cubicBezTo>
                  <a:pt x="183" y="818"/>
                  <a:pt x="164" y="814"/>
                  <a:pt x="145" y="814"/>
                </a:cubicBezTo>
                <a:cubicBezTo>
                  <a:pt x="177" y="694"/>
                  <a:pt x="47" y="569"/>
                  <a:pt x="0" y="519"/>
                </a:cubicBezTo>
                <a:cubicBezTo>
                  <a:pt x="0" y="466"/>
                  <a:pt x="61" y="429"/>
                  <a:pt x="80" y="396"/>
                </a:cubicBezTo>
                <a:cubicBezTo>
                  <a:pt x="81" y="334"/>
                  <a:pt x="138" y="326"/>
                  <a:pt x="180" y="294"/>
                </a:cubicBezTo>
                <a:cubicBezTo>
                  <a:pt x="193" y="271"/>
                  <a:pt x="206" y="252"/>
                  <a:pt x="219" y="233"/>
                </a:cubicBezTo>
                <a:cubicBezTo>
                  <a:pt x="219" y="184"/>
                  <a:pt x="213" y="85"/>
                  <a:pt x="226" y="73"/>
                </a:cubicBezTo>
                <a:cubicBezTo>
                  <a:pt x="258" y="70"/>
                  <a:pt x="287" y="15"/>
                  <a:pt x="347" y="56"/>
                </a:cubicBezTo>
                <a:cubicBezTo>
                  <a:pt x="373" y="57"/>
                  <a:pt x="402" y="57"/>
                  <a:pt x="430" y="58"/>
                </a:cubicBezTo>
                <a:cubicBezTo>
                  <a:pt x="469" y="7"/>
                  <a:pt x="552" y="35"/>
                  <a:pt x="622" y="53"/>
                </a:cubicBezTo>
                <a:cubicBezTo>
                  <a:pt x="644" y="86"/>
                  <a:pt x="711" y="134"/>
                  <a:pt x="778" y="103"/>
                </a:cubicBezTo>
                <a:cubicBezTo>
                  <a:pt x="814" y="78"/>
                  <a:pt x="856" y="0"/>
                  <a:pt x="916" y="64"/>
                </a:cubicBezTo>
                <a:cubicBezTo>
                  <a:pt x="942" y="74"/>
                  <a:pt x="967" y="85"/>
                  <a:pt x="993" y="98"/>
                </a:cubicBezTo>
                <a:cubicBezTo>
                  <a:pt x="1031" y="103"/>
                  <a:pt x="1072" y="107"/>
                  <a:pt x="1114" y="115"/>
                </a:cubicBezTo>
                <a:cubicBezTo>
                  <a:pt x="1101" y="144"/>
                  <a:pt x="912" y="234"/>
                  <a:pt x="975" y="301"/>
                </a:cubicBezTo>
                <a:cubicBezTo>
                  <a:pt x="1004" y="302"/>
                  <a:pt x="1036" y="303"/>
                  <a:pt x="1068" y="303"/>
                </a:cubicBezTo>
                <a:cubicBezTo>
                  <a:pt x="1081" y="291"/>
                  <a:pt x="1094" y="278"/>
                  <a:pt x="1107" y="265"/>
                </a:cubicBezTo>
                <a:cubicBezTo>
                  <a:pt x="1110" y="278"/>
                  <a:pt x="1119" y="321"/>
                  <a:pt x="1097" y="343"/>
                </a:cubicBezTo>
                <a:cubicBezTo>
                  <a:pt x="1036" y="355"/>
                  <a:pt x="1013" y="368"/>
                  <a:pt x="981" y="390"/>
                </a:cubicBezTo>
                <a:cubicBezTo>
                  <a:pt x="981" y="409"/>
                  <a:pt x="984" y="429"/>
                  <a:pt x="987" y="449"/>
                </a:cubicBezTo>
                <a:cubicBezTo>
                  <a:pt x="1006" y="459"/>
                  <a:pt x="1025" y="469"/>
                  <a:pt x="1048" y="483"/>
                </a:cubicBezTo>
                <a:cubicBezTo>
                  <a:pt x="1035" y="535"/>
                  <a:pt x="1034" y="571"/>
                  <a:pt x="1034" y="650"/>
                </a:cubicBezTo>
                <a:cubicBezTo>
                  <a:pt x="1040" y="673"/>
                  <a:pt x="1059" y="749"/>
                  <a:pt x="1027" y="780"/>
                </a:cubicBezTo>
                <a:cubicBezTo>
                  <a:pt x="1017" y="780"/>
                  <a:pt x="1008" y="783"/>
                  <a:pt x="1001" y="786"/>
                </a:cubicBezTo>
                <a:cubicBezTo>
                  <a:pt x="998" y="773"/>
                  <a:pt x="998" y="760"/>
                  <a:pt x="998" y="747"/>
                </a:cubicBezTo>
                <a:cubicBezTo>
                  <a:pt x="941" y="706"/>
                  <a:pt x="851" y="845"/>
                  <a:pt x="822" y="873"/>
                </a:cubicBezTo>
                <a:cubicBezTo>
                  <a:pt x="812" y="890"/>
                  <a:pt x="806" y="909"/>
                  <a:pt x="799" y="929"/>
                </a:cubicBezTo>
                <a:cubicBezTo>
                  <a:pt x="796" y="987"/>
                  <a:pt x="792" y="1046"/>
                  <a:pt x="792" y="1109"/>
                </a:cubicBezTo>
                <a:cubicBezTo>
                  <a:pt x="779" y="1105"/>
                  <a:pt x="769" y="1101"/>
                  <a:pt x="760" y="1101"/>
                </a:cubicBezTo>
                <a:cubicBezTo>
                  <a:pt x="629" y="1098"/>
                  <a:pt x="581" y="1110"/>
                  <a:pt x="478" y="1150"/>
                </a:cubicBezTo>
                <a:close/>
              </a:path>
            </a:pathLst>
          </a:custGeom>
          <a:solidFill>
            <a:schemeClr val="accent1"/>
          </a:solidFill>
          <a:ln w="8" cap="flat" cmpd="sng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Freeform 17"/>
          <p:cNvSpPr>
            <a:spLocks/>
          </p:cNvSpPr>
          <p:nvPr/>
        </p:nvSpPr>
        <p:spPr bwMode="auto">
          <a:xfrm>
            <a:off x="4748213" y="4306888"/>
            <a:ext cx="612775" cy="663575"/>
          </a:xfrm>
          <a:custGeom>
            <a:avLst/>
            <a:gdLst>
              <a:gd name="T0" fmla="*/ 1136 w 1411"/>
              <a:gd name="T1" fmla="*/ 1526 h 1526"/>
              <a:gd name="T2" fmla="*/ 913 w 1411"/>
              <a:gd name="T3" fmla="*/ 1307 h 1526"/>
              <a:gd name="T4" fmla="*/ 656 w 1411"/>
              <a:gd name="T5" fmla="*/ 1094 h 1526"/>
              <a:gd name="T6" fmla="*/ 601 w 1411"/>
              <a:gd name="T7" fmla="*/ 1188 h 1526"/>
              <a:gd name="T8" fmla="*/ 463 w 1411"/>
              <a:gd name="T9" fmla="*/ 1332 h 1526"/>
              <a:gd name="T10" fmla="*/ 462 w 1411"/>
              <a:gd name="T11" fmla="*/ 1345 h 1526"/>
              <a:gd name="T12" fmla="*/ 427 w 1411"/>
              <a:gd name="T13" fmla="*/ 1360 h 1526"/>
              <a:gd name="T14" fmla="*/ 360 w 1411"/>
              <a:gd name="T15" fmla="*/ 1385 h 1526"/>
              <a:gd name="T16" fmla="*/ 121 w 1411"/>
              <a:gd name="T17" fmla="*/ 1300 h 1526"/>
              <a:gd name="T18" fmla="*/ 128 w 1411"/>
              <a:gd name="T19" fmla="*/ 1127 h 1526"/>
              <a:gd name="T20" fmla="*/ 11 w 1411"/>
              <a:gd name="T21" fmla="*/ 973 h 1526"/>
              <a:gd name="T22" fmla="*/ 35 w 1411"/>
              <a:gd name="T23" fmla="*/ 712 h 1526"/>
              <a:gd name="T24" fmla="*/ 7 w 1411"/>
              <a:gd name="T25" fmla="*/ 525 h 1526"/>
              <a:gd name="T26" fmla="*/ 17 w 1411"/>
              <a:gd name="T27" fmla="*/ 518 h 1526"/>
              <a:gd name="T28" fmla="*/ 122 w 1411"/>
              <a:gd name="T29" fmla="*/ 590 h 1526"/>
              <a:gd name="T30" fmla="*/ 198 w 1411"/>
              <a:gd name="T31" fmla="*/ 667 h 1526"/>
              <a:gd name="T32" fmla="*/ 542 w 1411"/>
              <a:gd name="T33" fmla="*/ 378 h 1526"/>
              <a:gd name="T34" fmla="*/ 648 w 1411"/>
              <a:gd name="T35" fmla="*/ 207 h 1526"/>
              <a:gd name="T36" fmla="*/ 649 w 1411"/>
              <a:gd name="T37" fmla="*/ 66 h 1526"/>
              <a:gd name="T38" fmla="*/ 713 w 1411"/>
              <a:gd name="T39" fmla="*/ 28 h 1526"/>
              <a:gd name="T40" fmla="*/ 975 w 1411"/>
              <a:gd name="T41" fmla="*/ 81 h 1526"/>
              <a:gd name="T42" fmla="*/ 1080 w 1411"/>
              <a:gd name="T43" fmla="*/ 182 h 1526"/>
              <a:gd name="T44" fmla="*/ 1207 w 1411"/>
              <a:gd name="T45" fmla="*/ 218 h 1526"/>
              <a:gd name="T46" fmla="*/ 1410 w 1411"/>
              <a:gd name="T47" fmla="*/ 452 h 1526"/>
              <a:gd name="T48" fmla="*/ 1227 w 1411"/>
              <a:gd name="T49" fmla="*/ 595 h 1526"/>
              <a:gd name="T50" fmla="*/ 860 w 1411"/>
              <a:gd name="T51" fmla="*/ 638 h 1526"/>
              <a:gd name="T52" fmla="*/ 869 w 1411"/>
              <a:gd name="T53" fmla="*/ 704 h 1526"/>
              <a:gd name="T54" fmla="*/ 928 w 1411"/>
              <a:gd name="T55" fmla="*/ 947 h 1526"/>
              <a:gd name="T56" fmla="*/ 1017 w 1411"/>
              <a:gd name="T57" fmla="*/ 1038 h 1526"/>
              <a:gd name="T58" fmla="*/ 1103 w 1411"/>
              <a:gd name="T59" fmla="*/ 1161 h 1526"/>
              <a:gd name="T60" fmla="*/ 1134 w 1411"/>
              <a:gd name="T61" fmla="*/ 1277 h 1526"/>
              <a:gd name="T62" fmla="*/ 1136 w 1411"/>
              <a:gd name="T63" fmla="*/ 1526 h 1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11" h="1526">
                <a:moveTo>
                  <a:pt x="1136" y="1526"/>
                </a:moveTo>
                <a:cubicBezTo>
                  <a:pt x="1018" y="1470"/>
                  <a:pt x="967" y="1377"/>
                  <a:pt x="913" y="1307"/>
                </a:cubicBezTo>
                <a:cubicBezTo>
                  <a:pt x="895" y="1150"/>
                  <a:pt x="790" y="1016"/>
                  <a:pt x="656" y="1094"/>
                </a:cubicBezTo>
                <a:cubicBezTo>
                  <a:pt x="617" y="1133"/>
                  <a:pt x="611" y="1123"/>
                  <a:pt x="601" y="1188"/>
                </a:cubicBezTo>
                <a:cubicBezTo>
                  <a:pt x="568" y="1243"/>
                  <a:pt x="514" y="1287"/>
                  <a:pt x="463" y="1332"/>
                </a:cubicBezTo>
                <a:cubicBezTo>
                  <a:pt x="462" y="1335"/>
                  <a:pt x="462" y="1338"/>
                  <a:pt x="462" y="1345"/>
                </a:cubicBezTo>
                <a:cubicBezTo>
                  <a:pt x="440" y="1344"/>
                  <a:pt x="434" y="1354"/>
                  <a:pt x="427" y="1360"/>
                </a:cubicBezTo>
                <a:cubicBezTo>
                  <a:pt x="405" y="1366"/>
                  <a:pt x="382" y="1376"/>
                  <a:pt x="360" y="1385"/>
                </a:cubicBezTo>
                <a:cubicBezTo>
                  <a:pt x="258" y="1382"/>
                  <a:pt x="168" y="1351"/>
                  <a:pt x="121" y="1300"/>
                </a:cubicBezTo>
                <a:cubicBezTo>
                  <a:pt x="156" y="1229"/>
                  <a:pt x="147" y="1180"/>
                  <a:pt x="128" y="1127"/>
                </a:cubicBezTo>
                <a:cubicBezTo>
                  <a:pt x="77" y="1073"/>
                  <a:pt x="20" y="1019"/>
                  <a:pt x="11" y="973"/>
                </a:cubicBezTo>
                <a:cubicBezTo>
                  <a:pt x="18" y="885"/>
                  <a:pt x="25" y="797"/>
                  <a:pt x="35" y="712"/>
                </a:cubicBezTo>
                <a:cubicBezTo>
                  <a:pt x="13" y="626"/>
                  <a:pt x="0" y="580"/>
                  <a:pt x="7" y="525"/>
                </a:cubicBezTo>
                <a:cubicBezTo>
                  <a:pt x="10" y="521"/>
                  <a:pt x="14" y="518"/>
                  <a:pt x="17" y="518"/>
                </a:cubicBezTo>
                <a:cubicBezTo>
                  <a:pt x="52" y="542"/>
                  <a:pt x="87" y="566"/>
                  <a:pt x="122" y="590"/>
                </a:cubicBezTo>
                <a:cubicBezTo>
                  <a:pt x="147" y="613"/>
                  <a:pt x="173" y="640"/>
                  <a:pt x="198" y="667"/>
                </a:cubicBezTo>
                <a:cubicBezTo>
                  <a:pt x="364" y="740"/>
                  <a:pt x="493" y="511"/>
                  <a:pt x="542" y="378"/>
                </a:cubicBezTo>
                <a:cubicBezTo>
                  <a:pt x="577" y="320"/>
                  <a:pt x="613" y="262"/>
                  <a:pt x="648" y="207"/>
                </a:cubicBezTo>
                <a:cubicBezTo>
                  <a:pt x="648" y="158"/>
                  <a:pt x="649" y="112"/>
                  <a:pt x="649" y="66"/>
                </a:cubicBezTo>
                <a:cubicBezTo>
                  <a:pt x="668" y="53"/>
                  <a:pt x="691" y="41"/>
                  <a:pt x="713" y="28"/>
                </a:cubicBezTo>
                <a:cubicBezTo>
                  <a:pt x="803" y="24"/>
                  <a:pt x="873" y="0"/>
                  <a:pt x="975" y="81"/>
                </a:cubicBezTo>
                <a:cubicBezTo>
                  <a:pt x="1010" y="114"/>
                  <a:pt x="1045" y="148"/>
                  <a:pt x="1080" y="182"/>
                </a:cubicBezTo>
                <a:cubicBezTo>
                  <a:pt x="1121" y="192"/>
                  <a:pt x="1163" y="203"/>
                  <a:pt x="1207" y="218"/>
                </a:cubicBezTo>
                <a:cubicBezTo>
                  <a:pt x="1261" y="248"/>
                  <a:pt x="1411" y="347"/>
                  <a:pt x="1410" y="452"/>
                </a:cubicBezTo>
                <a:cubicBezTo>
                  <a:pt x="1340" y="493"/>
                  <a:pt x="1285" y="557"/>
                  <a:pt x="1227" y="595"/>
                </a:cubicBezTo>
                <a:cubicBezTo>
                  <a:pt x="1096" y="644"/>
                  <a:pt x="956" y="568"/>
                  <a:pt x="860" y="638"/>
                </a:cubicBezTo>
                <a:cubicBezTo>
                  <a:pt x="863" y="658"/>
                  <a:pt x="866" y="681"/>
                  <a:pt x="869" y="704"/>
                </a:cubicBezTo>
                <a:cubicBezTo>
                  <a:pt x="916" y="777"/>
                  <a:pt x="794" y="852"/>
                  <a:pt x="928" y="947"/>
                </a:cubicBezTo>
                <a:cubicBezTo>
                  <a:pt x="957" y="978"/>
                  <a:pt x="985" y="1008"/>
                  <a:pt x="1017" y="1038"/>
                </a:cubicBezTo>
                <a:cubicBezTo>
                  <a:pt x="1045" y="1078"/>
                  <a:pt x="1074" y="1118"/>
                  <a:pt x="1103" y="1161"/>
                </a:cubicBezTo>
                <a:cubicBezTo>
                  <a:pt x="1112" y="1198"/>
                  <a:pt x="1121" y="1237"/>
                  <a:pt x="1134" y="1277"/>
                </a:cubicBezTo>
                <a:cubicBezTo>
                  <a:pt x="1133" y="1359"/>
                  <a:pt x="1133" y="1440"/>
                  <a:pt x="1136" y="1526"/>
                </a:cubicBezTo>
                <a:close/>
              </a:path>
            </a:pathLst>
          </a:custGeom>
          <a:solidFill>
            <a:schemeClr val="accent1"/>
          </a:solidFill>
          <a:ln w="8" cap="flat" cmpd="sng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Freeform 18"/>
          <p:cNvSpPr>
            <a:spLocks/>
          </p:cNvSpPr>
          <p:nvPr/>
        </p:nvSpPr>
        <p:spPr bwMode="auto">
          <a:xfrm>
            <a:off x="5135563" y="4175125"/>
            <a:ext cx="996950" cy="631825"/>
          </a:xfrm>
          <a:custGeom>
            <a:avLst/>
            <a:gdLst>
              <a:gd name="T0" fmla="*/ 244 w 2294"/>
              <a:gd name="T1" fmla="*/ 1452 h 1452"/>
              <a:gd name="T2" fmla="*/ 15 w 2294"/>
              <a:gd name="T3" fmla="*/ 1178 h 1452"/>
              <a:gd name="T4" fmla="*/ 22 w 2294"/>
              <a:gd name="T5" fmla="*/ 1083 h 1452"/>
              <a:gd name="T6" fmla="*/ 26 w 2294"/>
              <a:gd name="T7" fmla="*/ 1018 h 1452"/>
              <a:gd name="T8" fmla="*/ 0 w 2294"/>
              <a:gd name="T9" fmla="*/ 961 h 1452"/>
              <a:gd name="T10" fmla="*/ 294 w 2294"/>
              <a:gd name="T11" fmla="*/ 949 h 1452"/>
              <a:gd name="T12" fmla="*/ 464 w 2294"/>
              <a:gd name="T13" fmla="*/ 829 h 1452"/>
              <a:gd name="T14" fmla="*/ 548 w 2294"/>
              <a:gd name="T15" fmla="*/ 772 h 1452"/>
              <a:gd name="T16" fmla="*/ 551 w 2294"/>
              <a:gd name="T17" fmla="*/ 710 h 1452"/>
              <a:gd name="T18" fmla="*/ 329 w 2294"/>
              <a:gd name="T19" fmla="*/ 488 h 1452"/>
              <a:gd name="T20" fmla="*/ 313 w 2294"/>
              <a:gd name="T21" fmla="*/ 448 h 1452"/>
              <a:gd name="T22" fmla="*/ 308 w 2294"/>
              <a:gd name="T23" fmla="*/ 301 h 1452"/>
              <a:gd name="T24" fmla="*/ 423 w 2294"/>
              <a:gd name="T25" fmla="*/ 212 h 1452"/>
              <a:gd name="T26" fmla="*/ 415 w 2294"/>
              <a:gd name="T27" fmla="*/ 71 h 1452"/>
              <a:gd name="T28" fmla="*/ 335 w 2294"/>
              <a:gd name="T29" fmla="*/ 0 h 1452"/>
              <a:gd name="T30" fmla="*/ 607 w 2294"/>
              <a:gd name="T31" fmla="*/ 7 h 1452"/>
              <a:gd name="T32" fmla="*/ 718 w 2294"/>
              <a:gd name="T33" fmla="*/ 30 h 1452"/>
              <a:gd name="T34" fmla="*/ 963 w 2294"/>
              <a:gd name="T35" fmla="*/ 213 h 1452"/>
              <a:gd name="T36" fmla="*/ 1037 w 2294"/>
              <a:gd name="T37" fmla="*/ 247 h 1452"/>
              <a:gd name="T38" fmla="*/ 1394 w 2294"/>
              <a:gd name="T39" fmla="*/ 263 h 1452"/>
              <a:gd name="T40" fmla="*/ 1512 w 2294"/>
              <a:gd name="T41" fmla="*/ 344 h 1452"/>
              <a:gd name="T42" fmla="*/ 1601 w 2294"/>
              <a:gd name="T43" fmla="*/ 458 h 1452"/>
              <a:gd name="T44" fmla="*/ 1767 w 2294"/>
              <a:gd name="T45" fmla="*/ 479 h 1452"/>
              <a:gd name="T46" fmla="*/ 1888 w 2294"/>
              <a:gd name="T47" fmla="*/ 537 h 1452"/>
              <a:gd name="T48" fmla="*/ 2038 w 2294"/>
              <a:gd name="T49" fmla="*/ 574 h 1452"/>
              <a:gd name="T50" fmla="*/ 2085 w 2294"/>
              <a:gd name="T51" fmla="*/ 647 h 1452"/>
              <a:gd name="T52" fmla="*/ 2194 w 2294"/>
              <a:gd name="T53" fmla="*/ 715 h 1452"/>
              <a:gd name="T54" fmla="*/ 2142 w 2294"/>
              <a:gd name="T55" fmla="*/ 825 h 1452"/>
              <a:gd name="T56" fmla="*/ 2227 w 2294"/>
              <a:gd name="T57" fmla="*/ 952 h 1452"/>
              <a:gd name="T58" fmla="*/ 2294 w 2294"/>
              <a:gd name="T59" fmla="*/ 1081 h 1452"/>
              <a:gd name="T60" fmla="*/ 2294 w 2294"/>
              <a:gd name="T61" fmla="*/ 1094 h 1452"/>
              <a:gd name="T62" fmla="*/ 1951 w 2294"/>
              <a:gd name="T63" fmla="*/ 1266 h 1452"/>
              <a:gd name="T64" fmla="*/ 1874 w 2294"/>
              <a:gd name="T65" fmla="*/ 1329 h 1452"/>
              <a:gd name="T66" fmla="*/ 1691 w 2294"/>
              <a:gd name="T67" fmla="*/ 1416 h 1452"/>
              <a:gd name="T68" fmla="*/ 1656 w 2294"/>
              <a:gd name="T69" fmla="*/ 1435 h 1452"/>
              <a:gd name="T70" fmla="*/ 1561 w 2294"/>
              <a:gd name="T71" fmla="*/ 1348 h 1452"/>
              <a:gd name="T72" fmla="*/ 1370 w 2294"/>
              <a:gd name="T73" fmla="*/ 1215 h 1452"/>
              <a:gd name="T74" fmla="*/ 1251 w 2294"/>
              <a:gd name="T75" fmla="*/ 1284 h 1452"/>
              <a:gd name="T76" fmla="*/ 875 w 2294"/>
              <a:gd name="T77" fmla="*/ 1111 h 1452"/>
              <a:gd name="T78" fmla="*/ 696 w 2294"/>
              <a:gd name="T79" fmla="*/ 1064 h 1452"/>
              <a:gd name="T80" fmla="*/ 619 w 2294"/>
              <a:gd name="T81" fmla="*/ 1196 h 1452"/>
              <a:gd name="T82" fmla="*/ 599 w 2294"/>
              <a:gd name="T83" fmla="*/ 1232 h 1452"/>
              <a:gd name="T84" fmla="*/ 555 w 2294"/>
              <a:gd name="T85" fmla="*/ 1224 h 1452"/>
              <a:gd name="T86" fmla="*/ 295 w 2294"/>
              <a:gd name="T87" fmla="*/ 1417 h 1452"/>
              <a:gd name="T88" fmla="*/ 244 w 2294"/>
              <a:gd name="T89" fmla="*/ 1452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294" h="1452">
                <a:moveTo>
                  <a:pt x="244" y="1452"/>
                </a:moveTo>
                <a:cubicBezTo>
                  <a:pt x="190" y="1336"/>
                  <a:pt x="79" y="1248"/>
                  <a:pt x="15" y="1178"/>
                </a:cubicBezTo>
                <a:cubicBezTo>
                  <a:pt x="3" y="1125"/>
                  <a:pt x="9" y="1112"/>
                  <a:pt x="22" y="1083"/>
                </a:cubicBezTo>
                <a:cubicBezTo>
                  <a:pt x="22" y="1060"/>
                  <a:pt x="22" y="1037"/>
                  <a:pt x="26" y="1018"/>
                </a:cubicBezTo>
                <a:cubicBezTo>
                  <a:pt x="16" y="998"/>
                  <a:pt x="7" y="978"/>
                  <a:pt x="0" y="961"/>
                </a:cubicBezTo>
                <a:cubicBezTo>
                  <a:pt x="49" y="923"/>
                  <a:pt x="215" y="947"/>
                  <a:pt x="294" y="949"/>
                </a:cubicBezTo>
                <a:cubicBezTo>
                  <a:pt x="358" y="928"/>
                  <a:pt x="416" y="883"/>
                  <a:pt x="464" y="829"/>
                </a:cubicBezTo>
                <a:cubicBezTo>
                  <a:pt x="490" y="810"/>
                  <a:pt x="519" y="791"/>
                  <a:pt x="548" y="772"/>
                </a:cubicBezTo>
                <a:cubicBezTo>
                  <a:pt x="548" y="749"/>
                  <a:pt x="548" y="729"/>
                  <a:pt x="551" y="710"/>
                </a:cubicBezTo>
                <a:cubicBezTo>
                  <a:pt x="485" y="597"/>
                  <a:pt x="406" y="529"/>
                  <a:pt x="329" y="488"/>
                </a:cubicBezTo>
                <a:cubicBezTo>
                  <a:pt x="323" y="475"/>
                  <a:pt x="316" y="462"/>
                  <a:pt x="313" y="448"/>
                </a:cubicBezTo>
                <a:cubicBezTo>
                  <a:pt x="310" y="399"/>
                  <a:pt x="308" y="350"/>
                  <a:pt x="308" y="301"/>
                </a:cubicBezTo>
                <a:cubicBezTo>
                  <a:pt x="346" y="263"/>
                  <a:pt x="363" y="234"/>
                  <a:pt x="423" y="212"/>
                </a:cubicBezTo>
                <a:cubicBezTo>
                  <a:pt x="488" y="171"/>
                  <a:pt x="434" y="98"/>
                  <a:pt x="415" y="71"/>
                </a:cubicBezTo>
                <a:cubicBezTo>
                  <a:pt x="380" y="44"/>
                  <a:pt x="348" y="30"/>
                  <a:pt x="335" y="0"/>
                </a:cubicBezTo>
                <a:cubicBezTo>
                  <a:pt x="425" y="3"/>
                  <a:pt x="514" y="5"/>
                  <a:pt x="607" y="7"/>
                </a:cubicBezTo>
                <a:cubicBezTo>
                  <a:pt x="642" y="15"/>
                  <a:pt x="680" y="22"/>
                  <a:pt x="718" y="30"/>
                </a:cubicBezTo>
                <a:cubicBezTo>
                  <a:pt x="750" y="99"/>
                  <a:pt x="852" y="184"/>
                  <a:pt x="963" y="213"/>
                </a:cubicBezTo>
                <a:cubicBezTo>
                  <a:pt x="986" y="223"/>
                  <a:pt x="1011" y="234"/>
                  <a:pt x="1037" y="247"/>
                </a:cubicBezTo>
                <a:cubicBezTo>
                  <a:pt x="1155" y="250"/>
                  <a:pt x="1273" y="257"/>
                  <a:pt x="1394" y="263"/>
                </a:cubicBezTo>
                <a:cubicBezTo>
                  <a:pt x="1433" y="290"/>
                  <a:pt x="1471" y="317"/>
                  <a:pt x="1512" y="344"/>
                </a:cubicBezTo>
                <a:cubicBezTo>
                  <a:pt x="1518" y="371"/>
                  <a:pt x="1544" y="417"/>
                  <a:pt x="1601" y="458"/>
                </a:cubicBezTo>
                <a:cubicBezTo>
                  <a:pt x="1655" y="463"/>
                  <a:pt x="1709" y="471"/>
                  <a:pt x="1767" y="479"/>
                </a:cubicBezTo>
                <a:cubicBezTo>
                  <a:pt x="1805" y="496"/>
                  <a:pt x="1847" y="517"/>
                  <a:pt x="1888" y="537"/>
                </a:cubicBezTo>
                <a:cubicBezTo>
                  <a:pt x="1904" y="554"/>
                  <a:pt x="1978" y="526"/>
                  <a:pt x="2038" y="574"/>
                </a:cubicBezTo>
                <a:cubicBezTo>
                  <a:pt x="2038" y="594"/>
                  <a:pt x="2050" y="617"/>
                  <a:pt x="2085" y="647"/>
                </a:cubicBezTo>
                <a:cubicBezTo>
                  <a:pt x="2095" y="647"/>
                  <a:pt x="2194" y="660"/>
                  <a:pt x="2194" y="715"/>
                </a:cubicBezTo>
                <a:cubicBezTo>
                  <a:pt x="2155" y="763"/>
                  <a:pt x="2152" y="747"/>
                  <a:pt x="2142" y="825"/>
                </a:cubicBezTo>
                <a:cubicBezTo>
                  <a:pt x="2155" y="852"/>
                  <a:pt x="2202" y="883"/>
                  <a:pt x="2227" y="952"/>
                </a:cubicBezTo>
                <a:cubicBezTo>
                  <a:pt x="2227" y="988"/>
                  <a:pt x="2227" y="1047"/>
                  <a:pt x="2294" y="1081"/>
                </a:cubicBezTo>
                <a:cubicBezTo>
                  <a:pt x="2294" y="1085"/>
                  <a:pt x="2294" y="1088"/>
                  <a:pt x="2294" y="1094"/>
                </a:cubicBezTo>
                <a:cubicBezTo>
                  <a:pt x="2121" y="1110"/>
                  <a:pt x="2086" y="1178"/>
                  <a:pt x="1951" y="1266"/>
                </a:cubicBezTo>
                <a:cubicBezTo>
                  <a:pt x="1916" y="1275"/>
                  <a:pt x="1896" y="1300"/>
                  <a:pt x="1874" y="1329"/>
                </a:cubicBezTo>
                <a:cubicBezTo>
                  <a:pt x="1787" y="1370"/>
                  <a:pt x="1749" y="1339"/>
                  <a:pt x="1691" y="1416"/>
                </a:cubicBezTo>
                <a:cubicBezTo>
                  <a:pt x="1678" y="1423"/>
                  <a:pt x="1665" y="1429"/>
                  <a:pt x="1656" y="1435"/>
                </a:cubicBezTo>
                <a:cubicBezTo>
                  <a:pt x="1624" y="1405"/>
                  <a:pt x="1592" y="1375"/>
                  <a:pt x="1561" y="1348"/>
                </a:cubicBezTo>
                <a:cubicBezTo>
                  <a:pt x="1455" y="1322"/>
                  <a:pt x="1420" y="1252"/>
                  <a:pt x="1370" y="1215"/>
                </a:cubicBezTo>
                <a:cubicBezTo>
                  <a:pt x="1287" y="1213"/>
                  <a:pt x="1296" y="1220"/>
                  <a:pt x="1251" y="1284"/>
                </a:cubicBezTo>
                <a:cubicBezTo>
                  <a:pt x="1094" y="1274"/>
                  <a:pt x="970" y="1172"/>
                  <a:pt x="875" y="1111"/>
                </a:cubicBezTo>
                <a:cubicBezTo>
                  <a:pt x="795" y="1102"/>
                  <a:pt x="735" y="1081"/>
                  <a:pt x="696" y="1064"/>
                </a:cubicBezTo>
                <a:cubicBezTo>
                  <a:pt x="562" y="1061"/>
                  <a:pt x="521" y="1076"/>
                  <a:pt x="619" y="1196"/>
                </a:cubicBezTo>
                <a:cubicBezTo>
                  <a:pt x="612" y="1206"/>
                  <a:pt x="606" y="1219"/>
                  <a:pt x="599" y="1232"/>
                </a:cubicBezTo>
                <a:cubicBezTo>
                  <a:pt x="584" y="1228"/>
                  <a:pt x="568" y="1224"/>
                  <a:pt x="555" y="1224"/>
                </a:cubicBezTo>
                <a:cubicBezTo>
                  <a:pt x="395" y="1220"/>
                  <a:pt x="356" y="1281"/>
                  <a:pt x="295" y="1417"/>
                </a:cubicBezTo>
                <a:cubicBezTo>
                  <a:pt x="276" y="1427"/>
                  <a:pt x="260" y="1439"/>
                  <a:pt x="244" y="1452"/>
                </a:cubicBezTo>
                <a:close/>
              </a:path>
            </a:pathLst>
          </a:custGeom>
          <a:solidFill>
            <a:schemeClr val="accent1"/>
          </a:solidFill>
          <a:ln w="8" cap="flat" cmpd="sng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Freeform 19"/>
          <p:cNvSpPr>
            <a:spLocks/>
          </p:cNvSpPr>
          <p:nvPr/>
        </p:nvSpPr>
        <p:spPr bwMode="auto">
          <a:xfrm>
            <a:off x="5961063" y="3903663"/>
            <a:ext cx="614362" cy="782637"/>
          </a:xfrm>
          <a:custGeom>
            <a:avLst/>
            <a:gdLst>
              <a:gd name="T0" fmla="*/ 648 w 1411"/>
              <a:gd name="T1" fmla="*/ 1792 h 1801"/>
              <a:gd name="T2" fmla="*/ 632 w 1411"/>
              <a:gd name="T3" fmla="*/ 1779 h 1801"/>
              <a:gd name="T4" fmla="*/ 636 w 1411"/>
              <a:gd name="T5" fmla="*/ 1641 h 1801"/>
              <a:gd name="T6" fmla="*/ 607 w 1411"/>
              <a:gd name="T7" fmla="*/ 1614 h 1801"/>
              <a:gd name="T8" fmla="*/ 460 w 1411"/>
              <a:gd name="T9" fmla="*/ 1693 h 1801"/>
              <a:gd name="T10" fmla="*/ 428 w 1411"/>
              <a:gd name="T11" fmla="*/ 1708 h 1801"/>
              <a:gd name="T12" fmla="*/ 383 w 1411"/>
              <a:gd name="T13" fmla="*/ 1655 h 1801"/>
              <a:gd name="T14" fmla="*/ 364 w 1411"/>
              <a:gd name="T15" fmla="*/ 1621 h 1801"/>
              <a:gd name="T16" fmla="*/ 301 w 1411"/>
              <a:gd name="T17" fmla="*/ 1459 h 1801"/>
              <a:gd name="T18" fmla="*/ 276 w 1411"/>
              <a:gd name="T19" fmla="*/ 1439 h 1801"/>
              <a:gd name="T20" fmla="*/ 331 w 1411"/>
              <a:gd name="T21" fmla="*/ 1355 h 1801"/>
              <a:gd name="T22" fmla="*/ 178 w 1411"/>
              <a:gd name="T23" fmla="*/ 1220 h 1801"/>
              <a:gd name="T24" fmla="*/ 172 w 1411"/>
              <a:gd name="T25" fmla="*/ 1178 h 1801"/>
              <a:gd name="T26" fmla="*/ 156 w 1411"/>
              <a:gd name="T27" fmla="*/ 1168 h 1801"/>
              <a:gd name="T28" fmla="*/ 256 w 1411"/>
              <a:gd name="T29" fmla="*/ 1072 h 1801"/>
              <a:gd name="T30" fmla="*/ 304 w 1411"/>
              <a:gd name="T31" fmla="*/ 1011 h 1801"/>
              <a:gd name="T32" fmla="*/ 235 w 1411"/>
              <a:gd name="T33" fmla="*/ 783 h 1801"/>
              <a:gd name="T34" fmla="*/ 165 w 1411"/>
              <a:gd name="T35" fmla="*/ 781 h 1801"/>
              <a:gd name="T36" fmla="*/ 139 w 1411"/>
              <a:gd name="T37" fmla="*/ 810 h 1801"/>
              <a:gd name="T38" fmla="*/ 117 w 1411"/>
              <a:gd name="T39" fmla="*/ 813 h 1801"/>
              <a:gd name="T40" fmla="*/ 57 w 1411"/>
              <a:gd name="T41" fmla="*/ 661 h 1801"/>
              <a:gd name="T42" fmla="*/ 0 w 1411"/>
              <a:gd name="T43" fmla="*/ 617 h 1801"/>
              <a:gd name="T44" fmla="*/ 128 w 1411"/>
              <a:gd name="T45" fmla="*/ 456 h 1801"/>
              <a:gd name="T46" fmla="*/ 133 w 1411"/>
              <a:gd name="T47" fmla="*/ 217 h 1801"/>
              <a:gd name="T48" fmla="*/ 143 w 1411"/>
              <a:gd name="T49" fmla="*/ 211 h 1801"/>
              <a:gd name="T50" fmla="*/ 174 w 1411"/>
              <a:gd name="T51" fmla="*/ 225 h 1801"/>
              <a:gd name="T52" fmla="*/ 273 w 1411"/>
              <a:gd name="T53" fmla="*/ 368 h 1801"/>
              <a:gd name="T54" fmla="*/ 333 w 1411"/>
              <a:gd name="T55" fmla="*/ 370 h 1801"/>
              <a:gd name="T56" fmla="*/ 401 w 1411"/>
              <a:gd name="T57" fmla="*/ 204 h 1801"/>
              <a:gd name="T58" fmla="*/ 405 w 1411"/>
              <a:gd name="T59" fmla="*/ 165 h 1801"/>
              <a:gd name="T60" fmla="*/ 291 w 1411"/>
              <a:gd name="T61" fmla="*/ 51 h 1801"/>
              <a:gd name="T62" fmla="*/ 342 w 1411"/>
              <a:gd name="T63" fmla="*/ 0 h 1801"/>
              <a:gd name="T64" fmla="*/ 358 w 1411"/>
              <a:gd name="T65" fmla="*/ 0 h 1801"/>
              <a:gd name="T66" fmla="*/ 485 w 1411"/>
              <a:gd name="T67" fmla="*/ 187 h 1801"/>
              <a:gd name="T68" fmla="*/ 535 w 1411"/>
              <a:gd name="T69" fmla="*/ 250 h 1801"/>
              <a:gd name="T70" fmla="*/ 756 w 1411"/>
              <a:gd name="T71" fmla="*/ 302 h 1801"/>
              <a:gd name="T72" fmla="*/ 800 w 1411"/>
              <a:gd name="T73" fmla="*/ 339 h 1801"/>
              <a:gd name="T74" fmla="*/ 952 w 1411"/>
              <a:gd name="T75" fmla="*/ 618 h 1801"/>
              <a:gd name="T76" fmla="*/ 964 w 1411"/>
              <a:gd name="T77" fmla="*/ 641 h 1801"/>
              <a:gd name="T78" fmla="*/ 1086 w 1411"/>
              <a:gd name="T79" fmla="*/ 621 h 1801"/>
              <a:gd name="T80" fmla="*/ 1150 w 1411"/>
              <a:gd name="T81" fmla="*/ 577 h 1801"/>
              <a:gd name="T82" fmla="*/ 1194 w 1411"/>
              <a:gd name="T83" fmla="*/ 703 h 1801"/>
              <a:gd name="T84" fmla="*/ 1057 w 1411"/>
              <a:gd name="T85" fmla="*/ 719 h 1801"/>
              <a:gd name="T86" fmla="*/ 1021 w 1411"/>
              <a:gd name="T87" fmla="*/ 796 h 1801"/>
              <a:gd name="T88" fmla="*/ 1014 w 1411"/>
              <a:gd name="T89" fmla="*/ 872 h 1801"/>
              <a:gd name="T90" fmla="*/ 985 w 1411"/>
              <a:gd name="T91" fmla="*/ 956 h 1801"/>
              <a:gd name="T92" fmla="*/ 1112 w 1411"/>
              <a:gd name="T93" fmla="*/ 1084 h 1801"/>
              <a:gd name="T94" fmla="*/ 1188 w 1411"/>
              <a:gd name="T95" fmla="*/ 1141 h 1801"/>
              <a:gd name="T96" fmla="*/ 1236 w 1411"/>
              <a:gd name="T97" fmla="*/ 1185 h 1801"/>
              <a:gd name="T98" fmla="*/ 1380 w 1411"/>
              <a:gd name="T99" fmla="*/ 1205 h 1801"/>
              <a:gd name="T100" fmla="*/ 1408 w 1411"/>
              <a:gd name="T101" fmla="*/ 1229 h 1801"/>
              <a:gd name="T102" fmla="*/ 1411 w 1411"/>
              <a:gd name="T103" fmla="*/ 1274 h 1801"/>
              <a:gd name="T104" fmla="*/ 1260 w 1411"/>
              <a:gd name="T105" fmla="*/ 1395 h 1801"/>
              <a:gd name="T106" fmla="*/ 1266 w 1411"/>
              <a:gd name="T107" fmla="*/ 1457 h 1801"/>
              <a:gd name="T108" fmla="*/ 1209 w 1411"/>
              <a:gd name="T109" fmla="*/ 1489 h 1801"/>
              <a:gd name="T110" fmla="*/ 1208 w 1411"/>
              <a:gd name="T111" fmla="*/ 1646 h 1801"/>
              <a:gd name="T112" fmla="*/ 996 w 1411"/>
              <a:gd name="T113" fmla="*/ 1762 h 1801"/>
              <a:gd name="T114" fmla="*/ 833 w 1411"/>
              <a:gd name="T115" fmla="*/ 1777 h 1801"/>
              <a:gd name="T116" fmla="*/ 751 w 1411"/>
              <a:gd name="T117" fmla="*/ 1657 h 1801"/>
              <a:gd name="T118" fmla="*/ 699 w 1411"/>
              <a:gd name="T119" fmla="*/ 1699 h 1801"/>
              <a:gd name="T120" fmla="*/ 680 w 1411"/>
              <a:gd name="T121" fmla="*/ 1793 h 1801"/>
              <a:gd name="T122" fmla="*/ 648 w 1411"/>
              <a:gd name="T123" fmla="*/ 1792 h 1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411" h="1801">
                <a:moveTo>
                  <a:pt x="648" y="1792"/>
                </a:moveTo>
                <a:cubicBezTo>
                  <a:pt x="641" y="1786"/>
                  <a:pt x="635" y="1782"/>
                  <a:pt x="632" y="1779"/>
                </a:cubicBezTo>
                <a:cubicBezTo>
                  <a:pt x="632" y="1733"/>
                  <a:pt x="632" y="1687"/>
                  <a:pt x="636" y="1641"/>
                </a:cubicBezTo>
                <a:cubicBezTo>
                  <a:pt x="626" y="1631"/>
                  <a:pt x="617" y="1621"/>
                  <a:pt x="607" y="1614"/>
                </a:cubicBezTo>
                <a:cubicBezTo>
                  <a:pt x="502" y="1612"/>
                  <a:pt x="502" y="1608"/>
                  <a:pt x="460" y="1693"/>
                </a:cubicBezTo>
                <a:cubicBezTo>
                  <a:pt x="447" y="1696"/>
                  <a:pt x="437" y="1702"/>
                  <a:pt x="428" y="1708"/>
                </a:cubicBezTo>
                <a:cubicBezTo>
                  <a:pt x="428" y="1682"/>
                  <a:pt x="406" y="1672"/>
                  <a:pt x="383" y="1655"/>
                </a:cubicBezTo>
                <a:cubicBezTo>
                  <a:pt x="377" y="1641"/>
                  <a:pt x="371" y="1631"/>
                  <a:pt x="364" y="1621"/>
                </a:cubicBezTo>
                <a:cubicBezTo>
                  <a:pt x="365" y="1517"/>
                  <a:pt x="320" y="1519"/>
                  <a:pt x="301" y="1459"/>
                </a:cubicBezTo>
                <a:cubicBezTo>
                  <a:pt x="292" y="1453"/>
                  <a:pt x="282" y="1446"/>
                  <a:pt x="276" y="1439"/>
                </a:cubicBezTo>
                <a:cubicBezTo>
                  <a:pt x="276" y="1383"/>
                  <a:pt x="305" y="1381"/>
                  <a:pt x="331" y="1355"/>
                </a:cubicBezTo>
                <a:cubicBezTo>
                  <a:pt x="331" y="1241"/>
                  <a:pt x="223" y="1258"/>
                  <a:pt x="178" y="1220"/>
                </a:cubicBezTo>
                <a:cubicBezTo>
                  <a:pt x="175" y="1204"/>
                  <a:pt x="172" y="1191"/>
                  <a:pt x="172" y="1178"/>
                </a:cubicBezTo>
                <a:cubicBezTo>
                  <a:pt x="166" y="1174"/>
                  <a:pt x="159" y="1171"/>
                  <a:pt x="156" y="1168"/>
                </a:cubicBezTo>
                <a:cubicBezTo>
                  <a:pt x="156" y="1115"/>
                  <a:pt x="211" y="1087"/>
                  <a:pt x="256" y="1072"/>
                </a:cubicBezTo>
                <a:cubicBezTo>
                  <a:pt x="272" y="1049"/>
                  <a:pt x="288" y="1030"/>
                  <a:pt x="304" y="1011"/>
                </a:cubicBezTo>
                <a:cubicBezTo>
                  <a:pt x="305" y="919"/>
                  <a:pt x="283" y="833"/>
                  <a:pt x="235" y="783"/>
                </a:cubicBezTo>
                <a:cubicBezTo>
                  <a:pt x="210" y="782"/>
                  <a:pt x="187" y="782"/>
                  <a:pt x="165" y="781"/>
                </a:cubicBezTo>
                <a:cubicBezTo>
                  <a:pt x="155" y="791"/>
                  <a:pt x="146" y="800"/>
                  <a:pt x="139" y="810"/>
                </a:cubicBezTo>
                <a:cubicBezTo>
                  <a:pt x="129" y="810"/>
                  <a:pt x="123" y="810"/>
                  <a:pt x="117" y="813"/>
                </a:cubicBezTo>
                <a:cubicBezTo>
                  <a:pt x="66" y="769"/>
                  <a:pt x="66" y="697"/>
                  <a:pt x="57" y="661"/>
                </a:cubicBezTo>
                <a:cubicBezTo>
                  <a:pt x="38" y="644"/>
                  <a:pt x="19" y="630"/>
                  <a:pt x="0" y="617"/>
                </a:cubicBezTo>
                <a:cubicBezTo>
                  <a:pt x="0" y="548"/>
                  <a:pt x="83" y="504"/>
                  <a:pt x="128" y="456"/>
                </a:cubicBezTo>
                <a:cubicBezTo>
                  <a:pt x="148" y="368"/>
                  <a:pt x="133" y="293"/>
                  <a:pt x="133" y="217"/>
                </a:cubicBezTo>
                <a:cubicBezTo>
                  <a:pt x="136" y="214"/>
                  <a:pt x="139" y="211"/>
                  <a:pt x="143" y="211"/>
                </a:cubicBezTo>
                <a:cubicBezTo>
                  <a:pt x="152" y="215"/>
                  <a:pt x="162" y="218"/>
                  <a:pt x="174" y="225"/>
                </a:cubicBezTo>
                <a:cubicBezTo>
                  <a:pt x="184" y="245"/>
                  <a:pt x="206" y="344"/>
                  <a:pt x="273" y="368"/>
                </a:cubicBezTo>
                <a:cubicBezTo>
                  <a:pt x="292" y="369"/>
                  <a:pt x="311" y="369"/>
                  <a:pt x="333" y="370"/>
                </a:cubicBezTo>
                <a:cubicBezTo>
                  <a:pt x="378" y="302"/>
                  <a:pt x="366" y="262"/>
                  <a:pt x="401" y="204"/>
                </a:cubicBezTo>
                <a:cubicBezTo>
                  <a:pt x="402" y="191"/>
                  <a:pt x="402" y="178"/>
                  <a:pt x="405" y="165"/>
                </a:cubicBezTo>
                <a:cubicBezTo>
                  <a:pt x="367" y="125"/>
                  <a:pt x="329" y="88"/>
                  <a:pt x="291" y="51"/>
                </a:cubicBezTo>
                <a:cubicBezTo>
                  <a:pt x="291" y="12"/>
                  <a:pt x="323" y="16"/>
                  <a:pt x="342" y="0"/>
                </a:cubicBezTo>
                <a:cubicBezTo>
                  <a:pt x="345" y="0"/>
                  <a:pt x="352" y="0"/>
                  <a:pt x="358" y="0"/>
                </a:cubicBezTo>
                <a:cubicBezTo>
                  <a:pt x="399" y="44"/>
                  <a:pt x="456" y="98"/>
                  <a:pt x="485" y="187"/>
                </a:cubicBezTo>
                <a:cubicBezTo>
                  <a:pt x="500" y="207"/>
                  <a:pt x="516" y="227"/>
                  <a:pt x="535" y="250"/>
                </a:cubicBezTo>
                <a:cubicBezTo>
                  <a:pt x="609" y="265"/>
                  <a:pt x="682" y="284"/>
                  <a:pt x="756" y="302"/>
                </a:cubicBezTo>
                <a:cubicBezTo>
                  <a:pt x="768" y="312"/>
                  <a:pt x="784" y="325"/>
                  <a:pt x="800" y="339"/>
                </a:cubicBezTo>
                <a:cubicBezTo>
                  <a:pt x="835" y="409"/>
                  <a:pt x="853" y="547"/>
                  <a:pt x="952" y="618"/>
                </a:cubicBezTo>
                <a:cubicBezTo>
                  <a:pt x="955" y="624"/>
                  <a:pt x="958" y="631"/>
                  <a:pt x="964" y="641"/>
                </a:cubicBezTo>
                <a:cubicBezTo>
                  <a:pt x="993" y="642"/>
                  <a:pt x="1047" y="646"/>
                  <a:pt x="1086" y="621"/>
                </a:cubicBezTo>
                <a:cubicBezTo>
                  <a:pt x="1093" y="553"/>
                  <a:pt x="1083" y="585"/>
                  <a:pt x="1150" y="577"/>
                </a:cubicBezTo>
                <a:cubicBezTo>
                  <a:pt x="1156" y="587"/>
                  <a:pt x="1194" y="650"/>
                  <a:pt x="1194" y="703"/>
                </a:cubicBezTo>
                <a:cubicBezTo>
                  <a:pt x="1149" y="724"/>
                  <a:pt x="1089" y="720"/>
                  <a:pt x="1057" y="719"/>
                </a:cubicBezTo>
                <a:cubicBezTo>
                  <a:pt x="1044" y="745"/>
                  <a:pt x="1031" y="770"/>
                  <a:pt x="1021" y="796"/>
                </a:cubicBezTo>
                <a:cubicBezTo>
                  <a:pt x="1018" y="819"/>
                  <a:pt x="1014" y="845"/>
                  <a:pt x="1014" y="872"/>
                </a:cubicBezTo>
                <a:cubicBezTo>
                  <a:pt x="982" y="894"/>
                  <a:pt x="985" y="897"/>
                  <a:pt x="985" y="956"/>
                </a:cubicBezTo>
                <a:cubicBezTo>
                  <a:pt x="1026" y="996"/>
                  <a:pt x="1067" y="1040"/>
                  <a:pt x="1112" y="1084"/>
                </a:cubicBezTo>
                <a:cubicBezTo>
                  <a:pt x="1122" y="1087"/>
                  <a:pt x="1173" y="1088"/>
                  <a:pt x="1188" y="1141"/>
                </a:cubicBezTo>
                <a:cubicBezTo>
                  <a:pt x="1204" y="1155"/>
                  <a:pt x="1220" y="1168"/>
                  <a:pt x="1236" y="1185"/>
                </a:cubicBezTo>
                <a:cubicBezTo>
                  <a:pt x="1284" y="1189"/>
                  <a:pt x="1332" y="1197"/>
                  <a:pt x="1380" y="1205"/>
                </a:cubicBezTo>
                <a:cubicBezTo>
                  <a:pt x="1389" y="1212"/>
                  <a:pt x="1399" y="1219"/>
                  <a:pt x="1408" y="1229"/>
                </a:cubicBezTo>
                <a:cubicBezTo>
                  <a:pt x="1408" y="1242"/>
                  <a:pt x="1408" y="1258"/>
                  <a:pt x="1411" y="1274"/>
                </a:cubicBezTo>
                <a:cubicBezTo>
                  <a:pt x="1344" y="1342"/>
                  <a:pt x="1261" y="1290"/>
                  <a:pt x="1260" y="1395"/>
                </a:cubicBezTo>
                <a:cubicBezTo>
                  <a:pt x="1270" y="1415"/>
                  <a:pt x="1276" y="1432"/>
                  <a:pt x="1266" y="1457"/>
                </a:cubicBezTo>
                <a:cubicBezTo>
                  <a:pt x="1241" y="1463"/>
                  <a:pt x="1221" y="1479"/>
                  <a:pt x="1209" y="1489"/>
                </a:cubicBezTo>
                <a:cubicBezTo>
                  <a:pt x="1208" y="1541"/>
                  <a:pt x="1208" y="1594"/>
                  <a:pt x="1208" y="1646"/>
                </a:cubicBezTo>
                <a:cubicBezTo>
                  <a:pt x="1146" y="1736"/>
                  <a:pt x="1086" y="1748"/>
                  <a:pt x="996" y="1762"/>
                </a:cubicBezTo>
                <a:cubicBezTo>
                  <a:pt x="929" y="1783"/>
                  <a:pt x="881" y="1801"/>
                  <a:pt x="833" y="1777"/>
                </a:cubicBezTo>
                <a:cubicBezTo>
                  <a:pt x="785" y="1727"/>
                  <a:pt x="776" y="1684"/>
                  <a:pt x="751" y="1657"/>
                </a:cubicBezTo>
                <a:cubicBezTo>
                  <a:pt x="709" y="1660"/>
                  <a:pt x="719" y="1660"/>
                  <a:pt x="699" y="1699"/>
                </a:cubicBezTo>
                <a:cubicBezTo>
                  <a:pt x="693" y="1728"/>
                  <a:pt x="686" y="1760"/>
                  <a:pt x="680" y="1793"/>
                </a:cubicBezTo>
                <a:cubicBezTo>
                  <a:pt x="667" y="1793"/>
                  <a:pt x="657" y="1792"/>
                  <a:pt x="648" y="1792"/>
                </a:cubicBezTo>
                <a:close/>
              </a:path>
            </a:pathLst>
          </a:custGeom>
          <a:solidFill>
            <a:schemeClr val="accent1"/>
          </a:solidFill>
          <a:ln w="8" cap="flat" cmpd="sng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6115050" y="3803650"/>
            <a:ext cx="725488" cy="735013"/>
          </a:xfrm>
          <a:custGeom>
            <a:avLst/>
            <a:gdLst>
              <a:gd name="T0" fmla="*/ 1054 w 1669"/>
              <a:gd name="T1" fmla="*/ 1690 h 1690"/>
              <a:gd name="T2" fmla="*/ 952 w 1669"/>
              <a:gd name="T3" fmla="*/ 1665 h 1690"/>
              <a:gd name="T4" fmla="*/ 952 w 1669"/>
              <a:gd name="T5" fmla="*/ 1625 h 1690"/>
              <a:gd name="T6" fmla="*/ 1061 w 1669"/>
              <a:gd name="T7" fmla="*/ 1556 h 1690"/>
              <a:gd name="T8" fmla="*/ 1090 w 1669"/>
              <a:gd name="T9" fmla="*/ 1517 h 1690"/>
              <a:gd name="T10" fmla="*/ 918 w 1669"/>
              <a:gd name="T11" fmla="*/ 1389 h 1690"/>
              <a:gd name="T12" fmla="*/ 842 w 1669"/>
              <a:gd name="T13" fmla="*/ 1315 h 1690"/>
              <a:gd name="T14" fmla="*/ 728 w 1669"/>
              <a:gd name="T15" fmla="*/ 1230 h 1690"/>
              <a:gd name="T16" fmla="*/ 658 w 1669"/>
              <a:gd name="T17" fmla="*/ 1146 h 1690"/>
              <a:gd name="T18" fmla="*/ 697 w 1669"/>
              <a:gd name="T19" fmla="*/ 1043 h 1690"/>
              <a:gd name="T20" fmla="*/ 720 w 1669"/>
              <a:gd name="T21" fmla="*/ 981 h 1690"/>
              <a:gd name="T22" fmla="*/ 870 w 1669"/>
              <a:gd name="T23" fmla="*/ 952 h 1690"/>
              <a:gd name="T24" fmla="*/ 810 w 1669"/>
              <a:gd name="T25" fmla="*/ 774 h 1690"/>
              <a:gd name="T26" fmla="*/ 711 w 1669"/>
              <a:gd name="T27" fmla="*/ 784 h 1690"/>
              <a:gd name="T28" fmla="*/ 701 w 1669"/>
              <a:gd name="T29" fmla="*/ 836 h 1690"/>
              <a:gd name="T30" fmla="*/ 634 w 1669"/>
              <a:gd name="T31" fmla="*/ 845 h 1690"/>
              <a:gd name="T32" fmla="*/ 583 w 1669"/>
              <a:gd name="T33" fmla="*/ 794 h 1690"/>
              <a:gd name="T34" fmla="*/ 448 w 1669"/>
              <a:gd name="T35" fmla="*/ 519 h 1690"/>
              <a:gd name="T36" fmla="*/ 310 w 1669"/>
              <a:gd name="T37" fmla="*/ 483 h 1690"/>
              <a:gd name="T38" fmla="*/ 196 w 1669"/>
              <a:gd name="T39" fmla="*/ 444 h 1690"/>
              <a:gd name="T40" fmla="*/ 170 w 1669"/>
              <a:gd name="T41" fmla="*/ 414 h 1690"/>
              <a:gd name="T42" fmla="*/ 21 w 1669"/>
              <a:gd name="T43" fmla="*/ 200 h 1690"/>
              <a:gd name="T44" fmla="*/ 76 w 1669"/>
              <a:gd name="T45" fmla="*/ 113 h 1690"/>
              <a:gd name="T46" fmla="*/ 111 w 1669"/>
              <a:gd name="T47" fmla="*/ 150 h 1690"/>
              <a:gd name="T48" fmla="*/ 111 w 1669"/>
              <a:gd name="T49" fmla="*/ 160 h 1690"/>
              <a:gd name="T50" fmla="*/ 203 w 1669"/>
              <a:gd name="T51" fmla="*/ 267 h 1690"/>
              <a:gd name="T52" fmla="*/ 359 w 1669"/>
              <a:gd name="T53" fmla="*/ 301 h 1690"/>
              <a:gd name="T54" fmla="*/ 510 w 1669"/>
              <a:gd name="T55" fmla="*/ 236 h 1690"/>
              <a:gd name="T56" fmla="*/ 561 w 1669"/>
              <a:gd name="T57" fmla="*/ 240 h 1690"/>
              <a:gd name="T58" fmla="*/ 629 w 1669"/>
              <a:gd name="T59" fmla="*/ 157 h 1690"/>
              <a:gd name="T60" fmla="*/ 738 w 1669"/>
              <a:gd name="T61" fmla="*/ 2 h 1690"/>
              <a:gd name="T62" fmla="*/ 741 w 1669"/>
              <a:gd name="T63" fmla="*/ 84 h 1690"/>
              <a:gd name="T64" fmla="*/ 839 w 1669"/>
              <a:gd name="T65" fmla="*/ 165 h 1690"/>
              <a:gd name="T66" fmla="*/ 1050 w 1669"/>
              <a:gd name="T67" fmla="*/ 285 h 1690"/>
              <a:gd name="T68" fmla="*/ 1274 w 1669"/>
              <a:gd name="T69" fmla="*/ 697 h 1690"/>
              <a:gd name="T70" fmla="*/ 1334 w 1669"/>
              <a:gd name="T71" fmla="*/ 869 h 1690"/>
              <a:gd name="T72" fmla="*/ 1617 w 1669"/>
              <a:gd name="T73" fmla="*/ 1053 h 1690"/>
              <a:gd name="T74" fmla="*/ 1617 w 1669"/>
              <a:gd name="T75" fmla="*/ 1072 h 1690"/>
              <a:gd name="T76" fmla="*/ 1444 w 1669"/>
              <a:gd name="T77" fmla="*/ 1081 h 1690"/>
              <a:gd name="T78" fmla="*/ 1444 w 1669"/>
              <a:gd name="T79" fmla="*/ 1147 h 1690"/>
              <a:gd name="T80" fmla="*/ 1546 w 1669"/>
              <a:gd name="T81" fmla="*/ 1188 h 1690"/>
              <a:gd name="T82" fmla="*/ 1539 w 1669"/>
              <a:gd name="T83" fmla="*/ 1270 h 1690"/>
              <a:gd name="T84" fmla="*/ 1660 w 1669"/>
              <a:gd name="T85" fmla="*/ 1332 h 1690"/>
              <a:gd name="T86" fmla="*/ 1669 w 1669"/>
              <a:gd name="T87" fmla="*/ 1352 h 1690"/>
              <a:gd name="T88" fmla="*/ 1541 w 1669"/>
              <a:gd name="T89" fmla="*/ 1480 h 1690"/>
              <a:gd name="T90" fmla="*/ 1541 w 1669"/>
              <a:gd name="T91" fmla="*/ 1496 h 1690"/>
              <a:gd name="T92" fmla="*/ 1390 w 1669"/>
              <a:gd name="T93" fmla="*/ 1620 h 1690"/>
              <a:gd name="T94" fmla="*/ 1284 w 1669"/>
              <a:gd name="T95" fmla="*/ 1653 h 1690"/>
              <a:gd name="T96" fmla="*/ 1278 w 1669"/>
              <a:gd name="T97" fmla="*/ 1670 h 1690"/>
              <a:gd name="T98" fmla="*/ 1125 w 1669"/>
              <a:gd name="T99" fmla="*/ 1656 h 1690"/>
              <a:gd name="T100" fmla="*/ 1054 w 1669"/>
              <a:gd name="T101" fmla="*/ 1690 h 1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669" h="1690">
                <a:moveTo>
                  <a:pt x="1054" y="1690"/>
                </a:moveTo>
                <a:cubicBezTo>
                  <a:pt x="1000" y="1666"/>
                  <a:pt x="977" y="1669"/>
                  <a:pt x="952" y="1665"/>
                </a:cubicBezTo>
                <a:cubicBezTo>
                  <a:pt x="952" y="1652"/>
                  <a:pt x="952" y="1638"/>
                  <a:pt x="952" y="1625"/>
                </a:cubicBezTo>
                <a:cubicBezTo>
                  <a:pt x="885" y="1601"/>
                  <a:pt x="1045" y="1562"/>
                  <a:pt x="1061" y="1556"/>
                </a:cubicBezTo>
                <a:cubicBezTo>
                  <a:pt x="1071" y="1543"/>
                  <a:pt x="1081" y="1530"/>
                  <a:pt x="1090" y="1517"/>
                </a:cubicBezTo>
                <a:cubicBezTo>
                  <a:pt x="1091" y="1373"/>
                  <a:pt x="998" y="1394"/>
                  <a:pt x="918" y="1389"/>
                </a:cubicBezTo>
                <a:cubicBezTo>
                  <a:pt x="867" y="1374"/>
                  <a:pt x="852" y="1331"/>
                  <a:pt x="842" y="1315"/>
                </a:cubicBezTo>
                <a:cubicBezTo>
                  <a:pt x="782" y="1287"/>
                  <a:pt x="743" y="1257"/>
                  <a:pt x="728" y="1230"/>
                </a:cubicBezTo>
                <a:cubicBezTo>
                  <a:pt x="670" y="1193"/>
                  <a:pt x="667" y="1176"/>
                  <a:pt x="658" y="1146"/>
                </a:cubicBezTo>
                <a:cubicBezTo>
                  <a:pt x="706" y="1118"/>
                  <a:pt x="693" y="1069"/>
                  <a:pt x="697" y="1043"/>
                </a:cubicBezTo>
                <a:cubicBezTo>
                  <a:pt x="703" y="1020"/>
                  <a:pt x="710" y="1000"/>
                  <a:pt x="720" y="981"/>
                </a:cubicBezTo>
                <a:cubicBezTo>
                  <a:pt x="761" y="982"/>
                  <a:pt x="812" y="996"/>
                  <a:pt x="870" y="952"/>
                </a:cubicBezTo>
                <a:cubicBezTo>
                  <a:pt x="870" y="873"/>
                  <a:pt x="848" y="801"/>
                  <a:pt x="810" y="774"/>
                </a:cubicBezTo>
                <a:cubicBezTo>
                  <a:pt x="753" y="772"/>
                  <a:pt x="740" y="772"/>
                  <a:pt x="711" y="784"/>
                </a:cubicBezTo>
                <a:cubicBezTo>
                  <a:pt x="708" y="801"/>
                  <a:pt x="705" y="817"/>
                  <a:pt x="701" y="836"/>
                </a:cubicBezTo>
                <a:cubicBezTo>
                  <a:pt x="679" y="839"/>
                  <a:pt x="656" y="842"/>
                  <a:pt x="634" y="845"/>
                </a:cubicBezTo>
                <a:cubicBezTo>
                  <a:pt x="618" y="808"/>
                  <a:pt x="606" y="811"/>
                  <a:pt x="583" y="794"/>
                </a:cubicBezTo>
                <a:cubicBezTo>
                  <a:pt x="523" y="681"/>
                  <a:pt x="501" y="589"/>
                  <a:pt x="448" y="519"/>
                </a:cubicBezTo>
                <a:cubicBezTo>
                  <a:pt x="397" y="482"/>
                  <a:pt x="342" y="487"/>
                  <a:pt x="310" y="483"/>
                </a:cubicBezTo>
                <a:cubicBezTo>
                  <a:pt x="272" y="469"/>
                  <a:pt x="234" y="455"/>
                  <a:pt x="196" y="444"/>
                </a:cubicBezTo>
                <a:cubicBezTo>
                  <a:pt x="186" y="434"/>
                  <a:pt x="177" y="424"/>
                  <a:pt x="170" y="414"/>
                </a:cubicBezTo>
                <a:cubicBezTo>
                  <a:pt x="139" y="328"/>
                  <a:pt x="69" y="238"/>
                  <a:pt x="21" y="200"/>
                </a:cubicBezTo>
                <a:cubicBezTo>
                  <a:pt x="22" y="145"/>
                  <a:pt x="0" y="59"/>
                  <a:pt x="76" y="113"/>
                </a:cubicBezTo>
                <a:cubicBezTo>
                  <a:pt x="82" y="127"/>
                  <a:pt x="92" y="140"/>
                  <a:pt x="111" y="150"/>
                </a:cubicBezTo>
                <a:cubicBezTo>
                  <a:pt x="111" y="153"/>
                  <a:pt x="111" y="157"/>
                  <a:pt x="111" y="160"/>
                </a:cubicBezTo>
                <a:cubicBezTo>
                  <a:pt x="140" y="180"/>
                  <a:pt x="165" y="204"/>
                  <a:pt x="203" y="267"/>
                </a:cubicBezTo>
                <a:cubicBezTo>
                  <a:pt x="235" y="284"/>
                  <a:pt x="289" y="292"/>
                  <a:pt x="359" y="301"/>
                </a:cubicBezTo>
                <a:cubicBezTo>
                  <a:pt x="411" y="285"/>
                  <a:pt x="447" y="136"/>
                  <a:pt x="510" y="236"/>
                </a:cubicBezTo>
                <a:cubicBezTo>
                  <a:pt x="526" y="236"/>
                  <a:pt x="542" y="236"/>
                  <a:pt x="561" y="240"/>
                </a:cubicBezTo>
                <a:cubicBezTo>
                  <a:pt x="584" y="211"/>
                  <a:pt x="606" y="182"/>
                  <a:pt x="629" y="157"/>
                </a:cubicBezTo>
                <a:cubicBezTo>
                  <a:pt x="642" y="82"/>
                  <a:pt x="649" y="0"/>
                  <a:pt x="738" y="2"/>
                </a:cubicBezTo>
                <a:cubicBezTo>
                  <a:pt x="738" y="28"/>
                  <a:pt x="738" y="55"/>
                  <a:pt x="741" y="84"/>
                </a:cubicBezTo>
                <a:cubicBezTo>
                  <a:pt x="773" y="111"/>
                  <a:pt x="804" y="138"/>
                  <a:pt x="839" y="165"/>
                </a:cubicBezTo>
                <a:cubicBezTo>
                  <a:pt x="897" y="186"/>
                  <a:pt x="960" y="244"/>
                  <a:pt x="1050" y="285"/>
                </a:cubicBezTo>
                <a:cubicBezTo>
                  <a:pt x="1110" y="411"/>
                  <a:pt x="1179" y="547"/>
                  <a:pt x="1274" y="697"/>
                </a:cubicBezTo>
                <a:cubicBezTo>
                  <a:pt x="1274" y="736"/>
                  <a:pt x="1289" y="809"/>
                  <a:pt x="1334" y="869"/>
                </a:cubicBezTo>
                <a:cubicBezTo>
                  <a:pt x="1439" y="927"/>
                  <a:pt x="1502" y="961"/>
                  <a:pt x="1617" y="1053"/>
                </a:cubicBezTo>
                <a:cubicBezTo>
                  <a:pt x="1617" y="1059"/>
                  <a:pt x="1617" y="1066"/>
                  <a:pt x="1617" y="1072"/>
                </a:cubicBezTo>
                <a:cubicBezTo>
                  <a:pt x="1588" y="1101"/>
                  <a:pt x="1457" y="1081"/>
                  <a:pt x="1444" y="1081"/>
                </a:cubicBezTo>
                <a:cubicBezTo>
                  <a:pt x="1444" y="1101"/>
                  <a:pt x="1444" y="1124"/>
                  <a:pt x="1444" y="1147"/>
                </a:cubicBezTo>
                <a:cubicBezTo>
                  <a:pt x="1476" y="1160"/>
                  <a:pt x="1511" y="1174"/>
                  <a:pt x="1546" y="1188"/>
                </a:cubicBezTo>
                <a:cubicBezTo>
                  <a:pt x="1533" y="1214"/>
                  <a:pt x="1526" y="1227"/>
                  <a:pt x="1539" y="1270"/>
                </a:cubicBezTo>
                <a:cubicBezTo>
                  <a:pt x="1577" y="1291"/>
                  <a:pt x="1619" y="1311"/>
                  <a:pt x="1660" y="1332"/>
                </a:cubicBezTo>
                <a:cubicBezTo>
                  <a:pt x="1663" y="1339"/>
                  <a:pt x="1666" y="1345"/>
                  <a:pt x="1669" y="1352"/>
                </a:cubicBezTo>
                <a:cubicBezTo>
                  <a:pt x="1669" y="1421"/>
                  <a:pt x="1599" y="1445"/>
                  <a:pt x="1541" y="1480"/>
                </a:cubicBezTo>
                <a:cubicBezTo>
                  <a:pt x="1541" y="1483"/>
                  <a:pt x="1541" y="1490"/>
                  <a:pt x="1541" y="1496"/>
                </a:cubicBezTo>
                <a:cubicBezTo>
                  <a:pt x="1512" y="1495"/>
                  <a:pt x="1419" y="1598"/>
                  <a:pt x="1390" y="1620"/>
                </a:cubicBezTo>
                <a:cubicBezTo>
                  <a:pt x="1355" y="1629"/>
                  <a:pt x="1320" y="1641"/>
                  <a:pt x="1284" y="1653"/>
                </a:cubicBezTo>
                <a:cubicBezTo>
                  <a:pt x="1281" y="1657"/>
                  <a:pt x="1278" y="1663"/>
                  <a:pt x="1278" y="1670"/>
                </a:cubicBezTo>
                <a:cubicBezTo>
                  <a:pt x="1227" y="1665"/>
                  <a:pt x="1176" y="1660"/>
                  <a:pt x="1125" y="1656"/>
                </a:cubicBezTo>
                <a:cubicBezTo>
                  <a:pt x="1099" y="1665"/>
                  <a:pt x="1076" y="1678"/>
                  <a:pt x="1054" y="1690"/>
                </a:cubicBezTo>
                <a:close/>
              </a:path>
            </a:pathLst>
          </a:custGeom>
          <a:solidFill>
            <a:schemeClr val="accent1"/>
          </a:solidFill>
          <a:ln w="8" cap="flat" cmpd="sng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Freeform 21"/>
          <p:cNvSpPr>
            <a:spLocks/>
          </p:cNvSpPr>
          <p:nvPr/>
        </p:nvSpPr>
        <p:spPr bwMode="auto">
          <a:xfrm>
            <a:off x="5381625" y="3662363"/>
            <a:ext cx="739775" cy="741362"/>
          </a:xfrm>
          <a:custGeom>
            <a:avLst/>
            <a:gdLst>
              <a:gd name="T0" fmla="*/ 1448 w 1700"/>
              <a:gd name="T1" fmla="*/ 1701 h 1701"/>
              <a:gd name="T2" fmla="*/ 1314 w 1700"/>
              <a:gd name="T3" fmla="*/ 1678 h 1701"/>
              <a:gd name="T4" fmla="*/ 1209 w 1700"/>
              <a:gd name="T5" fmla="*/ 1620 h 1701"/>
              <a:gd name="T6" fmla="*/ 1008 w 1700"/>
              <a:gd name="T7" fmla="*/ 1569 h 1701"/>
              <a:gd name="T8" fmla="*/ 954 w 1700"/>
              <a:gd name="T9" fmla="*/ 1482 h 1701"/>
              <a:gd name="T10" fmla="*/ 852 w 1700"/>
              <a:gd name="T11" fmla="*/ 1414 h 1701"/>
              <a:gd name="T12" fmla="*/ 485 w 1700"/>
              <a:gd name="T13" fmla="*/ 1395 h 1701"/>
              <a:gd name="T14" fmla="*/ 252 w 1700"/>
              <a:gd name="T15" fmla="*/ 1268 h 1701"/>
              <a:gd name="T16" fmla="*/ 179 w 1700"/>
              <a:gd name="T17" fmla="*/ 1185 h 1701"/>
              <a:gd name="T18" fmla="*/ 53 w 1700"/>
              <a:gd name="T19" fmla="*/ 890 h 1701"/>
              <a:gd name="T20" fmla="*/ 3 w 1700"/>
              <a:gd name="T21" fmla="*/ 741 h 1701"/>
              <a:gd name="T22" fmla="*/ 1 w 1700"/>
              <a:gd name="T23" fmla="*/ 623 h 1701"/>
              <a:gd name="T24" fmla="*/ 151 w 1700"/>
              <a:gd name="T25" fmla="*/ 545 h 1701"/>
              <a:gd name="T26" fmla="*/ 202 w 1700"/>
              <a:gd name="T27" fmla="*/ 520 h 1701"/>
              <a:gd name="T28" fmla="*/ 417 w 1700"/>
              <a:gd name="T29" fmla="*/ 437 h 1701"/>
              <a:gd name="T30" fmla="*/ 631 w 1700"/>
              <a:gd name="T31" fmla="*/ 390 h 1701"/>
              <a:gd name="T32" fmla="*/ 786 w 1700"/>
              <a:gd name="T33" fmla="*/ 250 h 1701"/>
              <a:gd name="T34" fmla="*/ 867 w 1700"/>
              <a:gd name="T35" fmla="*/ 0 h 1701"/>
              <a:gd name="T36" fmla="*/ 1026 w 1700"/>
              <a:gd name="T37" fmla="*/ 40 h 1701"/>
              <a:gd name="T38" fmla="*/ 1263 w 1700"/>
              <a:gd name="T39" fmla="*/ 46 h 1701"/>
              <a:gd name="T40" fmla="*/ 1301 w 1700"/>
              <a:gd name="T41" fmla="*/ 106 h 1701"/>
              <a:gd name="T42" fmla="*/ 1335 w 1700"/>
              <a:gd name="T43" fmla="*/ 264 h 1701"/>
              <a:gd name="T44" fmla="*/ 1238 w 1700"/>
              <a:gd name="T45" fmla="*/ 376 h 1701"/>
              <a:gd name="T46" fmla="*/ 1203 w 1700"/>
              <a:gd name="T47" fmla="*/ 388 h 1701"/>
              <a:gd name="T48" fmla="*/ 1203 w 1700"/>
              <a:gd name="T49" fmla="*/ 411 h 1701"/>
              <a:gd name="T50" fmla="*/ 1311 w 1700"/>
              <a:gd name="T51" fmla="*/ 496 h 1701"/>
              <a:gd name="T52" fmla="*/ 1318 w 1700"/>
              <a:gd name="T53" fmla="*/ 513 h 1701"/>
              <a:gd name="T54" fmla="*/ 1550 w 1700"/>
              <a:gd name="T55" fmla="*/ 597 h 1701"/>
              <a:gd name="T56" fmla="*/ 1617 w 1700"/>
              <a:gd name="T57" fmla="*/ 654 h 1701"/>
              <a:gd name="T58" fmla="*/ 1700 w 1700"/>
              <a:gd name="T59" fmla="*/ 722 h 1701"/>
              <a:gd name="T60" fmla="*/ 1696 w 1700"/>
              <a:gd name="T61" fmla="*/ 751 h 1701"/>
              <a:gd name="T62" fmla="*/ 1651 w 1700"/>
              <a:gd name="T63" fmla="*/ 894 h 1701"/>
              <a:gd name="T64" fmla="*/ 1600 w 1700"/>
              <a:gd name="T65" fmla="*/ 880 h 1701"/>
              <a:gd name="T66" fmla="*/ 1434 w 1700"/>
              <a:gd name="T67" fmla="*/ 738 h 1701"/>
              <a:gd name="T68" fmla="*/ 1440 w 1700"/>
              <a:gd name="T69" fmla="*/ 954 h 1701"/>
              <a:gd name="T70" fmla="*/ 1298 w 1700"/>
              <a:gd name="T71" fmla="*/ 1115 h 1701"/>
              <a:gd name="T72" fmla="*/ 1298 w 1700"/>
              <a:gd name="T73" fmla="*/ 1183 h 1701"/>
              <a:gd name="T74" fmla="*/ 1361 w 1700"/>
              <a:gd name="T75" fmla="*/ 1234 h 1701"/>
              <a:gd name="T76" fmla="*/ 1392 w 1700"/>
              <a:gd name="T77" fmla="*/ 1349 h 1701"/>
              <a:gd name="T78" fmla="*/ 1472 w 1700"/>
              <a:gd name="T79" fmla="*/ 1404 h 1701"/>
              <a:gd name="T80" fmla="*/ 1555 w 1700"/>
              <a:gd name="T81" fmla="*/ 1373 h 1701"/>
              <a:gd name="T82" fmla="*/ 1592 w 1700"/>
              <a:gd name="T83" fmla="*/ 1580 h 1701"/>
              <a:gd name="T84" fmla="*/ 1487 w 1700"/>
              <a:gd name="T85" fmla="*/ 1640 h 1701"/>
              <a:gd name="T86" fmla="*/ 1448 w 1700"/>
              <a:gd name="T87" fmla="*/ 1701 h 1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00" h="1701">
                <a:moveTo>
                  <a:pt x="1448" y="1701"/>
                </a:moveTo>
                <a:cubicBezTo>
                  <a:pt x="1403" y="1693"/>
                  <a:pt x="1359" y="1686"/>
                  <a:pt x="1314" y="1678"/>
                </a:cubicBezTo>
                <a:cubicBezTo>
                  <a:pt x="1279" y="1658"/>
                  <a:pt x="1244" y="1637"/>
                  <a:pt x="1209" y="1620"/>
                </a:cubicBezTo>
                <a:cubicBezTo>
                  <a:pt x="1091" y="1617"/>
                  <a:pt x="1062" y="1616"/>
                  <a:pt x="1008" y="1569"/>
                </a:cubicBezTo>
                <a:cubicBezTo>
                  <a:pt x="989" y="1539"/>
                  <a:pt x="970" y="1509"/>
                  <a:pt x="954" y="1482"/>
                </a:cubicBezTo>
                <a:cubicBezTo>
                  <a:pt x="919" y="1459"/>
                  <a:pt x="884" y="1435"/>
                  <a:pt x="852" y="1414"/>
                </a:cubicBezTo>
                <a:cubicBezTo>
                  <a:pt x="728" y="1408"/>
                  <a:pt x="606" y="1402"/>
                  <a:pt x="485" y="1395"/>
                </a:cubicBezTo>
                <a:cubicBezTo>
                  <a:pt x="408" y="1361"/>
                  <a:pt x="274" y="1315"/>
                  <a:pt x="252" y="1268"/>
                </a:cubicBezTo>
                <a:cubicBezTo>
                  <a:pt x="198" y="1234"/>
                  <a:pt x="192" y="1211"/>
                  <a:pt x="179" y="1185"/>
                </a:cubicBezTo>
                <a:cubicBezTo>
                  <a:pt x="161" y="1050"/>
                  <a:pt x="94" y="970"/>
                  <a:pt x="53" y="890"/>
                </a:cubicBezTo>
                <a:cubicBezTo>
                  <a:pt x="34" y="840"/>
                  <a:pt x="19" y="791"/>
                  <a:pt x="3" y="741"/>
                </a:cubicBezTo>
                <a:cubicBezTo>
                  <a:pt x="0" y="702"/>
                  <a:pt x="0" y="663"/>
                  <a:pt x="1" y="623"/>
                </a:cubicBezTo>
                <a:cubicBezTo>
                  <a:pt x="52" y="625"/>
                  <a:pt x="109" y="580"/>
                  <a:pt x="151" y="545"/>
                </a:cubicBezTo>
                <a:cubicBezTo>
                  <a:pt x="167" y="536"/>
                  <a:pt x="183" y="526"/>
                  <a:pt x="202" y="520"/>
                </a:cubicBezTo>
                <a:cubicBezTo>
                  <a:pt x="282" y="516"/>
                  <a:pt x="350" y="491"/>
                  <a:pt x="417" y="437"/>
                </a:cubicBezTo>
                <a:cubicBezTo>
                  <a:pt x="478" y="432"/>
                  <a:pt x="558" y="408"/>
                  <a:pt x="631" y="390"/>
                </a:cubicBezTo>
                <a:cubicBezTo>
                  <a:pt x="692" y="353"/>
                  <a:pt x="740" y="301"/>
                  <a:pt x="786" y="250"/>
                </a:cubicBezTo>
                <a:cubicBezTo>
                  <a:pt x="866" y="197"/>
                  <a:pt x="863" y="72"/>
                  <a:pt x="867" y="0"/>
                </a:cubicBezTo>
                <a:cubicBezTo>
                  <a:pt x="918" y="11"/>
                  <a:pt x="972" y="26"/>
                  <a:pt x="1026" y="40"/>
                </a:cubicBezTo>
                <a:cubicBezTo>
                  <a:pt x="1103" y="42"/>
                  <a:pt x="1183" y="44"/>
                  <a:pt x="1263" y="46"/>
                </a:cubicBezTo>
                <a:cubicBezTo>
                  <a:pt x="1275" y="66"/>
                  <a:pt x="1288" y="86"/>
                  <a:pt x="1301" y="106"/>
                </a:cubicBezTo>
                <a:cubicBezTo>
                  <a:pt x="1329" y="126"/>
                  <a:pt x="1377" y="200"/>
                  <a:pt x="1335" y="264"/>
                </a:cubicBezTo>
                <a:cubicBezTo>
                  <a:pt x="1274" y="295"/>
                  <a:pt x="1252" y="308"/>
                  <a:pt x="1238" y="376"/>
                </a:cubicBezTo>
                <a:cubicBezTo>
                  <a:pt x="1226" y="379"/>
                  <a:pt x="1213" y="382"/>
                  <a:pt x="1203" y="388"/>
                </a:cubicBezTo>
                <a:cubicBezTo>
                  <a:pt x="1203" y="395"/>
                  <a:pt x="1203" y="402"/>
                  <a:pt x="1203" y="411"/>
                </a:cubicBezTo>
                <a:cubicBezTo>
                  <a:pt x="1238" y="438"/>
                  <a:pt x="1273" y="466"/>
                  <a:pt x="1311" y="496"/>
                </a:cubicBezTo>
                <a:cubicBezTo>
                  <a:pt x="1311" y="499"/>
                  <a:pt x="1314" y="506"/>
                  <a:pt x="1318" y="513"/>
                </a:cubicBezTo>
                <a:cubicBezTo>
                  <a:pt x="1365" y="550"/>
                  <a:pt x="1457" y="667"/>
                  <a:pt x="1550" y="597"/>
                </a:cubicBezTo>
                <a:cubicBezTo>
                  <a:pt x="1573" y="601"/>
                  <a:pt x="1589" y="614"/>
                  <a:pt x="1617" y="654"/>
                </a:cubicBezTo>
                <a:cubicBezTo>
                  <a:pt x="1642" y="675"/>
                  <a:pt x="1671" y="698"/>
                  <a:pt x="1700" y="722"/>
                </a:cubicBezTo>
                <a:cubicBezTo>
                  <a:pt x="1696" y="732"/>
                  <a:pt x="1696" y="741"/>
                  <a:pt x="1696" y="751"/>
                </a:cubicBezTo>
                <a:cubicBezTo>
                  <a:pt x="1667" y="780"/>
                  <a:pt x="1667" y="852"/>
                  <a:pt x="1651" y="894"/>
                </a:cubicBezTo>
                <a:cubicBezTo>
                  <a:pt x="1632" y="887"/>
                  <a:pt x="1616" y="883"/>
                  <a:pt x="1600" y="880"/>
                </a:cubicBezTo>
                <a:cubicBezTo>
                  <a:pt x="1536" y="790"/>
                  <a:pt x="1537" y="708"/>
                  <a:pt x="1434" y="738"/>
                </a:cubicBezTo>
                <a:cubicBezTo>
                  <a:pt x="1434" y="810"/>
                  <a:pt x="1437" y="882"/>
                  <a:pt x="1440" y="954"/>
                </a:cubicBezTo>
                <a:cubicBezTo>
                  <a:pt x="1417" y="1009"/>
                  <a:pt x="1346" y="1076"/>
                  <a:pt x="1298" y="1115"/>
                </a:cubicBezTo>
                <a:cubicBezTo>
                  <a:pt x="1298" y="1137"/>
                  <a:pt x="1298" y="1160"/>
                  <a:pt x="1298" y="1183"/>
                </a:cubicBezTo>
                <a:cubicBezTo>
                  <a:pt x="1313" y="1200"/>
                  <a:pt x="1323" y="1213"/>
                  <a:pt x="1361" y="1234"/>
                </a:cubicBezTo>
                <a:cubicBezTo>
                  <a:pt x="1371" y="1270"/>
                  <a:pt x="1380" y="1310"/>
                  <a:pt x="1392" y="1349"/>
                </a:cubicBezTo>
                <a:cubicBezTo>
                  <a:pt x="1396" y="1359"/>
                  <a:pt x="1415" y="1402"/>
                  <a:pt x="1472" y="1404"/>
                </a:cubicBezTo>
                <a:cubicBezTo>
                  <a:pt x="1504" y="1372"/>
                  <a:pt x="1501" y="1362"/>
                  <a:pt x="1555" y="1373"/>
                </a:cubicBezTo>
                <a:cubicBezTo>
                  <a:pt x="1571" y="1410"/>
                  <a:pt x="1628" y="1509"/>
                  <a:pt x="1592" y="1580"/>
                </a:cubicBezTo>
                <a:cubicBezTo>
                  <a:pt x="1560" y="1580"/>
                  <a:pt x="1499" y="1627"/>
                  <a:pt x="1487" y="1640"/>
                </a:cubicBezTo>
                <a:cubicBezTo>
                  <a:pt x="1474" y="1659"/>
                  <a:pt x="1461" y="1679"/>
                  <a:pt x="1448" y="1701"/>
                </a:cubicBezTo>
                <a:close/>
              </a:path>
            </a:pathLst>
          </a:custGeom>
          <a:solidFill>
            <a:schemeClr val="accent1"/>
          </a:solidFill>
          <a:ln w="8" cap="flat" cmpd="sng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Freeform 22"/>
          <p:cNvSpPr>
            <a:spLocks/>
          </p:cNvSpPr>
          <p:nvPr/>
        </p:nvSpPr>
        <p:spPr bwMode="auto">
          <a:xfrm>
            <a:off x="4792663" y="3179763"/>
            <a:ext cx="650875" cy="1200150"/>
          </a:xfrm>
          <a:custGeom>
            <a:avLst/>
            <a:gdLst>
              <a:gd name="T0" fmla="*/ 1048 w 1498"/>
              <a:gd name="T1" fmla="*/ 2760 h 2761"/>
              <a:gd name="T2" fmla="*/ 851 w 1498"/>
              <a:gd name="T3" fmla="*/ 2611 h 2761"/>
              <a:gd name="T4" fmla="*/ 774 w 1498"/>
              <a:gd name="T5" fmla="*/ 2583 h 2761"/>
              <a:gd name="T6" fmla="*/ 554 w 1498"/>
              <a:gd name="T7" fmla="*/ 2610 h 2761"/>
              <a:gd name="T8" fmla="*/ 452 w 1498"/>
              <a:gd name="T9" fmla="*/ 2548 h 2761"/>
              <a:gd name="T10" fmla="*/ 305 w 1498"/>
              <a:gd name="T11" fmla="*/ 2463 h 2761"/>
              <a:gd name="T12" fmla="*/ 174 w 1498"/>
              <a:gd name="T13" fmla="*/ 2460 h 2761"/>
              <a:gd name="T14" fmla="*/ 40 w 1498"/>
              <a:gd name="T15" fmla="*/ 2410 h 2761"/>
              <a:gd name="T16" fmla="*/ 66 w 1498"/>
              <a:gd name="T17" fmla="*/ 2329 h 2761"/>
              <a:gd name="T18" fmla="*/ 32 w 1498"/>
              <a:gd name="T19" fmla="*/ 2227 h 2761"/>
              <a:gd name="T20" fmla="*/ 10 w 1498"/>
              <a:gd name="T21" fmla="*/ 2164 h 2761"/>
              <a:gd name="T22" fmla="*/ 182 w 1498"/>
              <a:gd name="T23" fmla="*/ 2165 h 2761"/>
              <a:gd name="T24" fmla="*/ 206 w 1498"/>
              <a:gd name="T25" fmla="*/ 1937 h 2761"/>
              <a:gd name="T26" fmla="*/ 165 w 1498"/>
              <a:gd name="T27" fmla="*/ 1847 h 2761"/>
              <a:gd name="T28" fmla="*/ 329 w 1498"/>
              <a:gd name="T29" fmla="*/ 1622 h 2761"/>
              <a:gd name="T30" fmla="*/ 470 w 1498"/>
              <a:gd name="T31" fmla="*/ 1698 h 2761"/>
              <a:gd name="T32" fmla="*/ 534 w 1498"/>
              <a:gd name="T33" fmla="*/ 1680 h 2761"/>
              <a:gd name="T34" fmla="*/ 534 w 1498"/>
              <a:gd name="T35" fmla="*/ 1549 h 2761"/>
              <a:gd name="T36" fmla="*/ 665 w 1498"/>
              <a:gd name="T37" fmla="*/ 1539 h 2761"/>
              <a:gd name="T38" fmla="*/ 745 w 1498"/>
              <a:gd name="T39" fmla="*/ 1541 h 2761"/>
              <a:gd name="T40" fmla="*/ 760 w 1498"/>
              <a:gd name="T41" fmla="*/ 1279 h 2761"/>
              <a:gd name="T42" fmla="*/ 795 w 1498"/>
              <a:gd name="T43" fmla="*/ 1182 h 2761"/>
              <a:gd name="T44" fmla="*/ 796 w 1498"/>
              <a:gd name="T45" fmla="*/ 1120 h 2761"/>
              <a:gd name="T46" fmla="*/ 741 w 1498"/>
              <a:gd name="T47" fmla="*/ 1112 h 2761"/>
              <a:gd name="T48" fmla="*/ 589 w 1498"/>
              <a:gd name="T49" fmla="*/ 1000 h 2761"/>
              <a:gd name="T50" fmla="*/ 397 w 1498"/>
              <a:gd name="T51" fmla="*/ 926 h 2761"/>
              <a:gd name="T52" fmla="*/ 427 w 1498"/>
              <a:gd name="T53" fmla="*/ 848 h 2761"/>
              <a:gd name="T54" fmla="*/ 411 w 1498"/>
              <a:gd name="T55" fmla="*/ 737 h 2761"/>
              <a:gd name="T56" fmla="*/ 469 w 1498"/>
              <a:gd name="T57" fmla="*/ 666 h 2761"/>
              <a:gd name="T58" fmla="*/ 575 w 1498"/>
              <a:gd name="T59" fmla="*/ 685 h 2761"/>
              <a:gd name="T60" fmla="*/ 817 w 1498"/>
              <a:gd name="T61" fmla="*/ 701 h 2761"/>
              <a:gd name="T62" fmla="*/ 864 w 1498"/>
              <a:gd name="T63" fmla="*/ 434 h 2761"/>
              <a:gd name="T64" fmla="*/ 941 w 1498"/>
              <a:gd name="T65" fmla="*/ 315 h 2761"/>
              <a:gd name="T66" fmla="*/ 1038 w 1498"/>
              <a:gd name="T67" fmla="*/ 179 h 2761"/>
              <a:gd name="T68" fmla="*/ 1127 w 1498"/>
              <a:gd name="T69" fmla="*/ 113 h 2761"/>
              <a:gd name="T70" fmla="*/ 1185 w 1498"/>
              <a:gd name="T71" fmla="*/ 29 h 2761"/>
              <a:gd name="T72" fmla="*/ 1249 w 1498"/>
              <a:gd name="T73" fmla="*/ 80 h 2761"/>
              <a:gd name="T74" fmla="*/ 1268 w 1498"/>
              <a:gd name="T75" fmla="*/ 80 h 2761"/>
              <a:gd name="T76" fmla="*/ 1329 w 1498"/>
              <a:gd name="T77" fmla="*/ 0 h 2761"/>
              <a:gd name="T78" fmla="*/ 1431 w 1498"/>
              <a:gd name="T79" fmla="*/ 88 h 2761"/>
              <a:gd name="T80" fmla="*/ 1392 w 1498"/>
              <a:gd name="T81" fmla="*/ 159 h 2761"/>
              <a:gd name="T82" fmla="*/ 1308 w 1498"/>
              <a:gd name="T83" fmla="*/ 393 h 2761"/>
              <a:gd name="T84" fmla="*/ 1325 w 1498"/>
              <a:gd name="T85" fmla="*/ 707 h 2761"/>
              <a:gd name="T86" fmla="*/ 1228 w 1498"/>
              <a:gd name="T87" fmla="*/ 931 h 2761"/>
              <a:gd name="T88" fmla="*/ 1227 w 1498"/>
              <a:gd name="T89" fmla="*/ 1189 h 2761"/>
              <a:gd name="T90" fmla="*/ 1286 w 1498"/>
              <a:gd name="T91" fmla="*/ 1410 h 2761"/>
              <a:gd name="T92" fmla="*/ 1272 w 1498"/>
              <a:gd name="T93" fmla="*/ 1672 h 2761"/>
              <a:gd name="T94" fmla="*/ 1332 w 1498"/>
              <a:gd name="T95" fmla="*/ 1765 h 2761"/>
              <a:gd name="T96" fmla="*/ 1325 w 1498"/>
              <a:gd name="T97" fmla="*/ 1870 h 2761"/>
              <a:gd name="T98" fmla="*/ 1397 w 1498"/>
              <a:gd name="T99" fmla="*/ 2055 h 2761"/>
              <a:gd name="T100" fmla="*/ 1498 w 1498"/>
              <a:gd name="T101" fmla="*/ 2283 h 2761"/>
              <a:gd name="T102" fmla="*/ 1412 w 1498"/>
              <a:gd name="T103" fmla="*/ 2265 h 2761"/>
              <a:gd name="T104" fmla="*/ 1089 w 1498"/>
              <a:gd name="T105" fmla="*/ 2273 h 2761"/>
              <a:gd name="T106" fmla="*/ 1086 w 1498"/>
              <a:gd name="T107" fmla="*/ 2309 h 2761"/>
              <a:gd name="T108" fmla="*/ 1203 w 1498"/>
              <a:gd name="T109" fmla="*/ 2414 h 2761"/>
              <a:gd name="T110" fmla="*/ 1216 w 1498"/>
              <a:gd name="T111" fmla="*/ 2463 h 2761"/>
              <a:gd name="T112" fmla="*/ 1068 w 1498"/>
              <a:gd name="T113" fmla="*/ 2571 h 2761"/>
              <a:gd name="T114" fmla="*/ 1070 w 1498"/>
              <a:gd name="T115" fmla="*/ 2761 h 2761"/>
              <a:gd name="T116" fmla="*/ 1048 w 1498"/>
              <a:gd name="T117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98" h="2761">
                <a:moveTo>
                  <a:pt x="1048" y="2760"/>
                </a:moveTo>
                <a:cubicBezTo>
                  <a:pt x="933" y="2715"/>
                  <a:pt x="911" y="2665"/>
                  <a:pt x="851" y="2611"/>
                </a:cubicBezTo>
                <a:cubicBezTo>
                  <a:pt x="825" y="2600"/>
                  <a:pt x="800" y="2590"/>
                  <a:pt x="774" y="2583"/>
                </a:cubicBezTo>
                <a:cubicBezTo>
                  <a:pt x="694" y="2581"/>
                  <a:pt x="611" y="2575"/>
                  <a:pt x="554" y="2610"/>
                </a:cubicBezTo>
                <a:cubicBezTo>
                  <a:pt x="518" y="2609"/>
                  <a:pt x="464" y="2559"/>
                  <a:pt x="452" y="2548"/>
                </a:cubicBezTo>
                <a:cubicBezTo>
                  <a:pt x="359" y="2546"/>
                  <a:pt x="337" y="2474"/>
                  <a:pt x="305" y="2463"/>
                </a:cubicBezTo>
                <a:cubicBezTo>
                  <a:pt x="261" y="2462"/>
                  <a:pt x="216" y="2461"/>
                  <a:pt x="174" y="2460"/>
                </a:cubicBezTo>
                <a:cubicBezTo>
                  <a:pt x="130" y="2442"/>
                  <a:pt x="85" y="2425"/>
                  <a:pt x="40" y="2410"/>
                </a:cubicBezTo>
                <a:cubicBezTo>
                  <a:pt x="41" y="2368"/>
                  <a:pt x="53" y="2358"/>
                  <a:pt x="66" y="2329"/>
                </a:cubicBezTo>
                <a:cubicBezTo>
                  <a:pt x="67" y="2251"/>
                  <a:pt x="61" y="2241"/>
                  <a:pt x="32" y="2227"/>
                </a:cubicBezTo>
                <a:cubicBezTo>
                  <a:pt x="3" y="2197"/>
                  <a:pt x="0" y="2174"/>
                  <a:pt x="10" y="2164"/>
                </a:cubicBezTo>
                <a:cubicBezTo>
                  <a:pt x="67" y="2162"/>
                  <a:pt x="125" y="2164"/>
                  <a:pt x="182" y="2165"/>
                </a:cubicBezTo>
                <a:cubicBezTo>
                  <a:pt x="231" y="2091"/>
                  <a:pt x="209" y="2002"/>
                  <a:pt x="206" y="1937"/>
                </a:cubicBezTo>
                <a:cubicBezTo>
                  <a:pt x="190" y="1907"/>
                  <a:pt x="178" y="1877"/>
                  <a:pt x="165" y="1847"/>
                </a:cubicBezTo>
                <a:cubicBezTo>
                  <a:pt x="134" y="1643"/>
                  <a:pt x="131" y="1617"/>
                  <a:pt x="329" y="1622"/>
                </a:cubicBezTo>
                <a:cubicBezTo>
                  <a:pt x="374" y="1646"/>
                  <a:pt x="422" y="1670"/>
                  <a:pt x="470" y="1698"/>
                </a:cubicBezTo>
                <a:cubicBezTo>
                  <a:pt x="482" y="1698"/>
                  <a:pt x="521" y="1692"/>
                  <a:pt x="534" y="1680"/>
                </a:cubicBezTo>
                <a:cubicBezTo>
                  <a:pt x="534" y="1634"/>
                  <a:pt x="534" y="1591"/>
                  <a:pt x="534" y="1549"/>
                </a:cubicBezTo>
                <a:cubicBezTo>
                  <a:pt x="535" y="1513"/>
                  <a:pt x="634" y="1505"/>
                  <a:pt x="665" y="1539"/>
                </a:cubicBezTo>
                <a:cubicBezTo>
                  <a:pt x="691" y="1539"/>
                  <a:pt x="716" y="1540"/>
                  <a:pt x="745" y="1541"/>
                </a:cubicBezTo>
                <a:cubicBezTo>
                  <a:pt x="781" y="1460"/>
                  <a:pt x="785" y="1332"/>
                  <a:pt x="760" y="1279"/>
                </a:cubicBezTo>
                <a:cubicBezTo>
                  <a:pt x="766" y="1220"/>
                  <a:pt x="779" y="1214"/>
                  <a:pt x="795" y="1182"/>
                </a:cubicBezTo>
                <a:cubicBezTo>
                  <a:pt x="795" y="1159"/>
                  <a:pt x="796" y="1139"/>
                  <a:pt x="796" y="1120"/>
                </a:cubicBezTo>
                <a:cubicBezTo>
                  <a:pt x="776" y="1116"/>
                  <a:pt x="757" y="1112"/>
                  <a:pt x="741" y="1112"/>
                </a:cubicBezTo>
                <a:cubicBezTo>
                  <a:pt x="684" y="1061"/>
                  <a:pt x="611" y="1023"/>
                  <a:pt x="589" y="1000"/>
                </a:cubicBezTo>
                <a:cubicBezTo>
                  <a:pt x="518" y="985"/>
                  <a:pt x="426" y="956"/>
                  <a:pt x="397" y="926"/>
                </a:cubicBezTo>
                <a:cubicBezTo>
                  <a:pt x="398" y="884"/>
                  <a:pt x="410" y="874"/>
                  <a:pt x="427" y="848"/>
                </a:cubicBezTo>
                <a:cubicBezTo>
                  <a:pt x="420" y="809"/>
                  <a:pt x="414" y="773"/>
                  <a:pt x="411" y="737"/>
                </a:cubicBezTo>
                <a:cubicBezTo>
                  <a:pt x="427" y="737"/>
                  <a:pt x="460" y="685"/>
                  <a:pt x="469" y="666"/>
                </a:cubicBezTo>
                <a:cubicBezTo>
                  <a:pt x="492" y="667"/>
                  <a:pt x="527" y="661"/>
                  <a:pt x="575" y="685"/>
                </a:cubicBezTo>
                <a:cubicBezTo>
                  <a:pt x="654" y="690"/>
                  <a:pt x="734" y="696"/>
                  <a:pt x="817" y="701"/>
                </a:cubicBezTo>
                <a:cubicBezTo>
                  <a:pt x="888" y="631"/>
                  <a:pt x="863" y="499"/>
                  <a:pt x="864" y="434"/>
                </a:cubicBezTo>
                <a:cubicBezTo>
                  <a:pt x="864" y="358"/>
                  <a:pt x="902" y="356"/>
                  <a:pt x="941" y="315"/>
                </a:cubicBezTo>
                <a:cubicBezTo>
                  <a:pt x="973" y="269"/>
                  <a:pt x="1005" y="224"/>
                  <a:pt x="1038" y="179"/>
                </a:cubicBezTo>
                <a:cubicBezTo>
                  <a:pt x="1067" y="157"/>
                  <a:pt x="1095" y="135"/>
                  <a:pt x="1127" y="113"/>
                </a:cubicBezTo>
                <a:cubicBezTo>
                  <a:pt x="1147" y="84"/>
                  <a:pt x="1166" y="55"/>
                  <a:pt x="1185" y="29"/>
                </a:cubicBezTo>
                <a:cubicBezTo>
                  <a:pt x="1205" y="46"/>
                  <a:pt x="1227" y="63"/>
                  <a:pt x="1249" y="80"/>
                </a:cubicBezTo>
                <a:cubicBezTo>
                  <a:pt x="1255" y="80"/>
                  <a:pt x="1262" y="80"/>
                  <a:pt x="1268" y="80"/>
                </a:cubicBezTo>
                <a:cubicBezTo>
                  <a:pt x="1294" y="65"/>
                  <a:pt x="1317" y="26"/>
                  <a:pt x="1329" y="0"/>
                </a:cubicBezTo>
                <a:cubicBezTo>
                  <a:pt x="1355" y="1"/>
                  <a:pt x="1432" y="6"/>
                  <a:pt x="1431" y="88"/>
                </a:cubicBezTo>
                <a:cubicBezTo>
                  <a:pt x="1418" y="110"/>
                  <a:pt x="1405" y="133"/>
                  <a:pt x="1392" y="159"/>
                </a:cubicBezTo>
                <a:cubicBezTo>
                  <a:pt x="1392" y="247"/>
                  <a:pt x="1382" y="319"/>
                  <a:pt x="1308" y="393"/>
                </a:cubicBezTo>
                <a:cubicBezTo>
                  <a:pt x="1279" y="483"/>
                  <a:pt x="1313" y="596"/>
                  <a:pt x="1325" y="707"/>
                </a:cubicBezTo>
                <a:cubicBezTo>
                  <a:pt x="1325" y="786"/>
                  <a:pt x="1267" y="870"/>
                  <a:pt x="1228" y="931"/>
                </a:cubicBezTo>
                <a:cubicBezTo>
                  <a:pt x="1228" y="1016"/>
                  <a:pt x="1227" y="1101"/>
                  <a:pt x="1227" y="1189"/>
                </a:cubicBezTo>
                <a:cubicBezTo>
                  <a:pt x="1249" y="1242"/>
                  <a:pt x="1286" y="1332"/>
                  <a:pt x="1286" y="1410"/>
                </a:cubicBezTo>
                <a:cubicBezTo>
                  <a:pt x="1260" y="1488"/>
                  <a:pt x="1240" y="1566"/>
                  <a:pt x="1272" y="1672"/>
                </a:cubicBezTo>
                <a:cubicBezTo>
                  <a:pt x="1287" y="1695"/>
                  <a:pt x="1303" y="1706"/>
                  <a:pt x="1332" y="1765"/>
                </a:cubicBezTo>
                <a:cubicBezTo>
                  <a:pt x="1328" y="1798"/>
                  <a:pt x="1325" y="1834"/>
                  <a:pt x="1325" y="1870"/>
                </a:cubicBezTo>
                <a:cubicBezTo>
                  <a:pt x="1347" y="1929"/>
                  <a:pt x="1372" y="1992"/>
                  <a:pt x="1397" y="2055"/>
                </a:cubicBezTo>
                <a:cubicBezTo>
                  <a:pt x="1438" y="2112"/>
                  <a:pt x="1476" y="2181"/>
                  <a:pt x="1498" y="2283"/>
                </a:cubicBezTo>
                <a:cubicBezTo>
                  <a:pt x="1469" y="2276"/>
                  <a:pt x="1441" y="2269"/>
                  <a:pt x="1412" y="2265"/>
                </a:cubicBezTo>
                <a:cubicBezTo>
                  <a:pt x="1338" y="2263"/>
                  <a:pt x="1118" y="2244"/>
                  <a:pt x="1089" y="2273"/>
                </a:cubicBezTo>
                <a:cubicBezTo>
                  <a:pt x="1086" y="2283"/>
                  <a:pt x="1086" y="2296"/>
                  <a:pt x="1086" y="2309"/>
                </a:cubicBezTo>
                <a:cubicBezTo>
                  <a:pt x="1124" y="2343"/>
                  <a:pt x="1162" y="2377"/>
                  <a:pt x="1203" y="2414"/>
                </a:cubicBezTo>
                <a:cubicBezTo>
                  <a:pt x="1206" y="2430"/>
                  <a:pt x="1210" y="2446"/>
                  <a:pt x="1216" y="2463"/>
                </a:cubicBezTo>
                <a:cubicBezTo>
                  <a:pt x="1136" y="2490"/>
                  <a:pt x="1116" y="2513"/>
                  <a:pt x="1068" y="2571"/>
                </a:cubicBezTo>
                <a:cubicBezTo>
                  <a:pt x="1068" y="2633"/>
                  <a:pt x="1067" y="2695"/>
                  <a:pt x="1070" y="2761"/>
                </a:cubicBezTo>
                <a:cubicBezTo>
                  <a:pt x="1061" y="2760"/>
                  <a:pt x="1054" y="2760"/>
                  <a:pt x="1048" y="2760"/>
                </a:cubicBezTo>
                <a:close/>
              </a:path>
            </a:pathLst>
          </a:custGeom>
          <a:solidFill>
            <a:schemeClr val="accent1"/>
          </a:solidFill>
          <a:ln w="8" cap="flat" cmpd="sng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Freeform 23"/>
          <p:cNvSpPr>
            <a:spLocks/>
          </p:cNvSpPr>
          <p:nvPr/>
        </p:nvSpPr>
        <p:spPr bwMode="auto">
          <a:xfrm>
            <a:off x="2797175" y="3105150"/>
            <a:ext cx="1647825" cy="1227138"/>
          </a:xfrm>
          <a:custGeom>
            <a:avLst/>
            <a:gdLst>
              <a:gd name="T0" fmla="*/ 1579 w 3788"/>
              <a:gd name="T1" fmla="*/ 2739 h 2823"/>
              <a:gd name="T2" fmla="*/ 1297 w 3788"/>
              <a:gd name="T3" fmla="*/ 2382 h 2823"/>
              <a:gd name="T4" fmla="*/ 745 w 3788"/>
              <a:gd name="T5" fmla="*/ 2253 h 2823"/>
              <a:gd name="T6" fmla="*/ 443 w 3788"/>
              <a:gd name="T7" fmla="*/ 2075 h 2823"/>
              <a:gd name="T8" fmla="*/ 204 w 3788"/>
              <a:gd name="T9" fmla="*/ 1978 h 2823"/>
              <a:gd name="T10" fmla="*/ 0 w 3788"/>
              <a:gd name="T11" fmla="*/ 1262 h 2823"/>
              <a:gd name="T12" fmla="*/ 30 w 3788"/>
              <a:gd name="T13" fmla="*/ 997 h 2823"/>
              <a:gd name="T14" fmla="*/ 129 w 3788"/>
              <a:gd name="T15" fmla="*/ 1006 h 2823"/>
              <a:gd name="T16" fmla="*/ 327 w 3788"/>
              <a:gd name="T17" fmla="*/ 1047 h 2823"/>
              <a:gd name="T18" fmla="*/ 481 w 3788"/>
              <a:gd name="T19" fmla="*/ 1006 h 2823"/>
              <a:gd name="T20" fmla="*/ 425 w 3788"/>
              <a:gd name="T21" fmla="*/ 772 h 2823"/>
              <a:gd name="T22" fmla="*/ 547 w 3788"/>
              <a:gd name="T23" fmla="*/ 690 h 2823"/>
              <a:gd name="T24" fmla="*/ 373 w 3788"/>
              <a:gd name="T25" fmla="*/ 374 h 2823"/>
              <a:gd name="T26" fmla="*/ 323 w 3788"/>
              <a:gd name="T27" fmla="*/ 186 h 2823"/>
              <a:gd name="T28" fmla="*/ 771 w 3788"/>
              <a:gd name="T29" fmla="*/ 116 h 2823"/>
              <a:gd name="T30" fmla="*/ 1221 w 3788"/>
              <a:gd name="T31" fmla="*/ 35 h 2823"/>
              <a:gd name="T32" fmla="*/ 1840 w 3788"/>
              <a:gd name="T33" fmla="*/ 247 h 2823"/>
              <a:gd name="T34" fmla="*/ 2056 w 3788"/>
              <a:gd name="T35" fmla="*/ 410 h 2823"/>
              <a:gd name="T36" fmla="*/ 2191 w 3788"/>
              <a:gd name="T37" fmla="*/ 371 h 2823"/>
              <a:gd name="T38" fmla="*/ 2320 w 3788"/>
              <a:gd name="T39" fmla="*/ 197 h 2823"/>
              <a:gd name="T40" fmla="*/ 2610 w 3788"/>
              <a:gd name="T41" fmla="*/ 303 h 2823"/>
              <a:gd name="T42" fmla="*/ 2829 w 3788"/>
              <a:gd name="T43" fmla="*/ 446 h 2823"/>
              <a:gd name="T44" fmla="*/ 2861 w 3788"/>
              <a:gd name="T45" fmla="*/ 483 h 2823"/>
              <a:gd name="T46" fmla="*/ 3138 w 3788"/>
              <a:gd name="T47" fmla="*/ 627 h 2823"/>
              <a:gd name="T48" fmla="*/ 3393 w 3788"/>
              <a:gd name="T49" fmla="*/ 804 h 2823"/>
              <a:gd name="T50" fmla="*/ 3628 w 3788"/>
              <a:gd name="T51" fmla="*/ 1052 h 2823"/>
              <a:gd name="T52" fmla="*/ 3709 w 3788"/>
              <a:gd name="T53" fmla="*/ 1355 h 2823"/>
              <a:gd name="T54" fmla="*/ 3509 w 3788"/>
              <a:gd name="T55" fmla="*/ 1750 h 2823"/>
              <a:gd name="T56" fmla="*/ 3399 w 3788"/>
              <a:gd name="T57" fmla="*/ 1881 h 2823"/>
              <a:gd name="T58" fmla="*/ 3402 w 3788"/>
              <a:gd name="T59" fmla="*/ 2016 h 2823"/>
              <a:gd name="T60" fmla="*/ 3124 w 3788"/>
              <a:gd name="T61" fmla="*/ 1946 h 2823"/>
              <a:gd name="T62" fmla="*/ 3227 w 3788"/>
              <a:gd name="T63" fmla="*/ 2332 h 2823"/>
              <a:gd name="T64" fmla="*/ 3168 w 3788"/>
              <a:gd name="T65" fmla="*/ 2550 h 2823"/>
              <a:gd name="T66" fmla="*/ 3040 w 3788"/>
              <a:gd name="T67" fmla="*/ 2603 h 2823"/>
              <a:gd name="T68" fmla="*/ 2935 w 3788"/>
              <a:gd name="T69" fmla="*/ 2554 h 2823"/>
              <a:gd name="T70" fmla="*/ 2840 w 3788"/>
              <a:gd name="T71" fmla="*/ 2499 h 2823"/>
              <a:gd name="T72" fmla="*/ 2750 w 3788"/>
              <a:gd name="T73" fmla="*/ 2497 h 2823"/>
              <a:gd name="T74" fmla="*/ 2534 w 3788"/>
              <a:gd name="T75" fmla="*/ 2321 h 2823"/>
              <a:gd name="T76" fmla="*/ 2414 w 3788"/>
              <a:gd name="T77" fmla="*/ 2086 h 2823"/>
              <a:gd name="T78" fmla="*/ 2116 w 3788"/>
              <a:gd name="T79" fmla="*/ 2193 h 2823"/>
              <a:gd name="T80" fmla="*/ 2189 w 3788"/>
              <a:gd name="T81" fmla="*/ 2355 h 2823"/>
              <a:gd name="T82" fmla="*/ 2008 w 3788"/>
              <a:gd name="T83" fmla="*/ 2711 h 2823"/>
              <a:gd name="T84" fmla="*/ 1886 w 3788"/>
              <a:gd name="T85" fmla="*/ 2819 h 2823"/>
              <a:gd name="T86" fmla="*/ 1717 w 3788"/>
              <a:gd name="T87" fmla="*/ 2762 h 2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788" h="2823">
                <a:moveTo>
                  <a:pt x="1665" y="2823"/>
                </a:moveTo>
                <a:cubicBezTo>
                  <a:pt x="1637" y="2793"/>
                  <a:pt x="1608" y="2766"/>
                  <a:pt x="1579" y="2739"/>
                </a:cubicBezTo>
                <a:cubicBezTo>
                  <a:pt x="1554" y="2647"/>
                  <a:pt x="1523" y="2568"/>
                  <a:pt x="1494" y="2501"/>
                </a:cubicBezTo>
                <a:cubicBezTo>
                  <a:pt x="1425" y="2418"/>
                  <a:pt x="1358" y="2406"/>
                  <a:pt x="1297" y="2382"/>
                </a:cubicBezTo>
                <a:cubicBezTo>
                  <a:pt x="1188" y="2379"/>
                  <a:pt x="1080" y="2380"/>
                  <a:pt x="971" y="2380"/>
                </a:cubicBezTo>
                <a:cubicBezTo>
                  <a:pt x="856" y="2361"/>
                  <a:pt x="802" y="2297"/>
                  <a:pt x="745" y="2253"/>
                </a:cubicBezTo>
                <a:cubicBezTo>
                  <a:pt x="627" y="2234"/>
                  <a:pt x="544" y="2199"/>
                  <a:pt x="474" y="2145"/>
                </a:cubicBezTo>
                <a:cubicBezTo>
                  <a:pt x="474" y="2125"/>
                  <a:pt x="443" y="2082"/>
                  <a:pt x="443" y="2075"/>
                </a:cubicBezTo>
                <a:cubicBezTo>
                  <a:pt x="433" y="2065"/>
                  <a:pt x="424" y="2055"/>
                  <a:pt x="414" y="2048"/>
                </a:cubicBezTo>
                <a:cubicBezTo>
                  <a:pt x="325" y="2033"/>
                  <a:pt x="261" y="2015"/>
                  <a:pt x="204" y="1978"/>
                </a:cubicBezTo>
                <a:cubicBezTo>
                  <a:pt x="79" y="1938"/>
                  <a:pt x="32" y="1741"/>
                  <a:pt x="14" y="1662"/>
                </a:cubicBezTo>
                <a:cubicBezTo>
                  <a:pt x="8" y="1527"/>
                  <a:pt x="3" y="1393"/>
                  <a:pt x="0" y="1262"/>
                </a:cubicBezTo>
                <a:cubicBezTo>
                  <a:pt x="23" y="1217"/>
                  <a:pt x="58" y="1152"/>
                  <a:pt x="65" y="1116"/>
                </a:cubicBezTo>
                <a:cubicBezTo>
                  <a:pt x="65" y="1047"/>
                  <a:pt x="30" y="1014"/>
                  <a:pt x="30" y="997"/>
                </a:cubicBezTo>
                <a:cubicBezTo>
                  <a:pt x="40" y="994"/>
                  <a:pt x="53" y="991"/>
                  <a:pt x="66" y="992"/>
                </a:cubicBezTo>
                <a:cubicBezTo>
                  <a:pt x="82" y="1009"/>
                  <a:pt x="107" y="1006"/>
                  <a:pt x="129" y="1006"/>
                </a:cubicBezTo>
                <a:cubicBezTo>
                  <a:pt x="152" y="984"/>
                  <a:pt x="155" y="971"/>
                  <a:pt x="158" y="958"/>
                </a:cubicBezTo>
                <a:cubicBezTo>
                  <a:pt x="219" y="930"/>
                  <a:pt x="244" y="1003"/>
                  <a:pt x="327" y="1047"/>
                </a:cubicBezTo>
                <a:cubicBezTo>
                  <a:pt x="346" y="1048"/>
                  <a:pt x="426" y="1053"/>
                  <a:pt x="455" y="1034"/>
                </a:cubicBezTo>
                <a:cubicBezTo>
                  <a:pt x="462" y="1025"/>
                  <a:pt x="471" y="1015"/>
                  <a:pt x="481" y="1006"/>
                </a:cubicBezTo>
                <a:cubicBezTo>
                  <a:pt x="481" y="976"/>
                  <a:pt x="481" y="950"/>
                  <a:pt x="481" y="924"/>
                </a:cubicBezTo>
                <a:cubicBezTo>
                  <a:pt x="434" y="857"/>
                  <a:pt x="389" y="823"/>
                  <a:pt x="425" y="772"/>
                </a:cubicBezTo>
                <a:cubicBezTo>
                  <a:pt x="454" y="753"/>
                  <a:pt x="483" y="737"/>
                  <a:pt x="515" y="721"/>
                </a:cubicBezTo>
                <a:cubicBezTo>
                  <a:pt x="524" y="709"/>
                  <a:pt x="534" y="699"/>
                  <a:pt x="547" y="690"/>
                </a:cubicBezTo>
                <a:cubicBezTo>
                  <a:pt x="608" y="567"/>
                  <a:pt x="538" y="539"/>
                  <a:pt x="487" y="498"/>
                </a:cubicBezTo>
                <a:cubicBezTo>
                  <a:pt x="459" y="435"/>
                  <a:pt x="408" y="375"/>
                  <a:pt x="373" y="374"/>
                </a:cubicBezTo>
                <a:cubicBezTo>
                  <a:pt x="367" y="348"/>
                  <a:pt x="347" y="334"/>
                  <a:pt x="348" y="308"/>
                </a:cubicBezTo>
                <a:cubicBezTo>
                  <a:pt x="393" y="263"/>
                  <a:pt x="329" y="196"/>
                  <a:pt x="323" y="186"/>
                </a:cubicBezTo>
                <a:cubicBezTo>
                  <a:pt x="323" y="180"/>
                  <a:pt x="323" y="173"/>
                  <a:pt x="323" y="167"/>
                </a:cubicBezTo>
                <a:cubicBezTo>
                  <a:pt x="448" y="134"/>
                  <a:pt x="627" y="151"/>
                  <a:pt x="771" y="116"/>
                </a:cubicBezTo>
                <a:cubicBezTo>
                  <a:pt x="892" y="53"/>
                  <a:pt x="988" y="0"/>
                  <a:pt x="1155" y="4"/>
                </a:cubicBezTo>
                <a:cubicBezTo>
                  <a:pt x="1177" y="14"/>
                  <a:pt x="1199" y="25"/>
                  <a:pt x="1221" y="35"/>
                </a:cubicBezTo>
                <a:cubicBezTo>
                  <a:pt x="1343" y="38"/>
                  <a:pt x="1474" y="25"/>
                  <a:pt x="1601" y="81"/>
                </a:cubicBezTo>
                <a:cubicBezTo>
                  <a:pt x="1681" y="135"/>
                  <a:pt x="1761" y="190"/>
                  <a:pt x="1840" y="247"/>
                </a:cubicBezTo>
                <a:cubicBezTo>
                  <a:pt x="1846" y="257"/>
                  <a:pt x="1853" y="271"/>
                  <a:pt x="1862" y="284"/>
                </a:cubicBezTo>
                <a:cubicBezTo>
                  <a:pt x="1904" y="318"/>
                  <a:pt x="1967" y="375"/>
                  <a:pt x="2056" y="410"/>
                </a:cubicBezTo>
                <a:cubicBezTo>
                  <a:pt x="2085" y="411"/>
                  <a:pt x="2117" y="412"/>
                  <a:pt x="2149" y="412"/>
                </a:cubicBezTo>
                <a:cubicBezTo>
                  <a:pt x="2162" y="396"/>
                  <a:pt x="2175" y="384"/>
                  <a:pt x="2191" y="371"/>
                </a:cubicBezTo>
                <a:cubicBezTo>
                  <a:pt x="2204" y="309"/>
                  <a:pt x="2195" y="250"/>
                  <a:pt x="2179" y="213"/>
                </a:cubicBezTo>
                <a:cubicBezTo>
                  <a:pt x="2211" y="181"/>
                  <a:pt x="2262" y="193"/>
                  <a:pt x="2320" y="197"/>
                </a:cubicBezTo>
                <a:cubicBezTo>
                  <a:pt x="2348" y="218"/>
                  <a:pt x="2380" y="238"/>
                  <a:pt x="2412" y="262"/>
                </a:cubicBezTo>
                <a:cubicBezTo>
                  <a:pt x="2463" y="276"/>
                  <a:pt x="2533" y="294"/>
                  <a:pt x="2610" y="303"/>
                </a:cubicBezTo>
                <a:cubicBezTo>
                  <a:pt x="2651" y="323"/>
                  <a:pt x="2693" y="344"/>
                  <a:pt x="2734" y="368"/>
                </a:cubicBezTo>
                <a:cubicBezTo>
                  <a:pt x="2766" y="392"/>
                  <a:pt x="2798" y="419"/>
                  <a:pt x="2829" y="446"/>
                </a:cubicBezTo>
                <a:cubicBezTo>
                  <a:pt x="2829" y="449"/>
                  <a:pt x="2829" y="452"/>
                  <a:pt x="2829" y="456"/>
                </a:cubicBezTo>
                <a:cubicBezTo>
                  <a:pt x="2839" y="462"/>
                  <a:pt x="2848" y="473"/>
                  <a:pt x="2861" y="483"/>
                </a:cubicBezTo>
                <a:cubicBezTo>
                  <a:pt x="2906" y="494"/>
                  <a:pt x="2957" y="485"/>
                  <a:pt x="3018" y="474"/>
                </a:cubicBezTo>
                <a:cubicBezTo>
                  <a:pt x="3056" y="524"/>
                  <a:pt x="3097" y="574"/>
                  <a:pt x="3138" y="627"/>
                </a:cubicBezTo>
                <a:cubicBezTo>
                  <a:pt x="3195" y="671"/>
                  <a:pt x="3253" y="715"/>
                  <a:pt x="3310" y="759"/>
                </a:cubicBezTo>
                <a:cubicBezTo>
                  <a:pt x="3335" y="773"/>
                  <a:pt x="3364" y="787"/>
                  <a:pt x="3393" y="804"/>
                </a:cubicBezTo>
                <a:cubicBezTo>
                  <a:pt x="3444" y="805"/>
                  <a:pt x="3495" y="806"/>
                  <a:pt x="3546" y="808"/>
                </a:cubicBezTo>
                <a:cubicBezTo>
                  <a:pt x="3575" y="838"/>
                  <a:pt x="3619" y="970"/>
                  <a:pt x="3628" y="1052"/>
                </a:cubicBezTo>
                <a:cubicBezTo>
                  <a:pt x="3650" y="1105"/>
                  <a:pt x="3672" y="1161"/>
                  <a:pt x="3697" y="1218"/>
                </a:cubicBezTo>
                <a:cubicBezTo>
                  <a:pt x="3700" y="1264"/>
                  <a:pt x="3703" y="1309"/>
                  <a:pt x="3709" y="1355"/>
                </a:cubicBezTo>
                <a:cubicBezTo>
                  <a:pt x="3731" y="1389"/>
                  <a:pt x="3788" y="1462"/>
                  <a:pt x="3727" y="1523"/>
                </a:cubicBezTo>
                <a:cubicBezTo>
                  <a:pt x="3586" y="1591"/>
                  <a:pt x="3596" y="1608"/>
                  <a:pt x="3509" y="1750"/>
                </a:cubicBezTo>
                <a:cubicBezTo>
                  <a:pt x="3473" y="1775"/>
                  <a:pt x="3438" y="1804"/>
                  <a:pt x="3403" y="1832"/>
                </a:cubicBezTo>
                <a:cubicBezTo>
                  <a:pt x="3399" y="1849"/>
                  <a:pt x="3399" y="1865"/>
                  <a:pt x="3399" y="1881"/>
                </a:cubicBezTo>
                <a:cubicBezTo>
                  <a:pt x="3431" y="1912"/>
                  <a:pt x="3466" y="1945"/>
                  <a:pt x="3501" y="1979"/>
                </a:cubicBezTo>
                <a:cubicBezTo>
                  <a:pt x="3501" y="2038"/>
                  <a:pt x="3418" y="2016"/>
                  <a:pt x="3402" y="2016"/>
                </a:cubicBezTo>
                <a:cubicBezTo>
                  <a:pt x="3367" y="1992"/>
                  <a:pt x="3332" y="1968"/>
                  <a:pt x="3297" y="1944"/>
                </a:cubicBezTo>
                <a:cubicBezTo>
                  <a:pt x="3242" y="1943"/>
                  <a:pt x="3137" y="1934"/>
                  <a:pt x="3124" y="1946"/>
                </a:cubicBezTo>
                <a:cubicBezTo>
                  <a:pt x="3123" y="2055"/>
                  <a:pt x="3110" y="2120"/>
                  <a:pt x="3231" y="2218"/>
                </a:cubicBezTo>
                <a:cubicBezTo>
                  <a:pt x="3228" y="2254"/>
                  <a:pt x="3227" y="2293"/>
                  <a:pt x="3227" y="2332"/>
                </a:cubicBezTo>
                <a:cubicBezTo>
                  <a:pt x="3243" y="2385"/>
                  <a:pt x="3259" y="2438"/>
                  <a:pt x="3274" y="2491"/>
                </a:cubicBezTo>
                <a:cubicBezTo>
                  <a:pt x="3274" y="2553"/>
                  <a:pt x="3220" y="2545"/>
                  <a:pt x="3168" y="2550"/>
                </a:cubicBezTo>
                <a:cubicBezTo>
                  <a:pt x="3117" y="2562"/>
                  <a:pt x="3108" y="2578"/>
                  <a:pt x="3075" y="2603"/>
                </a:cubicBezTo>
                <a:cubicBezTo>
                  <a:pt x="3063" y="2603"/>
                  <a:pt x="3050" y="2603"/>
                  <a:pt x="3040" y="2603"/>
                </a:cubicBezTo>
                <a:cubicBezTo>
                  <a:pt x="3034" y="2589"/>
                  <a:pt x="3028" y="2576"/>
                  <a:pt x="3021" y="2563"/>
                </a:cubicBezTo>
                <a:cubicBezTo>
                  <a:pt x="2993" y="2559"/>
                  <a:pt x="2964" y="2555"/>
                  <a:pt x="2935" y="2554"/>
                </a:cubicBezTo>
                <a:cubicBezTo>
                  <a:pt x="2935" y="2528"/>
                  <a:pt x="2913" y="2514"/>
                  <a:pt x="2897" y="2504"/>
                </a:cubicBezTo>
                <a:cubicBezTo>
                  <a:pt x="2878" y="2500"/>
                  <a:pt x="2859" y="2500"/>
                  <a:pt x="2840" y="2499"/>
                </a:cubicBezTo>
                <a:cubicBezTo>
                  <a:pt x="2833" y="2512"/>
                  <a:pt x="2785" y="2547"/>
                  <a:pt x="2769" y="2540"/>
                </a:cubicBezTo>
                <a:cubicBezTo>
                  <a:pt x="2763" y="2524"/>
                  <a:pt x="2756" y="2510"/>
                  <a:pt x="2750" y="2497"/>
                </a:cubicBezTo>
                <a:cubicBezTo>
                  <a:pt x="2718" y="2490"/>
                  <a:pt x="2690" y="2482"/>
                  <a:pt x="2661" y="2475"/>
                </a:cubicBezTo>
                <a:cubicBezTo>
                  <a:pt x="2616" y="2422"/>
                  <a:pt x="2575" y="2371"/>
                  <a:pt x="2534" y="2321"/>
                </a:cubicBezTo>
                <a:cubicBezTo>
                  <a:pt x="2528" y="2308"/>
                  <a:pt x="2521" y="2298"/>
                  <a:pt x="2518" y="2288"/>
                </a:cubicBezTo>
                <a:cubicBezTo>
                  <a:pt x="2519" y="2174"/>
                  <a:pt x="2462" y="2143"/>
                  <a:pt x="2414" y="2086"/>
                </a:cubicBezTo>
                <a:cubicBezTo>
                  <a:pt x="2341" y="2061"/>
                  <a:pt x="2251" y="2069"/>
                  <a:pt x="2197" y="2067"/>
                </a:cubicBezTo>
                <a:cubicBezTo>
                  <a:pt x="2091" y="2081"/>
                  <a:pt x="2126" y="2079"/>
                  <a:pt x="2116" y="2193"/>
                </a:cubicBezTo>
                <a:cubicBezTo>
                  <a:pt x="2138" y="2226"/>
                  <a:pt x="2164" y="2260"/>
                  <a:pt x="2189" y="2293"/>
                </a:cubicBezTo>
                <a:cubicBezTo>
                  <a:pt x="2189" y="2313"/>
                  <a:pt x="2189" y="2332"/>
                  <a:pt x="2189" y="2355"/>
                </a:cubicBezTo>
                <a:cubicBezTo>
                  <a:pt x="2156" y="2403"/>
                  <a:pt x="2060" y="2450"/>
                  <a:pt x="2114" y="2537"/>
                </a:cubicBezTo>
                <a:cubicBezTo>
                  <a:pt x="2114" y="2576"/>
                  <a:pt x="2037" y="2675"/>
                  <a:pt x="2008" y="2711"/>
                </a:cubicBezTo>
                <a:cubicBezTo>
                  <a:pt x="1991" y="2756"/>
                  <a:pt x="1953" y="2772"/>
                  <a:pt x="1918" y="2787"/>
                </a:cubicBezTo>
                <a:cubicBezTo>
                  <a:pt x="1905" y="2797"/>
                  <a:pt x="1895" y="2806"/>
                  <a:pt x="1886" y="2819"/>
                </a:cubicBezTo>
                <a:cubicBezTo>
                  <a:pt x="1828" y="2818"/>
                  <a:pt x="1828" y="2775"/>
                  <a:pt x="1825" y="2765"/>
                </a:cubicBezTo>
                <a:cubicBezTo>
                  <a:pt x="1784" y="2735"/>
                  <a:pt x="1733" y="2760"/>
                  <a:pt x="1717" y="2762"/>
                </a:cubicBezTo>
                <a:cubicBezTo>
                  <a:pt x="1694" y="2788"/>
                  <a:pt x="1691" y="2811"/>
                  <a:pt x="1665" y="2823"/>
                </a:cubicBezTo>
                <a:close/>
              </a:path>
            </a:pathLst>
          </a:custGeom>
          <a:solidFill>
            <a:schemeClr val="accent1"/>
          </a:solidFill>
          <a:ln w="8" cap="flat" cmpd="sng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Freeform 24"/>
          <p:cNvSpPr>
            <a:spLocks/>
          </p:cNvSpPr>
          <p:nvPr/>
        </p:nvSpPr>
        <p:spPr bwMode="auto">
          <a:xfrm>
            <a:off x="5340350" y="3003550"/>
            <a:ext cx="452438" cy="917575"/>
          </a:xfrm>
          <a:custGeom>
            <a:avLst/>
            <a:gdLst>
              <a:gd name="T0" fmla="*/ 99 w 1042"/>
              <a:gd name="T1" fmla="*/ 2109 h 2109"/>
              <a:gd name="T2" fmla="*/ 30 w 1042"/>
              <a:gd name="T3" fmla="*/ 1923 h 2109"/>
              <a:gd name="T4" fmla="*/ 59 w 1042"/>
              <a:gd name="T5" fmla="*/ 1833 h 2109"/>
              <a:gd name="T6" fmla="*/ 53 w 1042"/>
              <a:gd name="T7" fmla="*/ 1721 h 2109"/>
              <a:gd name="T8" fmla="*/ 0 w 1042"/>
              <a:gd name="T9" fmla="*/ 1582 h 2109"/>
              <a:gd name="T10" fmla="*/ 1 w 1042"/>
              <a:gd name="T11" fmla="*/ 1350 h 2109"/>
              <a:gd name="T12" fmla="*/ 95 w 1042"/>
              <a:gd name="T13" fmla="*/ 1182 h 2109"/>
              <a:gd name="T14" fmla="*/ 98 w 1042"/>
              <a:gd name="T15" fmla="*/ 1097 h 2109"/>
              <a:gd name="T16" fmla="*/ 139 w 1042"/>
              <a:gd name="T17" fmla="*/ 754 h 2109"/>
              <a:gd name="T18" fmla="*/ 165 w 1042"/>
              <a:gd name="T19" fmla="*/ 578 h 2109"/>
              <a:gd name="T20" fmla="*/ 201 w 1042"/>
              <a:gd name="T21" fmla="*/ 510 h 2109"/>
              <a:gd name="T22" fmla="*/ 342 w 1042"/>
              <a:gd name="T23" fmla="*/ 330 h 2109"/>
              <a:gd name="T24" fmla="*/ 471 w 1042"/>
              <a:gd name="T25" fmla="*/ 170 h 2109"/>
              <a:gd name="T26" fmla="*/ 529 w 1042"/>
              <a:gd name="T27" fmla="*/ 115 h 2109"/>
              <a:gd name="T28" fmla="*/ 737 w 1042"/>
              <a:gd name="T29" fmla="*/ 98 h 2109"/>
              <a:gd name="T30" fmla="*/ 868 w 1042"/>
              <a:gd name="T31" fmla="*/ 32 h 2109"/>
              <a:gd name="T32" fmla="*/ 891 w 1042"/>
              <a:gd name="T33" fmla="*/ 0 h 2109"/>
              <a:gd name="T34" fmla="*/ 948 w 1042"/>
              <a:gd name="T35" fmla="*/ 41 h 2109"/>
              <a:gd name="T36" fmla="*/ 854 w 1042"/>
              <a:gd name="T37" fmla="*/ 189 h 2109"/>
              <a:gd name="T38" fmla="*/ 1042 w 1042"/>
              <a:gd name="T39" fmla="*/ 387 h 2109"/>
              <a:gd name="T40" fmla="*/ 1041 w 1042"/>
              <a:gd name="T41" fmla="*/ 446 h 2109"/>
              <a:gd name="T42" fmla="*/ 887 w 1042"/>
              <a:gd name="T43" fmla="*/ 576 h 2109"/>
              <a:gd name="T44" fmla="*/ 838 w 1042"/>
              <a:gd name="T45" fmla="*/ 798 h 2109"/>
              <a:gd name="T46" fmla="*/ 918 w 1042"/>
              <a:gd name="T47" fmla="*/ 865 h 2109"/>
              <a:gd name="T48" fmla="*/ 999 w 1042"/>
              <a:gd name="T49" fmla="*/ 1077 h 2109"/>
              <a:gd name="T50" fmla="*/ 967 w 1042"/>
              <a:gd name="T51" fmla="*/ 1201 h 2109"/>
              <a:gd name="T52" fmla="*/ 841 w 1042"/>
              <a:gd name="T53" fmla="*/ 1358 h 2109"/>
              <a:gd name="T54" fmla="*/ 838 w 1042"/>
              <a:gd name="T55" fmla="*/ 1397 h 2109"/>
              <a:gd name="T56" fmla="*/ 911 w 1042"/>
              <a:gd name="T57" fmla="*/ 1477 h 2109"/>
              <a:gd name="T58" fmla="*/ 903 w 1042"/>
              <a:gd name="T59" fmla="*/ 1693 h 2109"/>
              <a:gd name="T60" fmla="*/ 717 w 1042"/>
              <a:gd name="T61" fmla="*/ 1872 h 2109"/>
              <a:gd name="T62" fmla="*/ 496 w 1042"/>
              <a:gd name="T63" fmla="*/ 1922 h 2109"/>
              <a:gd name="T64" fmla="*/ 281 w 1042"/>
              <a:gd name="T65" fmla="*/ 2005 h 2109"/>
              <a:gd name="T66" fmla="*/ 198 w 1042"/>
              <a:gd name="T67" fmla="*/ 2052 h 2109"/>
              <a:gd name="T68" fmla="*/ 99 w 1042"/>
              <a:gd name="T69" fmla="*/ 2109 h 2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42" h="2109">
                <a:moveTo>
                  <a:pt x="99" y="2109"/>
                </a:moveTo>
                <a:cubicBezTo>
                  <a:pt x="10" y="2051"/>
                  <a:pt x="29" y="1979"/>
                  <a:pt x="30" y="1923"/>
                </a:cubicBezTo>
                <a:cubicBezTo>
                  <a:pt x="39" y="1891"/>
                  <a:pt x="49" y="1862"/>
                  <a:pt x="59" y="1833"/>
                </a:cubicBezTo>
                <a:cubicBezTo>
                  <a:pt x="56" y="1793"/>
                  <a:pt x="53" y="1757"/>
                  <a:pt x="53" y="1721"/>
                </a:cubicBezTo>
                <a:cubicBezTo>
                  <a:pt x="34" y="1675"/>
                  <a:pt x="15" y="1628"/>
                  <a:pt x="0" y="1582"/>
                </a:cubicBezTo>
                <a:cubicBezTo>
                  <a:pt x="0" y="1504"/>
                  <a:pt x="0" y="1425"/>
                  <a:pt x="1" y="1350"/>
                </a:cubicBezTo>
                <a:cubicBezTo>
                  <a:pt x="43" y="1289"/>
                  <a:pt x="62" y="1237"/>
                  <a:pt x="95" y="1182"/>
                </a:cubicBezTo>
                <a:cubicBezTo>
                  <a:pt x="95" y="1152"/>
                  <a:pt x="95" y="1123"/>
                  <a:pt x="98" y="1097"/>
                </a:cubicBezTo>
                <a:cubicBezTo>
                  <a:pt x="80" y="955"/>
                  <a:pt x="23" y="830"/>
                  <a:pt x="139" y="754"/>
                </a:cubicBezTo>
                <a:cubicBezTo>
                  <a:pt x="161" y="679"/>
                  <a:pt x="162" y="633"/>
                  <a:pt x="165" y="578"/>
                </a:cubicBezTo>
                <a:cubicBezTo>
                  <a:pt x="175" y="555"/>
                  <a:pt x="188" y="533"/>
                  <a:pt x="201" y="510"/>
                </a:cubicBezTo>
                <a:cubicBezTo>
                  <a:pt x="217" y="415"/>
                  <a:pt x="272" y="377"/>
                  <a:pt x="342" y="330"/>
                </a:cubicBezTo>
                <a:cubicBezTo>
                  <a:pt x="378" y="279"/>
                  <a:pt x="417" y="194"/>
                  <a:pt x="471" y="170"/>
                </a:cubicBezTo>
                <a:cubicBezTo>
                  <a:pt x="490" y="150"/>
                  <a:pt x="510" y="131"/>
                  <a:pt x="529" y="115"/>
                </a:cubicBezTo>
                <a:cubicBezTo>
                  <a:pt x="564" y="116"/>
                  <a:pt x="692" y="142"/>
                  <a:pt x="737" y="98"/>
                </a:cubicBezTo>
                <a:cubicBezTo>
                  <a:pt x="778" y="89"/>
                  <a:pt x="823" y="77"/>
                  <a:pt x="868" y="32"/>
                </a:cubicBezTo>
                <a:cubicBezTo>
                  <a:pt x="875" y="19"/>
                  <a:pt x="881" y="10"/>
                  <a:pt x="891" y="0"/>
                </a:cubicBezTo>
                <a:cubicBezTo>
                  <a:pt x="910" y="14"/>
                  <a:pt x="929" y="27"/>
                  <a:pt x="948" y="41"/>
                </a:cubicBezTo>
                <a:cubicBezTo>
                  <a:pt x="948" y="90"/>
                  <a:pt x="833" y="117"/>
                  <a:pt x="854" y="189"/>
                </a:cubicBezTo>
                <a:cubicBezTo>
                  <a:pt x="934" y="211"/>
                  <a:pt x="972" y="284"/>
                  <a:pt x="1042" y="387"/>
                </a:cubicBezTo>
                <a:cubicBezTo>
                  <a:pt x="1042" y="407"/>
                  <a:pt x="1042" y="426"/>
                  <a:pt x="1041" y="446"/>
                </a:cubicBezTo>
                <a:cubicBezTo>
                  <a:pt x="993" y="533"/>
                  <a:pt x="961" y="529"/>
                  <a:pt x="887" y="576"/>
                </a:cubicBezTo>
                <a:cubicBezTo>
                  <a:pt x="855" y="638"/>
                  <a:pt x="787" y="718"/>
                  <a:pt x="838" y="798"/>
                </a:cubicBezTo>
                <a:cubicBezTo>
                  <a:pt x="864" y="818"/>
                  <a:pt x="889" y="842"/>
                  <a:pt x="918" y="865"/>
                </a:cubicBezTo>
                <a:cubicBezTo>
                  <a:pt x="940" y="915"/>
                  <a:pt x="1000" y="959"/>
                  <a:pt x="999" y="1077"/>
                </a:cubicBezTo>
                <a:cubicBezTo>
                  <a:pt x="986" y="1116"/>
                  <a:pt x="977" y="1158"/>
                  <a:pt x="967" y="1201"/>
                </a:cubicBezTo>
                <a:cubicBezTo>
                  <a:pt x="944" y="1243"/>
                  <a:pt x="880" y="1329"/>
                  <a:pt x="841" y="1358"/>
                </a:cubicBezTo>
                <a:cubicBezTo>
                  <a:pt x="838" y="1371"/>
                  <a:pt x="838" y="1384"/>
                  <a:pt x="838" y="1397"/>
                </a:cubicBezTo>
                <a:cubicBezTo>
                  <a:pt x="860" y="1424"/>
                  <a:pt x="885" y="1451"/>
                  <a:pt x="911" y="1477"/>
                </a:cubicBezTo>
                <a:cubicBezTo>
                  <a:pt x="926" y="1527"/>
                  <a:pt x="926" y="1619"/>
                  <a:pt x="903" y="1693"/>
                </a:cubicBezTo>
                <a:cubicBezTo>
                  <a:pt x="848" y="1761"/>
                  <a:pt x="787" y="1818"/>
                  <a:pt x="717" y="1872"/>
                </a:cubicBezTo>
                <a:cubicBezTo>
                  <a:pt x="643" y="1887"/>
                  <a:pt x="570" y="1904"/>
                  <a:pt x="496" y="1922"/>
                </a:cubicBezTo>
                <a:cubicBezTo>
                  <a:pt x="419" y="1982"/>
                  <a:pt x="361" y="1988"/>
                  <a:pt x="281" y="2005"/>
                </a:cubicBezTo>
                <a:cubicBezTo>
                  <a:pt x="253" y="2021"/>
                  <a:pt x="224" y="2036"/>
                  <a:pt x="198" y="2052"/>
                </a:cubicBezTo>
                <a:cubicBezTo>
                  <a:pt x="160" y="2091"/>
                  <a:pt x="124" y="2103"/>
                  <a:pt x="99" y="2109"/>
                </a:cubicBezTo>
                <a:close/>
              </a:path>
            </a:pathLst>
          </a:custGeom>
          <a:solidFill>
            <a:schemeClr val="accent1"/>
          </a:solidFill>
          <a:ln w="8" cap="flat" cmpd="sng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Freeform 25"/>
          <p:cNvSpPr>
            <a:spLocks/>
          </p:cNvSpPr>
          <p:nvPr/>
        </p:nvSpPr>
        <p:spPr bwMode="auto">
          <a:xfrm>
            <a:off x="5929313" y="3344863"/>
            <a:ext cx="847725" cy="576262"/>
          </a:xfrm>
          <a:custGeom>
            <a:avLst/>
            <a:gdLst>
              <a:gd name="T0" fmla="*/ 213 w 1952"/>
              <a:gd name="T1" fmla="*/ 1322 h 1326"/>
              <a:gd name="T2" fmla="*/ 131 w 1952"/>
              <a:gd name="T3" fmla="*/ 1261 h 1326"/>
              <a:gd name="T4" fmla="*/ 0 w 1952"/>
              <a:gd name="T5" fmla="*/ 1143 h 1326"/>
              <a:gd name="T6" fmla="*/ 30 w 1952"/>
              <a:gd name="T7" fmla="*/ 1079 h 1326"/>
              <a:gd name="T8" fmla="*/ 120 w 1952"/>
              <a:gd name="T9" fmla="*/ 989 h 1326"/>
              <a:gd name="T10" fmla="*/ 120 w 1952"/>
              <a:gd name="T11" fmla="*/ 885 h 1326"/>
              <a:gd name="T12" fmla="*/ 42 w 1952"/>
              <a:gd name="T13" fmla="*/ 630 h 1326"/>
              <a:gd name="T14" fmla="*/ 65 w 1952"/>
              <a:gd name="T15" fmla="*/ 523 h 1326"/>
              <a:gd name="T16" fmla="*/ 213 w 1952"/>
              <a:gd name="T17" fmla="*/ 356 h 1326"/>
              <a:gd name="T18" fmla="*/ 463 w 1952"/>
              <a:gd name="T19" fmla="*/ 156 h 1326"/>
              <a:gd name="T20" fmla="*/ 621 w 1952"/>
              <a:gd name="T21" fmla="*/ 0 h 1326"/>
              <a:gd name="T22" fmla="*/ 649 w 1952"/>
              <a:gd name="T23" fmla="*/ 115 h 1326"/>
              <a:gd name="T24" fmla="*/ 725 w 1952"/>
              <a:gd name="T25" fmla="*/ 117 h 1326"/>
              <a:gd name="T26" fmla="*/ 764 w 1952"/>
              <a:gd name="T27" fmla="*/ 53 h 1326"/>
              <a:gd name="T28" fmla="*/ 902 w 1952"/>
              <a:gd name="T29" fmla="*/ 40 h 1326"/>
              <a:gd name="T30" fmla="*/ 946 w 1952"/>
              <a:gd name="T31" fmla="*/ 116 h 1326"/>
              <a:gd name="T32" fmla="*/ 942 w 1952"/>
              <a:gd name="T33" fmla="*/ 254 h 1326"/>
              <a:gd name="T34" fmla="*/ 1174 w 1952"/>
              <a:gd name="T35" fmla="*/ 354 h 1326"/>
              <a:gd name="T36" fmla="*/ 1297 w 1952"/>
              <a:gd name="T37" fmla="*/ 161 h 1326"/>
              <a:gd name="T38" fmla="*/ 1348 w 1952"/>
              <a:gd name="T39" fmla="*/ 107 h 1326"/>
              <a:gd name="T40" fmla="*/ 1505 w 1952"/>
              <a:gd name="T41" fmla="*/ 71 h 1326"/>
              <a:gd name="T42" fmla="*/ 1636 w 1952"/>
              <a:gd name="T43" fmla="*/ 130 h 1326"/>
              <a:gd name="T44" fmla="*/ 1930 w 1952"/>
              <a:gd name="T45" fmla="*/ 131 h 1326"/>
              <a:gd name="T46" fmla="*/ 1952 w 1952"/>
              <a:gd name="T47" fmla="*/ 145 h 1326"/>
              <a:gd name="T48" fmla="*/ 1939 w 1952"/>
              <a:gd name="T49" fmla="*/ 171 h 1326"/>
              <a:gd name="T50" fmla="*/ 1929 w 1952"/>
              <a:gd name="T51" fmla="*/ 269 h 1326"/>
              <a:gd name="T52" fmla="*/ 1824 w 1952"/>
              <a:gd name="T53" fmla="*/ 276 h 1326"/>
              <a:gd name="T54" fmla="*/ 1528 w 1952"/>
              <a:gd name="T55" fmla="*/ 521 h 1326"/>
              <a:gd name="T56" fmla="*/ 1461 w 1952"/>
              <a:gd name="T57" fmla="*/ 548 h 1326"/>
              <a:gd name="T58" fmla="*/ 1362 w 1952"/>
              <a:gd name="T59" fmla="*/ 601 h 1326"/>
              <a:gd name="T60" fmla="*/ 1345 w 1952"/>
              <a:gd name="T61" fmla="*/ 621 h 1326"/>
              <a:gd name="T62" fmla="*/ 1335 w 1952"/>
              <a:gd name="T63" fmla="*/ 729 h 1326"/>
              <a:gd name="T64" fmla="*/ 1223 w 1952"/>
              <a:gd name="T65" fmla="*/ 873 h 1326"/>
              <a:gd name="T66" fmla="*/ 1190 w 1952"/>
              <a:gd name="T67" fmla="*/ 1020 h 1326"/>
              <a:gd name="T68" fmla="*/ 1039 w 1952"/>
              <a:gd name="T69" fmla="*/ 1107 h 1326"/>
              <a:gd name="T70" fmla="*/ 958 w 1952"/>
              <a:gd name="T71" fmla="*/ 1266 h 1326"/>
              <a:gd name="T72" fmla="*/ 955 w 1952"/>
              <a:gd name="T73" fmla="*/ 1253 h 1326"/>
              <a:gd name="T74" fmla="*/ 923 w 1952"/>
              <a:gd name="T75" fmla="*/ 1226 h 1326"/>
              <a:gd name="T76" fmla="*/ 872 w 1952"/>
              <a:gd name="T77" fmla="*/ 1221 h 1326"/>
              <a:gd name="T78" fmla="*/ 798 w 1952"/>
              <a:gd name="T79" fmla="*/ 1311 h 1326"/>
              <a:gd name="T80" fmla="*/ 651 w 1952"/>
              <a:gd name="T81" fmla="*/ 1294 h 1326"/>
              <a:gd name="T82" fmla="*/ 636 w 1952"/>
              <a:gd name="T83" fmla="*/ 1254 h 1326"/>
              <a:gd name="T84" fmla="*/ 512 w 1952"/>
              <a:gd name="T85" fmla="*/ 1127 h 1326"/>
              <a:gd name="T86" fmla="*/ 435 w 1952"/>
              <a:gd name="T87" fmla="*/ 1122 h 1326"/>
              <a:gd name="T88" fmla="*/ 415 w 1952"/>
              <a:gd name="T89" fmla="*/ 1252 h 1326"/>
              <a:gd name="T90" fmla="*/ 332 w 1952"/>
              <a:gd name="T91" fmla="*/ 1293 h 1326"/>
              <a:gd name="T92" fmla="*/ 213 w 1952"/>
              <a:gd name="T93" fmla="*/ 132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952" h="1326">
                <a:moveTo>
                  <a:pt x="213" y="1322"/>
                </a:moveTo>
                <a:cubicBezTo>
                  <a:pt x="185" y="1302"/>
                  <a:pt x="156" y="1282"/>
                  <a:pt x="131" y="1261"/>
                </a:cubicBezTo>
                <a:cubicBezTo>
                  <a:pt x="86" y="1221"/>
                  <a:pt x="42" y="1181"/>
                  <a:pt x="0" y="1143"/>
                </a:cubicBezTo>
                <a:cubicBezTo>
                  <a:pt x="10" y="1121"/>
                  <a:pt x="20" y="1098"/>
                  <a:pt x="30" y="1079"/>
                </a:cubicBezTo>
                <a:cubicBezTo>
                  <a:pt x="62" y="1053"/>
                  <a:pt x="100" y="1022"/>
                  <a:pt x="120" y="989"/>
                </a:cubicBezTo>
                <a:cubicBezTo>
                  <a:pt x="120" y="953"/>
                  <a:pt x="120" y="917"/>
                  <a:pt x="120" y="885"/>
                </a:cubicBezTo>
                <a:cubicBezTo>
                  <a:pt x="111" y="829"/>
                  <a:pt x="61" y="651"/>
                  <a:pt x="42" y="630"/>
                </a:cubicBezTo>
                <a:cubicBezTo>
                  <a:pt x="42" y="565"/>
                  <a:pt x="33" y="555"/>
                  <a:pt x="65" y="523"/>
                </a:cubicBezTo>
                <a:cubicBezTo>
                  <a:pt x="100" y="449"/>
                  <a:pt x="155" y="411"/>
                  <a:pt x="213" y="356"/>
                </a:cubicBezTo>
                <a:cubicBezTo>
                  <a:pt x="268" y="246"/>
                  <a:pt x="361" y="219"/>
                  <a:pt x="463" y="156"/>
                </a:cubicBezTo>
                <a:cubicBezTo>
                  <a:pt x="515" y="102"/>
                  <a:pt x="566" y="51"/>
                  <a:pt x="621" y="0"/>
                </a:cubicBezTo>
                <a:cubicBezTo>
                  <a:pt x="630" y="36"/>
                  <a:pt x="639" y="76"/>
                  <a:pt x="649" y="115"/>
                </a:cubicBezTo>
                <a:cubicBezTo>
                  <a:pt x="674" y="116"/>
                  <a:pt x="700" y="117"/>
                  <a:pt x="725" y="117"/>
                </a:cubicBezTo>
                <a:cubicBezTo>
                  <a:pt x="738" y="95"/>
                  <a:pt x="751" y="72"/>
                  <a:pt x="764" y="53"/>
                </a:cubicBezTo>
                <a:cubicBezTo>
                  <a:pt x="790" y="53"/>
                  <a:pt x="857" y="62"/>
                  <a:pt x="902" y="40"/>
                </a:cubicBezTo>
                <a:cubicBezTo>
                  <a:pt x="901" y="53"/>
                  <a:pt x="920" y="83"/>
                  <a:pt x="946" y="116"/>
                </a:cubicBezTo>
                <a:cubicBezTo>
                  <a:pt x="942" y="162"/>
                  <a:pt x="942" y="208"/>
                  <a:pt x="942" y="254"/>
                </a:cubicBezTo>
                <a:cubicBezTo>
                  <a:pt x="986" y="301"/>
                  <a:pt x="1075" y="352"/>
                  <a:pt x="1174" y="354"/>
                </a:cubicBezTo>
                <a:cubicBezTo>
                  <a:pt x="1213" y="290"/>
                  <a:pt x="1255" y="226"/>
                  <a:pt x="1297" y="161"/>
                </a:cubicBezTo>
                <a:cubicBezTo>
                  <a:pt x="1313" y="142"/>
                  <a:pt x="1329" y="123"/>
                  <a:pt x="1348" y="107"/>
                </a:cubicBezTo>
                <a:cubicBezTo>
                  <a:pt x="1387" y="81"/>
                  <a:pt x="1435" y="60"/>
                  <a:pt x="1505" y="71"/>
                </a:cubicBezTo>
                <a:cubicBezTo>
                  <a:pt x="1547" y="89"/>
                  <a:pt x="1591" y="110"/>
                  <a:pt x="1636" y="130"/>
                </a:cubicBezTo>
                <a:cubicBezTo>
                  <a:pt x="1732" y="129"/>
                  <a:pt x="1831" y="129"/>
                  <a:pt x="1930" y="131"/>
                </a:cubicBezTo>
                <a:cubicBezTo>
                  <a:pt x="1936" y="135"/>
                  <a:pt x="1943" y="138"/>
                  <a:pt x="1952" y="145"/>
                </a:cubicBezTo>
                <a:cubicBezTo>
                  <a:pt x="1946" y="151"/>
                  <a:pt x="1942" y="161"/>
                  <a:pt x="1939" y="171"/>
                </a:cubicBezTo>
                <a:cubicBezTo>
                  <a:pt x="1936" y="203"/>
                  <a:pt x="1932" y="236"/>
                  <a:pt x="1929" y="269"/>
                </a:cubicBezTo>
                <a:cubicBezTo>
                  <a:pt x="1894" y="271"/>
                  <a:pt x="1859" y="273"/>
                  <a:pt x="1824" y="276"/>
                </a:cubicBezTo>
                <a:cubicBezTo>
                  <a:pt x="1721" y="339"/>
                  <a:pt x="1554" y="407"/>
                  <a:pt x="1528" y="521"/>
                </a:cubicBezTo>
                <a:cubicBezTo>
                  <a:pt x="1506" y="530"/>
                  <a:pt x="1483" y="539"/>
                  <a:pt x="1461" y="548"/>
                </a:cubicBezTo>
                <a:cubicBezTo>
                  <a:pt x="1435" y="587"/>
                  <a:pt x="1394" y="592"/>
                  <a:pt x="1362" y="601"/>
                </a:cubicBezTo>
                <a:cubicBezTo>
                  <a:pt x="1355" y="608"/>
                  <a:pt x="1349" y="614"/>
                  <a:pt x="1345" y="621"/>
                </a:cubicBezTo>
                <a:cubicBezTo>
                  <a:pt x="1342" y="657"/>
                  <a:pt x="1339" y="693"/>
                  <a:pt x="1335" y="729"/>
                </a:cubicBezTo>
                <a:cubicBezTo>
                  <a:pt x="1306" y="777"/>
                  <a:pt x="1245" y="828"/>
                  <a:pt x="1223" y="873"/>
                </a:cubicBezTo>
                <a:cubicBezTo>
                  <a:pt x="1219" y="912"/>
                  <a:pt x="1222" y="975"/>
                  <a:pt x="1190" y="1020"/>
                </a:cubicBezTo>
                <a:cubicBezTo>
                  <a:pt x="1110" y="1018"/>
                  <a:pt x="1078" y="1059"/>
                  <a:pt x="1039" y="1107"/>
                </a:cubicBezTo>
                <a:cubicBezTo>
                  <a:pt x="1032" y="1163"/>
                  <a:pt x="1016" y="1228"/>
                  <a:pt x="958" y="1266"/>
                </a:cubicBezTo>
                <a:cubicBezTo>
                  <a:pt x="955" y="1259"/>
                  <a:pt x="955" y="1256"/>
                  <a:pt x="955" y="1253"/>
                </a:cubicBezTo>
                <a:cubicBezTo>
                  <a:pt x="942" y="1243"/>
                  <a:pt x="933" y="1232"/>
                  <a:pt x="923" y="1226"/>
                </a:cubicBezTo>
                <a:cubicBezTo>
                  <a:pt x="904" y="1222"/>
                  <a:pt x="888" y="1222"/>
                  <a:pt x="872" y="1221"/>
                </a:cubicBezTo>
                <a:cubicBezTo>
                  <a:pt x="846" y="1250"/>
                  <a:pt x="821" y="1279"/>
                  <a:pt x="798" y="1311"/>
                </a:cubicBezTo>
                <a:cubicBezTo>
                  <a:pt x="750" y="1326"/>
                  <a:pt x="674" y="1308"/>
                  <a:pt x="651" y="1294"/>
                </a:cubicBezTo>
                <a:cubicBezTo>
                  <a:pt x="645" y="1281"/>
                  <a:pt x="639" y="1268"/>
                  <a:pt x="636" y="1254"/>
                </a:cubicBezTo>
                <a:cubicBezTo>
                  <a:pt x="594" y="1211"/>
                  <a:pt x="553" y="1167"/>
                  <a:pt x="512" y="1127"/>
                </a:cubicBezTo>
                <a:cubicBezTo>
                  <a:pt x="486" y="1123"/>
                  <a:pt x="461" y="1122"/>
                  <a:pt x="435" y="1122"/>
                </a:cubicBezTo>
                <a:cubicBezTo>
                  <a:pt x="419" y="1154"/>
                  <a:pt x="419" y="1193"/>
                  <a:pt x="415" y="1252"/>
                </a:cubicBezTo>
                <a:cubicBezTo>
                  <a:pt x="374" y="1251"/>
                  <a:pt x="341" y="1280"/>
                  <a:pt x="332" y="1293"/>
                </a:cubicBezTo>
                <a:cubicBezTo>
                  <a:pt x="278" y="1291"/>
                  <a:pt x="236" y="1320"/>
                  <a:pt x="213" y="1322"/>
                </a:cubicBezTo>
                <a:close/>
              </a:path>
            </a:pathLst>
          </a:custGeom>
          <a:solidFill>
            <a:schemeClr val="accent3"/>
          </a:solidFill>
          <a:ln w="8" cap="flat" cmpd="sng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Freeform 26"/>
          <p:cNvSpPr>
            <a:spLocks/>
          </p:cNvSpPr>
          <p:nvPr/>
        </p:nvSpPr>
        <p:spPr bwMode="auto">
          <a:xfrm>
            <a:off x="4616450" y="3209925"/>
            <a:ext cx="365125" cy="609600"/>
          </a:xfrm>
          <a:custGeom>
            <a:avLst/>
            <a:gdLst>
              <a:gd name="T0" fmla="*/ 319 w 840"/>
              <a:gd name="T1" fmla="*/ 1263 h 1400"/>
              <a:gd name="T2" fmla="*/ 294 w 840"/>
              <a:gd name="T3" fmla="*/ 1158 h 1400"/>
              <a:gd name="T4" fmla="*/ 257 w 840"/>
              <a:gd name="T5" fmla="*/ 892 h 1400"/>
              <a:gd name="T6" fmla="*/ 79 w 840"/>
              <a:gd name="T7" fmla="*/ 681 h 1400"/>
              <a:gd name="T8" fmla="*/ 0 w 840"/>
              <a:gd name="T9" fmla="*/ 636 h 1400"/>
              <a:gd name="T10" fmla="*/ 205 w 840"/>
              <a:gd name="T11" fmla="*/ 579 h 1400"/>
              <a:gd name="T12" fmla="*/ 339 w 840"/>
              <a:gd name="T13" fmla="*/ 520 h 1400"/>
              <a:gd name="T14" fmla="*/ 394 w 840"/>
              <a:gd name="T15" fmla="*/ 453 h 1400"/>
              <a:gd name="T16" fmla="*/ 388 w 840"/>
              <a:gd name="T17" fmla="*/ 328 h 1400"/>
              <a:gd name="T18" fmla="*/ 482 w 840"/>
              <a:gd name="T19" fmla="*/ 157 h 1400"/>
              <a:gd name="T20" fmla="*/ 498 w 840"/>
              <a:gd name="T21" fmla="*/ 63 h 1400"/>
              <a:gd name="T22" fmla="*/ 674 w 840"/>
              <a:gd name="T23" fmla="*/ 51 h 1400"/>
              <a:gd name="T24" fmla="*/ 690 w 840"/>
              <a:gd name="T25" fmla="*/ 104 h 1400"/>
              <a:gd name="T26" fmla="*/ 644 w 840"/>
              <a:gd name="T27" fmla="*/ 214 h 1400"/>
              <a:gd name="T28" fmla="*/ 592 w 840"/>
              <a:gd name="T29" fmla="*/ 442 h 1400"/>
              <a:gd name="T30" fmla="*/ 707 w 840"/>
              <a:gd name="T31" fmla="*/ 461 h 1400"/>
              <a:gd name="T32" fmla="*/ 840 w 840"/>
              <a:gd name="T33" fmla="*/ 566 h 1400"/>
              <a:gd name="T34" fmla="*/ 782 w 840"/>
              <a:gd name="T35" fmla="*/ 649 h 1400"/>
              <a:gd name="T36" fmla="*/ 696 w 840"/>
              <a:gd name="T37" fmla="*/ 739 h 1400"/>
              <a:gd name="T38" fmla="*/ 602 w 840"/>
              <a:gd name="T39" fmla="*/ 871 h 1400"/>
              <a:gd name="T40" fmla="*/ 540 w 840"/>
              <a:gd name="T41" fmla="*/ 1063 h 1400"/>
              <a:gd name="T42" fmla="*/ 585 w 840"/>
              <a:gd name="T43" fmla="*/ 1106 h 1400"/>
              <a:gd name="T44" fmla="*/ 674 w 840"/>
              <a:gd name="T45" fmla="*/ 1220 h 1400"/>
              <a:gd name="T46" fmla="*/ 654 w 840"/>
              <a:gd name="T47" fmla="*/ 1262 h 1400"/>
              <a:gd name="T48" fmla="*/ 555 w 840"/>
              <a:gd name="T49" fmla="*/ 1295 h 1400"/>
              <a:gd name="T50" fmla="*/ 319 w 840"/>
              <a:gd name="T51" fmla="*/ 1263 h 1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40" h="1400">
                <a:moveTo>
                  <a:pt x="319" y="1263"/>
                </a:moveTo>
                <a:cubicBezTo>
                  <a:pt x="309" y="1227"/>
                  <a:pt x="300" y="1191"/>
                  <a:pt x="294" y="1158"/>
                </a:cubicBezTo>
                <a:cubicBezTo>
                  <a:pt x="288" y="1050"/>
                  <a:pt x="266" y="961"/>
                  <a:pt x="257" y="892"/>
                </a:cubicBezTo>
                <a:cubicBezTo>
                  <a:pt x="194" y="795"/>
                  <a:pt x="111" y="734"/>
                  <a:pt x="79" y="681"/>
                </a:cubicBezTo>
                <a:cubicBezTo>
                  <a:pt x="51" y="664"/>
                  <a:pt x="25" y="650"/>
                  <a:pt x="0" y="636"/>
                </a:cubicBezTo>
                <a:cubicBezTo>
                  <a:pt x="16" y="604"/>
                  <a:pt x="147" y="588"/>
                  <a:pt x="205" y="579"/>
                </a:cubicBezTo>
                <a:cubicBezTo>
                  <a:pt x="259" y="535"/>
                  <a:pt x="243" y="528"/>
                  <a:pt x="339" y="520"/>
                </a:cubicBezTo>
                <a:cubicBezTo>
                  <a:pt x="355" y="498"/>
                  <a:pt x="375" y="475"/>
                  <a:pt x="394" y="453"/>
                </a:cubicBezTo>
                <a:cubicBezTo>
                  <a:pt x="391" y="410"/>
                  <a:pt x="388" y="368"/>
                  <a:pt x="388" y="328"/>
                </a:cubicBezTo>
                <a:cubicBezTo>
                  <a:pt x="417" y="270"/>
                  <a:pt x="450" y="212"/>
                  <a:pt x="482" y="157"/>
                </a:cubicBezTo>
                <a:cubicBezTo>
                  <a:pt x="485" y="125"/>
                  <a:pt x="492" y="92"/>
                  <a:pt x="498" y="63"/>
                </a:cubicBezTo>
                <a:cubicBezTo>
                  <a:pt x="556" y="64"/>
                  <a:pt x="604" y="0"/>
                  <a:pt x="674" y="51"/>
                </a:cubicBezTo>
                <a:cubicBezTo>
                  <a:pt x="677" y="67"/>
                  <a:pt x="684" y="84"/>
                  <a:pt x="690" y="104"/>
                </a:cubicBezTo>
                <a:cubicBezTo>
                  <a:pt x="674" y="139"/>
                  <a:pt x="657" y="175"/>
                  <a:pt x="644" y="214"/>
                </a:cubicBezTo>
                <a:cubicBezTo>
                  <a:pt x="580" y="287"/>
                  <a:pt x="577" y="317"/>
                  <a:pt x="592" y="442"/>
                </a:cubicBezTo>
                <a:cubicBezTo>
                  <a:pt x="630" y="446"/>
                  <a:pt x="669" y="453"/>
                  <a:pt x="707" y="461"/>
                </a:cubicBezTo>
                <a:cubicBezTo>
                  <a:pt x="729" y="488"/>
                  <a:pt x="767" y="544"/>
                  <a:pt x="840" y="566"/>
                </a:cubicBezTo>
                <a:cubicBezTo>
                  <a:pt x="834" y="592"/>
                  <a:pt x="811" y="627"/>
                  <a:pt x="782" y="649"/>
                </a:cubicBezTo>
                <a:cubicBezTo>
                  <a:pt x="766" y="685"/>
                  <a:pt x="725" y="714"/>
                  <a:pt x="696" y="739"/>
                </a:cubicBezTo>
                <a:cubicBezTo>
                  <a:pt x="558" y="736"/>
                  <a:pt x="635" y="767"/>
                  <a:pt x="602" y="871"/>
                </a:cubicBezTo>
                <a:cubicBezTo>
                  <a:pt x="547" y="951"/>
                  <a:pt x="541" y="938"/>
                  <a:pt x="540" y="1063"/>
                </a:cubicBezTo>
                <a:cubicBezTo>
                  <a:pt x="553" y="1076"/>
                  <a:pt x="569" y="1089"/>
                  <a:pt x="585" y="1106"/>
                </a:cubicBezTo>
                <a:cubicBezTo>
                  <a:pt x="610" y="1110"/>
                  <a:pt x="690" y="1132"/>
                  <a:pt x="674" y="1220"/>
                </a:cubicBezTo>
                <a:cubicBezTo>
                  <a:pt x="667" y="1233"/>
                  <a:pt x="661" y="1246"/>
                  <a:pt x="654" y="1262"/>
                </a:cubicBezTo>
                <a:cubicBezTo>
                  <a:pt x="613" y="1271"/>
                  <a:pt x="581" y="1280"/>
                  <a:pt x="555" y="1295"/>
                </a:cubicBezTo>
                <a:cubicBezTo>
                  <a:pt x="423" y="1400"/>
                  <a:pt x="476" y="1394"/>
                  <a:pt x="319" y="1263"/>
                </a:cubicBezTo>
                <a:close/>
              </a:path>
            </a:pathLst>
          </a:custGeom>
          <a:solidFill>
            <a:schemeClr val="accent1"/>
          </a:solidFill>
          <a:ln w="8" cap="flat" cmpd="sng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Freeform 27"/>
          <p:cNvSpPr>
            <a:spLocks/>
          </p:cNvSpPr>
          <p:nvPr/>
        </p:nvSpPr>
        <p:spPr bwMode="auto">
          <a:xfrm>
            <a:off x="5705475" y="2632075"/>
            <a:ext cx="706438" cy="1058863"/>
          </a:xfrm>
          <a:custGeom>
            <a:avLst/>
            <a:gdLst>
              <a:gd name="T0" fmla="*/ 533 w 1625"/>
              <a:gd name="T1" fmla="*/ 2387 h 2434"/>
              <a:gd name="T2" fmla="*/ 121 w 1625"/>
              <a:gd name="T3" fmla="*/ 2334 h 2434"/>
              <a:gd name="T4" fmla="*/ 148 w 1625"/>
              <a:gd name="T5" fmla="*/ 2099 h 2434"/>
              <a:gd name="T6" fmla="*/ 10 w 1625"/>
              <a:gd name="T7" fmla="*/ 1611 h 2434"/>
              <a:gd name="T8" fmla="*/ 232 w 1625"/>
              <a:gd name="T9" fmla="*/ 1315 h 2434"/>
              <a:gd name="T10" fmla="*/ 77 w 1625"/>
              <a:gd name="T11" fmla="*/ 1029 h 2434"/>
              <a:gd name="T12" fmla="*/ 52 w 1625"/>
              <a:gd name="T13" fmla="*/ 1012 h 2434"/>
              <a:gd name="T14" fmla="*/ 142 w 1625"/>
              <a:gd name="T15" fmla="*/ 890 h 2434"/>
              <a:gd name="T16" fmla="*/ 69 w 1625"/>
              <a:gd name="T17" fmla="*/ 761 h 2434"/>
              <a:gd name="T18" fmla="*/ 1 w 1625"/>
              <a:gd name="T19" fmla="*/ 536 h 2434"/>
              <a:gd name="T20" fmla="*/ 103 w 1625"/>
              <a:gd name="T21" fmla="*/ 460 h 2434"/>
              <a:gd name="T22" fmla="*/ 175 w 1625"/>
              <a:gd name="T23" fmla="*/ 272 h 2434"/>
              <a:gd name="T24" fmla="*/ 298 w 1625"/>
              <a:gd name="T25" fmla="*/ 540 h 2434"/>
              <a:gd name="T26" fmla="*/ 374 w 1625"/>
              <a:gd name="T27" fmla="*/ 516 h 2434"/>
              <a:gd name="T28" fmla="*/ 765 w 1625"/>
              <a:gd name="T29" fmla="*/ 330 h 2434"/>
              <a:gd name="T30" fmla="*/ 879 w 1625"/>
              <a:gd name="T31" fmla="*/ 74 h 2434"/>
              <a:gd name="T32" fmla="*/ 1126 w 1625"/>
              <a:gd name="T33" fmla="*/ 365 h 2434"/>
              <a:gd name="T34" fmla="*/ 1394 w 1625"/>
              <a:gd name="T35" fmla="*/ 493 h 2434"/>
              <a:gd name="T36" fmla="*/ 1364 w 1625"/>
              <a:gd name="T37" fmla="*/ 711 h 2434"/>
              <a:gd name="T38" fmla="*/ 1625 w 1625"/>
              <a:gd name="T39" fmla="*/ 888 h 2434"/>
              <a:gd name="T40" fmla="*/ 1319 w 1625"/>
              <a:gd name="T41" fmla="*/ 1231 h 2434"/>
              <a:gd name="T42" fmla="*/ 1058 w 1625"/>
              <a:gd name="T43" fmla="*/ 1110 h 2434"/>
              <a:gd name="T44" fmla="*/ 941 w 1625"/>
              <a:gd name="T45" fmla="*/ 897 h 2434"/>
              <a:gd name="T46" fmla="*/ 783 w 1625"/>
              <a:gd name="T47" fmla="*/ 615 h 2434"/>
              <a:gd name="T48" fmla="*/ 523 w 1625"/>
              <a:gd name="T49" fmla="*/ 795 h 2434"/>
              <a:gd name="T50" fmla="*/ 429 w 1625"/>
              <a:gd name="T51" fmla="*/ 1015 h 2434"/>
              <a:gd name="T52" fmla="*/ 620 w 1625"/>
              <a:gd name="T53" fmla="*/ 1164 h 2434"/>
              <a:gd name="T54" fmla="*/ 827 w 1625"/>
              <a:gd name="T55" fmla="*/ 1169 h 2434"/>
              <a:gd name="T56" fmla="*/ 874 w 1625"/>
              <a:gd name="T57" fmla="*/ 1364 h 2434"/>
              <a:gd name="T58" fmla="*/ 1125 w 1625"/>
              <a:gd name="T59" fmla="*/ 1616 h 2434"/>
              <a:gd name="T60" fmla="*/ 843 w 1625"/>
              <a:gd name="T61" fmla="*/ 1825 h 2434"/>
              <a:gd name="T62" fmla="*/ 565 w 1625"/>
              <a:gd name="T63" fmla="*/ 2394 h 2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625" h="2434">
                <a:moveTo>
                  <a:pt x="571" y="2434"/>
                </a:moveTo>
                <a:cubicBezTo>
                  <a:pt x="558" y="2417"/>
                  <a:pt x="545" y="2400"/>
                  <a:pt x="533" y="2387"/>
                </a:cubicBezTo>
                <a:cubicBezTo>
                  <a:pt x="459" y="2385"/>
                  <a:pt x="389" y="2383"/>
                  <a:pt x="319" y="2385"/>
                </a:cubicBezTo>
                <a:cubicBezTo>
                  <a:pt x="252" y="2367"/>
                  <a:pt x="185" y="2348"/>
                  <a:pt x="121" y="2334"/>
                </a:cubicBezTo>
                <a:cubicBezTo>
                  <a:pt x="67" y="2296"/>
                  <a:pt x="32" y="2243"/>
                  <a:pt x="32" y="2230"/>
                </a:cubicBezTo>
                <a:cubicBezTo>
                  <a:pt x="71" y="2185"/>
                  <a:pt x="109" y="2140"/>
                  <a:pt x="148" y="2099"/>
                </a:cubicBezTo>
                <a:cubicBezTo>
                  <a:pt x="158" y="2063"/>
                  <a:pt x="167" y="2027"/>
                  <a:pt x="180" y="1991"/>
                </a:cubicBezTo>
                <a:cubicBezTo>
                  <a:pt x="223" y="1793"/>
                  <a:pt x="105" y="1711"/>
                  <a:pt x="10" y="1611"/>
                </a:cubicBezTo>
                <a:cubicBezTo>
                  <a:pt x="11" y="1483"/>
                  <a:pt x="91" y="1446"/>
                  <a:pt x="184" y="1396"/>
                </a:cubicBezTo>
                <a:cubicBezTo>
                  <a:pt x="200" y="1366"/>
                  <a:pt x="216" y="1341"/>
                  <a:pt x="232" y="1315"/>
                </a:cubicBezTo>
                <a:cubicBezTo>
                  <a:pt x="229" y="1282"/>
                  <a:pt x="230" y="1253"/>
                  <a:pt x="230" y="1223"/>
                </a:cubicBezTo>
                <a:cubicBezTo>
                  <a:pt x="176" y="1130"/>
                  <a:pt x="132" y="1077"/>
                  <a:pt x="77" y="1029"/>
                </a:cubicBezTo>
                <a:cubicBezTo>
                  <a:pt x="68" y="1026"/>
                  <a:pt x="58" y="1022"/>
                  <a:pt x="52" y="1022"/>
                </a:cubicBezTo>
                <a:cubicBezTo>
                  <a:pt x="52" y="1019"/>
                  <a:pt x="52" y="1016"/>
                  <a:pt x="52" y="1012"/>
                </a:cubicBezTo>
                <a:cubicBezTo>
                  <a:pt x="71" y="996"/>
                  <a:pt x="91" y="981"/>
                  <a:pt x="110" y="965"/>
                </a:cubicBezTo>
                <a:cubicBezTo>
                  <a:pt x="123" y="942"/>
                  <a:pt x="142" y="913"/>
                  <a:pt x="142" y="890"/>
                </a:cubicBezTo>
                <a:cubicBezTo>
                  <a:pt x="117" y="867"/>
                  <a:pt x="91" y="846"/>
                  <a:pt x="69" y="826"/>
                </a:cubicBezTo>
                <a:cubicBezTo>
                  <a:pt x="69" y="803"/>
                  <a:pt x="69" y="780"/>
                  <a:pt x="69" y="761"/>
                </a:cubicBezTo>
                <a:cubicBezTo>
                  <a:pt x="35" y="724"/>
                  <a:pt x="12" y="700"/>
                  <a:pt x="0" y="674"/>
                </a:cubicBezTo>
                <a:cubicBezTo>
                  <a:pt x="0" y="628"/>
                  <a:pt x="0" y="582"/>
                  <a:pt x="1" y="536"/>
                </a:cubicBezTo>
                <a:cubicBezTo>
                  <a:pt x="13" y="517"/>
                  <a:pt x="30" y="498"/>
                  <a:pt x="46" y="482"/>
                </a:cubicBezTo>
                <a:cubicBezTo>
                  <a:pt x="46" y="482"/>
                  <a:pt x="87" y="476"/>
                  <a:pt x="103" y="460"/>
                </a:cubicBezTo>
                <a:cubicBezTo>
                  <a:pt x="103" y="411"/>
                  <a:pt x="104" y="365"/>
                  <a:pt x="104" y="319"/>
                </a:cubicBezTo>
                <a:cubicBezTo>
                  <a:pt x="133" y="291"/>
                  <a:pt x="133" y="281"/>
                  <a:pt x="175" y="272"/>
                </a:cubicBezTo>
                <a:cubicBezTo>
                  <a:pt x="197" y="286"/>
                  <a:pt x="241" y="313"/>
                  <a:pt x="241" y="379"/>
                </a:cubicBezTo>
                <a:cubicBezTo>
                  <a:pt x="167" y="419"/>
                  <a:pt x="228" y="483"/>
                  <a:pt x="298" y="540"/>
                </a:cubicBezTo>
                <a:cubicBezTo>
                  <a:pt x="307" y="541"/>
                  <a:pt x="317" y="541"/>
                  <a:pt x="330" y="545"/>
                </a:cubicBezTo>
                <a:cubicBezTo>
                  <a:pt x="342" y="535"/>
                  <a:pt x="358" y="526"/>
                  <a:pt x="374" y="516"/>
                </a:cubicBezTo>
                <a:cubicBezTo>
                  <a:pt x="375" y="451"/>
                  <a:pt x="445" y="443"/>
                  <a:pt x="490" y="408"/>
                </a:cubicBezTo>
                <a:cubicBezTo>
                  <a:pt x="555" y="321"/>
                  <a:pt x="672" y="389"/>
                  <a:pt x="765" y="330"/>
                </a:cubicBezTo>
                <a:cubicBezTo>
                  <a:pt x="762" y="274"/>
                  <a:pt x="760" y="218"/>
                  <a:pt x="760" y="166"/>
                </a:cubicBezTo>
                <a:cubicBezTo>
                  <a:pt x="795" y="118"/>
                  <a:pt x="815" y="111"/>
                  <a:pt x="879" y="74"/>
                </a:cubicBezTo>
                <a:cubicBezTo>
                  <a:pt x="953" y="0"/>
                  <a:pt x="971" y="73"/>
                  <a:pt x="1009" y="172"/>
                </a:cubicBezTo>
                <a:cubicBezTo>
                  <a:pt x="1047" y="235"/>
                  <a:pt x="1085" y="298"/>
                  <a:pt x="1126" y="365"/>
                </a:cubicBezTo>
                <a:cubicBezTo>
                  <a:pt x="1132" y="421"/>
                  <a:pt x="1122" y="453"/>
                  <a:pt x="1212" y="492"/>
                </a:cubicBezTo>
                <a:cubicBezTo>
                  <a:pt x="1250" y="492"/>
                  <a:pt x="1327" y="485"/>
                  <a:pt x="1394" y="493"/>
                </a:cubicBezTo>
                <a:cubicBezTo>
                  <a:pt x="1365" y="535"/>
                  <a:pt x="1327" y="527"/>
                  <a:pt x="1307" y="576"/>
                </a:cubicBezTo>
                <a:cubicBezTo>
                  <a:pt x="1307" y="628"/>
                  <a:pt x="1287" y="657"/>
                  <a:pt x="1364" y="711"/>
                </a:cubicBezTo>
                <a:cubicBezTo>
                  <a:pt x="1434" y="723"/>
                  <a:pt x="1494" y="800"/>
                  <a:pt x="1580" y="845"/>
                </a:cubicBezTo>
                <a:cubicBezTo>
                  <a:pt x="1593" y="858"/>
                  <a:pt x="1609" y="872"/>
                  <a:pt x="1625" y="888"/>
                </a:cubicBezTo>
                <a:cubicBezTo>
                  <a:pt x="1576" y="953"/>
                  <a:pt x="1528" y="1020"/>
                  <a:pt x="1480" y="1088"/>
                </a:cubicBezTo>
                <a:cubicBezTo>
                  <a:pt x="1479" y="1150"/>
                  <a:pt x="1364" y="1212"/>
                  <a:pt x="1319" y="1231"/>
                </a:cubicBezTo>
                <a:cubicBezTo>
                  <a:pt x="1281" y="1237"/>
                  <a:pt x="1242" y="1242"/>
                  <a:pt x="1207" y="1251"/>
                </a:cubicBezTo>
                <a:cubicBezTo>
                  <a:pt x="1131" y="1203"/>
                  <a:pt x="1102" y="1134"/>
                  <a:pt x="1058" y="1110"/>
                </a:cubicBezTo>
                <a:cubicBezTo>
                  <a:pt x="1033" y="1040"/>
                  <a:pt x="1059" y="969"/>
                  <a:pt x="1037" y="936"/>
                </a:cubicBezTo>
                <a:cubicBezTo>
                  <a:pt x="1005" y="922"/>
                  <a:pt x="973" y="908"/>
                  <a:pt x="941" y="897"/>
                </a:cubicBezTo>
                <a:cubicBezTo>
                  <a:pt x="938" y="819"/>
                  <a:pt x="955" y="721"/>
                  <a:pt x="952" y="675"/>
                </a:cubicBezTo>
                <a:cubicBezTo>
                  <a:pt x="872" y="666"/>
                  <a:pt x="799" y="664"/>
                  <a:pt x="783" y="615"/>
                </a:cubicBezTo>
                <a:cubicBezTo>
                  <a:pt x="681" y="612"/>
                  <a:pt x="687" y="609"/>
                  <a:pt x="667" y="707"/>
                </a:cubicBezTo>
                <a:cubicBezTo>
                  <a:pt x="613" y="729"/>
                  <a:pt x="565" y="770"/>
                  <a:pt x="523" y="795"/>
                </a:cubicBezTo>
                <a:cubicBezTo>
                  <a:pt x="523" y="824"/>
                  <a:pt x="523" y="847"/>
                  <a:pt x="554" y="904"/>
                </a:cubicBezTo>
                <a:cubicBezTo>
                  <a:pt x="547" y="989"/>
                  <a:pt x="452" y="967"/>
                  <a:pt x="429" y="1015"/>
                </a:cubicBezTo>
                <a:cubicBezTo>
                  <a:pt x="429" y="1055"/>
                  <a:pt x="403" y="1119"/>
                  <a:pt x="428" y="1159"/>
                </a:cubicBezTo>
                <a:cubicBezTo>
                  <a:pt x="492" y="1161"/>
                  <a:pt x="556" y="1163"/>
                  <a:pt x="620" y="1164"/>
                </a:cubicBezTo>
                <a:cubicBezTo>
                  <a:pt x="665" y="1126"/>
                  <a:pt x="668" y="1093"/>
                  <a:pt x="761" y="1109"/>
                </a:cubicBezTo>
                <a:cubicBezTo>
                  <a:pt x="777" y="1135"/>
                  <a:pt x="799" y="1139"/>
                  <a:pt x="827" y="1169"/>
                </a:cubicBezTo>
                <a:cubicBezTo>
                  <a:pt x="837" y="1186"/>
                  <a:pt x="846" y="1206"/>
                  <a:pt x="856" y="1226"/>
                </a:cubicBezTo>
                <a:cubicBezTo>
                  <a:pt x="862" y="1272"/>
                  <a:pt x="868" y="1318"/>
                  <a:pt x="874" y="1364"/>
                </a:cubicBezTo>
                <a:cubicBezTo>
                  <a:pt x="912" y="1414"/>
                  <a:pt x="966" y="1478"/>
                  <a:pt x="1065" y="1513"/>
                </a:cubicBezTo>
                <a:cubicBezTo>
                  <a:pt x="1084" y="1546"/>
                  <a:pt x="1103" y="1579"/>
                  <a:pt x="1125" y="1616"/>
                </a:cubicBezTo>
                <a:cubicBezTo>
                  <a:pt x="1080" y="1615"/>
                  <a:pt x="1055" y="1670"/>
                  <a:pt x="1026" y="1689"/>
                </a:cubicBezTo>
                <a:cubicBezTo>
                  <a:pt x="997" y="1750"/>
                  <a:pt x="897" y="1810"/>
                  <a:pt x="843" y="1825"/>
                </a:cubicBezTo>
                <a:cubicBezTo>
                  <a:pt x="785" y="1866"/>
                  <a:pt x="737" y="1911"/>
                  <a:pt x="701" y="1972"/>
                </a:cubicBezTo>
                <a:cubicBezTo>
                  <a:pt x="553" y="2119"/>
                  <a:pt x="467" y="2146"/>
                  <a:pt x="565" y="2394"/>
                </a:cubicBezTo>
                <a:cubicBezTo>
                  <a:pt x="565" y="2407"/>
                  <a:pt x="568" y="2420"/>
                  <a:pt x="571" y="2434"/>
                </a:cubicBezTo>
                <a:close/>
              </a:path>
            </a:pathLst>
          </a:custGeom>
          <a:solidFill>
            <a:schemeClr val="accent1"/>
          </a:solidFill>
          <a:ln w="8" cap="flat" cmpd="sng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Freeform 28"/>
          <p:cNvSpPr>
            <a:spLocks/>
          </p:cNvSpPr>
          <p:nvPr/>
        </p:nvSpPr>
        <p:spPr bwMode="auto">
          <a:xfrm>
            <a:off x="1077913" y="1493838"/>
            <a:ext cx="2622550" cy="2055812"/>
          </a:xfrm>
          <a:custGeom>
            <a:avLst/>
            <a:gdLst>
              <a:gd name="T0" fmla="*/ 4182 w 6029"/>
              <a:gd name="T1" fmla="*/ 4629 h 4727"/>
              <a:gd name="T2" fmla="*/ 3958 w 6029"/>
              <a:gd name="T3" fmla="*/ 4672 h 4727"/>
              <a:gd name="T4" fmla="*/ 3586 w 6029"/>
              <a:gd name="T5" fmla="*/ 4421 h 4727"/>
              <a:gd name="T6" fmla="*/ 3148 w 6029"/>
              <a:gd name="T7" fmla="*/ 4387 h 4727"/>
              <a:gd name="T8" fmla="*/ 2751 w 6029"/>
              <a:gd name="T9" fmla="*/ 4485 h 4727"/>
              <a:gd name="T10" fmla="*/ 2390 w 6029"/>
              <a:gd name="T11" fmla="*/ 4571 h 4727"/>
              <a:gd name="T12" fmla="*/ 1924 w 6029"/>
              <a:gd name="T13" fmla="*/ 4411 h 4727"/>
              <a:gd name="T14" fmla="*/ 1701 w 6029"/>
              <a:gd name="T15" fmla="*/ 4422 h 4727"/>
              <a:gd name="T16" fmla="*/ 1096 w 6029"/>
              <a:gd name="T17" fmla="*/ 4590 h 4727"/>
              <a:gd name="T18" fmla="*/ 800 w 6029"/>
              <a:gd name="T19" fmla="*/ 4396 h 4727"/>
              <a:gd name="T20" fmla="*/ 773 w 6029"/>
              <a:gd name="T21" fmla="*/ 4124 h 4727"/>
              <a:gd name="T22" fmla="*/ 455 w 6029"/>
              <a:gd name="T23" fmla="*/ 3827 h 4727"/>
              <a:gd name="T24" fmla="*/ 256 w 6029"/>
              <a:gd name="T25" fmla="*/ 3374 h 4727"/>
              <a:gd name="T26" fmla="*/ 200 w 6029"/>
              <a:gd name="T27" fmla="*/ 3137 h 4727"/>
              <a:gd name="T28" fmla="*/ 66 w 6029"/>
              <a:gd name="T29" fmla="*/ 2655 h 4727"/>
              <a:gd name="T30" fmla="*/ 9 w 6029"/>
              <a:gd name="T31" fmla="*/ 2562 h 4727"/>
              <a:gd name="T32" fmla="*/ 125 w 6029"/>
              <a:gd name="T33" fmla="*/ 2326 h 4727"/>
              <a:gd name="T34" fmla="*/ 657 w 6029"/>
              <a:gd name="T35" fmla="*/ 2107 h 4727"/>
              <a:gd name="T36" fmla="*/ 944 w 6029"/>
              <a:gd name="T37" fmla="*/ 2242 h 4727"/>
              <a:gd name="T38" fmla="*/ 1277 w 6029"/>
              <a:gd name="T39" fmla="*/ 2057 h 4727"/>
              <a:gd name="T40" fmla="*/ 1798 w 6029"/>
              <a:gd name="T41" fmla="*/ 2044 h 4727"/>
              <a:gd name="T42" fmla="*/ 2084 w 6029"/>
              <a:gd name="T43" fmla="*/ 1665 h 4727"/>
              <a:gd name="T44" fmla="*/ 2240 w 6029"/>
              <a:gd name="T45" fmla="*/ 1318 h 4727"/>
              <a:gd name="T46" fmla="*/ 2210 w 6029"/>
              <a:gd name="T47" fmla="*/ 964 h 4727"/>
              <a:gd name="T48" fmla="*/ 2807 w 6029"/>
              <a:gd name="T49" fmla="*/ 1077 h 4727"/>
              <a:gd name="T50" fmla="*/ 2856 w 6029"/>
              <a:gd name="T51" fmla="*/ 839 h 4727"/>
              <a:gd name="T52" fmla="*/ 3162 w 6029"/>
              <a:gd name="T53" fmla="*/ 441 h 4727"/>
              <a:gd name="T54" fmla="*/ 3762 w 6029"/>
              <a:gd name="T55" fmla="*/ 535 h 4727"/>
              <a:gd name="T56" fmla="*/ 4158 w 6029"/>
              <a:gd name="T57" fmla="*/ 44 h 4727"/>
              <a:gd name="T58" fmla="*/ 4387 w 6029"/>
              <a:gd name="T59" fmla="*/ 187 h 4727"/>
              <a:gd name="T60" fmla="*/ 4785 w 6029"/>
              <a:gd name="T61" fmla="*/ 528 h 4727"/>
              <a:gd name="T62" fmla="*/ 4910 w 6029"/>
              <a:gd name="T63" fmla="*/ 891 h 4727"/>
              <a:gd name="T64" fmla="*/ 4820 w 6029"/>
              <a:gd name="T65" fmla="*/ 1469 h 4727"/>
              <a:gd name="T66" fmla="*/ 5417 w 6029"/>
              <a:gd name="T67" fmla="*/ 1670 h 4727"/>
              <a:gd name="T68" fmla="*/ 5878 w 6029"/>
              <a:gd name="T69" fmla="*/ 2039 h 4727"/>
              <a:gd name="T70" fmla="*/ 6003 w 6029"/>
              <a:gd name="T71" fmla="*/ 2432 h 4727"/>
              <a:gd name="T72" fmla="*/ 5938 w 6029"/>
              <a:gd name="T73" fmla="*/ 2741 h 4727"/>
              <a:gd name="T74" fmla="*/ 5713 w 6029"/>
              <a:gd name="T75" fmla="*/ 2873 h 4727"/>
              <a:gd name="T76" fmla="*/ 5085 w 6029"/>
              <a:gd name="T77" fmla="*/ 3247 h 4727"/>
              <a:gd name="T78" fmla="*/ 5047 w 6029"/>
              <a:gd name="T79" fmla="*/ 3672 h 4727"/>
              <a:gd name="T80" fmla="*/ 4334 w 6029"/>
              <a:gd name="T81" fmla="*/ 3821 h 4727"/>
              <a:gd name="T82" fmla="*/ 4367 w 6029"/>
              <a:gd name="T83" fmla="*/ 4142 h 4727"/>
              <a:gd name="T84" fmla="*/ 4445 w 6029"/>
              <a:gd name="T85" fmla="*/ 4396 h 4727"/>
              <a:gd name="T86" fmla="*/ 4296 w 6029"/>
              <a:gd name="T87" fmla="*/ 4727 h 4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029" h="4727">
                <a:moveTo>
                  <a:pt x="4296" y="4727"/>
                </a:moveTo>
                <a:cubicBezTo>
                  <a:pt x="4281" y="4716"/>
                  <a:pt x="4268" y="4710"/>
                  <a:pt x="4255" y="4703"/>
                </a:cubicBezTo>
                <a:cubicBezTo>
                  <a:pt x="4230" y="4676"/>
                  <a:pt x="4204" y="4652"/>
                  <a:pt x="4182" y="4629"/>
                </a:cubicBezTo>
                <a:cubicBezTo>
                  <a:pt x="4102" y="4627"/>
                  <a:pt x="4096" y="4604"/>
                  <a:pt x="4067" y="4678"/>
                </a:cubicBezTo>
                <a:cubicBezTo>
                  <a:pt x="4054" y="4671"/>
                  <a:pt x="4044" y="4668"/>
                  <a:pt x="4035" y="4664"/>
                </a:cubicBezTo>
                <a:cubicBezTo>
                  <a:pt x="4009" y="4667"/>
                  <a:pt x="3984" y="4670"/>
                  <a:pt x="3958" y="4672"/>
                </a:cubicBezTo>
                <a:cubicBezTo>
                  <a:pt x="3926" y="4619"/>
                  <a:pt x="3933" y="4593"/>
                  <a:pt x="3930" y="4564"/>
                </a:cubicBezTo>
                <a:cubicBezTo>
                  <a:pt x="3911" y="4553"/>
                  <a:pt x="3892" y="4543"/>
                  <a:pt x="3873" y="4536"/>
                </a:cubicBezTo>
                <a:cubicBezTo>
                  <a:pt x="3774" y="4442"/>
                  <a:pt x="3698" y="4378"/>
                  <a:pt x="3586" y="4421"/>
                </a:cubicBezTo>
                <a:cubicBezTo>
                  <a:pt x="3503" y="4428"/>
                  <a:pt x="3426" y="4443"/>
                  <a:pt x="3349" y="4431"/>
                </a:cubicBezTo>
                <a:cubicBezTo>
                  <a:pt x="3311" y="4417"/>
                  <a:pt x="3276" y="4403"/>
                  <a:pt x="3241" y="4389"/>
                </a:cubicBezTo>
                <a:cubicBezTo>
                  <a:pt x="3209" y="4388"/>
                  <a:pt x="3177" y="4387"/>
                  <a:pt x="3148" y="4387"/>
                </a:cubicBezTo>
                <a:cubicBezTo>
                  <a:pt x="3078" y="4427"/>
                  <a:pt x="2985" y="4468"/>
                  <a:pt x="2949" y="4539"/>
                </a:cubicBezTo>
                <a:cubicBezTo>
                  <a:pt x="2914" y="4535"/>
                  <a:pt x="2879" y="4534"/>
                  <a:pt x="2847" y="4533"/>
                </a:cubicBezTo>
                <a:cubicBezTo>
                  <a:pt x="2815" y="4516"/>
                  <a:pt x="2783" y="4499"/>
                  <a:pt x="2751" y="4485"/>
                </a:cubicBezTo>
                <a:cubicBezTo>
                  <a:pt x="2684" y="4483"/>
                  <a:pt x="2665" y="4476"/>
                  <a:pt x="2636" y="4505"/>
                </a:cubicBezTo>
                <a:cubicBezTo>
                  <a:pt x="2608" y="4511"/>
                  <a:pt x="2582" y="4516"/>
                  <a:pt x="2556" y="4526"/>
                </a:cubicBezTo>
                <a:cubicBezTo>
                  <a:pt x="2480" y="4524"/>
                  <a:pt x="2451" y="4552"/>
                  <a:pt x="2390" y="4571"/>
                </a:cubicBezTo>
                <a:cubicBezTo>
                  <a:pt x="2294" y="4568"/>
                  <a:pt x="2176" y="4500"/>
                  <a:pt x="2144" y="4466"/>
                </a:cubicBezTo>
                <a:cubicBezTo>
                  <a:pt x="2145" y="4351"/>
                  <a:pt x="2126" y="4380"/>
                  <a:pt x="2072" y="4333"/>
                </a:cubicBezTo>
                <a:cubicBezTo>
                  <a:pt x="1963" y="4331"/>
                  <a:pt x="1992" y="4335"/>
                  <a:pt x="1924" y="4411"/>
                </a:cubicBezTo>
                <a:cubicBezTo>
                  <a:pt x="1854" y="4439"/>
                  <a:pt x="1787" y="4421"/>
                  <a:pt x="1736" y="4456"/>
                </a:cubicBezTo>
                <a:cubicBezTo>
                  <a:pt x="1726" y="4456"/>
                  <a:pt x="1720" y="4455"/>
                  <a:pt x="1713" y="4455"/>
                </a:cubicBezTo>
                <a:cubicBezTo>
                  <a:pt x="1707" y="4442"/>
                  <a:pt x="1704" y="4432"/>
                  <a:pt x="1701" y="4422"/>
                </a:cubicBezTo>
                <a:cubicBezTo>
                  <a:pt x="1621" y="4328"/>
                  <a:pt x="1513" y="4277"/>
                  <a:pt x="1423" y="4287"/>
                </a:cubicBezTo>
                <a:cubicBezTo>
                  <a:pt x="1321" y="4357"/>
                  <a:pt x="1282" y="4389"/>
                  <a:pt x="1234" y="4505"/>
                </a:cubicBezTo>
                <a:cubicBezTo>
                  <a:pt x="1192" y="4563"/>
                  <a:pt x="1157" y="4582"/>
                  <a:pt x="1096" y="4590"/>
                </a:cubicBezTo>
                <a:cubicBezTo>
                  <a:pt x="1064" y="4583"/>
                  <a:pt x="1032" y="4576"/>
                  <a:pt x="1003" y="4568"/>
                </a:cubicBezTo>
                <a:cubicBezTo>
                  <a:pt x="975" y="4545"/>
                  <a:pt x="965" y="4538"/>
                  <a:pt x="943" y="4537"/>
                </a:cubicBezTo>
                <a:cubicBezTo>
                  <a:pt x="921" y="4445"/>
                  <a:pt x="844" y="4423"/>
                  <a:pt x="800" y="4396"/>
                </a:cubicBezTo>
                <a:cubicBezTo>
                  <a:pt x="787" y="4376"/>
                  <a:pt x="774" y="4359"/>
                  <a:pt x="762" y="4343"/>
                </a:cubicBezTo>
                <a:cubicBezTo>
                  <a:pt x="762" y="4297"/>
                  <a:pt x="762" y="4254"/>
                  <a:pt x="763" y="4212"/>
                </a:cubicBezTo>
                <a:cubicBezTo>
                  <a:pt x="782" y="4193"/>
                  <a:pt x="773" y="4133"/>
                  <a:pt x="773" y="4124"/>
                </a:cubicBezTo>
                <a:cubicBezTo>
                  <a:pt x="738" y="4015"/>
                  <a:pt x="633" y="4045"/>
                  <a:pt x="575" y="4020"/>
                </a:cubicBezTo>
                <a:cubicBezTo>
                  <a:pt x="556" y="4000"/>
                  <a:pt x="540" y="3984"/>
                  <a:pt x="524" y="3967"/>
                </a:cubicBezTo>
                <a:cubicBezTo>
                  <a:pt x="499" y="3920"/>
                  <a:pt x="477" y="3874"/>
                  <a:pt x="455" y="3827"/>
                </a:cubicBezTo>
                <a:cubicBezTo>
                  <a:pt x="417" y="3817"/>
                  <a:pt x="382" y="3809"/>
                  <a:pt x="346" y="3802"/>
                </a:cubicBezTo>
                <a:cubicBezTo>
                  <a:pt x="318" y="3723"/>
                  <a:pt x="360" y="3655"/>
                  <a:pt x="380" y="3603"/>
                </a:cubicBezTo>
                <a:cubicBezTo>
                  <a:pt x="380" y="3488"/>
                  <a:pt x="310" y="3434"/>
                  <a:pt x="256" y="3374"/>
                </a:cubicBezTo>
                <a:cubicBezTo>
                  <a:pt x="209" y="3350"/>
                  <a:pt x="161" y="3326"/>
                  <a:pt x="116" y="3302"/>
                </a:cubicBezTo>
                <a:cubicBezTo>
                  <a:pt x="110" y="3292"/>
                  <a:pt x="103" y="3285"/>
                  <a:pt x="97" y="3278"/>
                </a:cubicBezTo>
                <a:cubicBezTo>
                  <a:pt x="98" y="3154"/>
                  <a:pt x="91" y="3190"/>
                  <a:pt x="200" y="3137"/>
                </a:cubicBezTo>
                <a:cubicBezTo>
                  <a:pt x="219" y="3121"/>
                  <a:pt x="255" y="3095"/>
                  <a:pt x="264" y="3076"/>
                </a:cubicBezTo>
                <a:cubicBezTo>
                  <a:pt x="265" y="2971"/>
                  <a:pt x="266" y="2870"/>
                  <a:pt x="266" y="2768"/>
                </a:cubicBezTo>
                <a:cubicBezTo>
                  <a:pt x="245" y="2624"/>
                  <a:pt x="142" y="2660"/>
                  <a:pt x="66" y="2655"/>
                </a:cubicBezTo>
                <a:cubicBezTo>
                  <a:pt x="53" y="2661"/>
                  <a:pt x="43" y="2671"/>
                  <a:pt x="34" y="2681"/>
                </a:cubicBezTo>
                <a:cubicBezTo>
                  <a:pt x="30" y="2684"/>
                  <a:pt x="27" y="2687"/>
                  <a:pt x="27" y="2694"/>
                </a:cubicBezTo>
                <a:cubicBezTo>
                  <a:pt x="2" y="2618"/>
                  <a:pt x="2" y="2598"/>
                  <a:pt x="9" y="2562"/>
                </a:cubicBezTo>
                <a:cubicBezTo>
                  <a:pt x="31" y="2550"/>
                  <a:pt x="57" y="2537"/>
                  <a:pt x="82" y="2528"/>
                </a:cubicBezTo>
                <a:cubicBezTo>
                  <a:pt x="83" y="2502"/>
                  <a:pt x="83" y="2476"/>
                  <a:pt x="86" y="2453"/>
                </a:cubicBezTo>
                <a:cubicBezTo>
                  <a:pt x="10" y="2333"/>
                  <a:pt x="0" y="2408"/>
                  <a:pt x="125" y="2326"/>
                </a:cubicBezTo>
                <a:cubicBezTo>
                  <a:pt x="148" y="2287"/>
                  <a:pt x="173" y="2249"/>
                  <a:pt x="199" y="2213"/>
                </a:cubicBezTo>
                <a:cubicBezTo>
                  <a:pt x="241" y="2195"/>
                  <a:pt x="283" y="2179"/>
                  <a:pt x="327" y="2164"/>
                </a:cubicBezTo>
                <a:cubicBezTo>
                  <a:pt x="465" y="2161"/>
                  <a:pt x="532" y="2166"/>
                  <a:pt x="657" y="2107"/>
                </a:cubicBezTo>
                <a:cubicBezTo>
                  <a:pt x="673" y="2104"/>
                  <a:pt x="692" y="2105"/>
                  <a:pt x="711" y="2105"/>
                </a:cubicBezTo>
                <a:cubicBezTo>
                  <a:pt x="711" y="2148"/>
                  <a:pt x="723" y="2243"/>
                  <a:pt x="806" y="2271"/>
                </a:cubicBezTo>
                <a:cubicBezTo>
                  <a:pt x="844" y="2272"/>
                  <a:pt x="899" y="2273"/>
                  <a:pt x="944" y="2242"/>
                </a:cubicBezTo>
                <a:cubicBezTo>
                  <a:pt x="973" y="2200"/>
                  <a:pt x="1002" y="2161"/>
                  <a:pt x="1034" y="2123"/>
                </a:cubicBezTo>
                <a:cubicBezTo>
                  <a:pt x="1082" y="2124"/>
                  <a:pt x="1126" y="2142"/>
                  <a:pt x="1190" y="2127"/>
                </a:cubicBezTo>
                <a:cubicBezTo>
                  <a:pt x="1219" y="2095"/>
                  <a:pt x="1242" y="2079"/>
                  <a:pt x="1277" y="2057"/>
                </a:cubicBezTo>
                <a:cubicBezTo>
                  <a:pt x="1293" y="2054"/>
                  <a:pt x="1312" y="2055"/>
                  <a:pt x="1331" y="2055"/>
                </a:cubicBezTo>
                <a:cubicBezTo>
                  <a:pt x="1373" y="2069"/>
                  <a:pt x="1417" y="2100"/>
                  <a:pt x="1494" y="2102"/>
                </a:cubicBezTo>
                <a:cubicBezTo>
                  <a:pt x="1568" y="2061"/>
                  <a:pt x="1698" y="2084"/>
                  <a:pt x="1798" y="2044"/>
                </a:cubicBezTo>
                <a:cubicBezTo>
                  <a:pt x="1836" y="2019"/>
                  <a:pt x="1878" y="1994"/>
                  <a:pt x="1920" y="1972"/>
                </a:cubicBezTo>
                <a:cubicBezTo>
                  <a:pt x="1929" y="1939"/>
                  <a:pt x="1939" y="1907"/>
                  <a:pt x="1949" y="1878"/>
                </a:cubicBezTo>
                <a:cubicBezTo>
                  <a:pt x="2035" y="1850"/>
                  <a:pt x="2055" y="1726"/>
                  <a:pt x="2084" y="1665"/>
                </a:cubicBezTo>
                <a:cubicBezTo>
                  <a:pt x="2116" y="1649"/>
                  <a:pt x="2161" y="1627"/>
                  <a:pt x="2190" y="1599"/>
                </a:cubicBezTo>
                <a:cubicBezTo>
                  <a:pt x="2203" y="1563"/>
                  <a:pt x="2216" y="1527"/>
                  <a:pt x="2229" y="1495"/>
                </a:cubicBezTo>
                <a:cubicBezTo>
                  <a:pt x="2233" y="1436"/>
                  <a:pt x="2236" y="1377"/>
                  <a:pt x="2240" y="1318"/>
                </a:cubicBezTo>
                <a:cubicBezTo>
                  <a:pt x="2230" y="1292"/>
                  <a:pt x="2224" y="1266"/>
                  <a:pt x="2218" y="1243"/>
                </a:cubicBezTo>
                <a:cubicBezTo>
                  <a:pt x="2218" y="1148"/>
                  <a:pt x="2270" y="1047"/>
                  <a:pt x="2219" y="994"/>
                </a:cubicBezTo>
                <a:cubicBezTo>
                  <a:pt x="2216" y="984"/>
                  <a:pt x="2213" y="974"/>
                  <a:pt x="2210" y="964"/>
                </a:cubicBezTo>
                <a:cubicBezTo>
                  <a:pt x="2315" y="967"/>
                  <a:pt x="2411" y="969"/>
                  <a:pt x="2520" y="991"/>
                </a:cubicBezTo>
                <a:cubicBezTo>
                  <a:pt x="2596" y="1033"/>
                  <a:pt x="2663" y="1005"/>
                  <a:pt x="2762" y="1076"/>
                </a:cubicBezTo>
                <a:cubicBezTo>
                  <a:pt x="2775" y="1076"/>
                  <a:pt x="2791" y="1077"/>
                  <a:pt x="2807" y="1077"/>
                </a:cubicBezTo>
                <a:cubicBezTo>
                  <a:pt x="2820" y="1061"/>
                  <a:pt x="2832" y="1048"/>
                  <a:pt x="2849" y="1036"/>
                </a:cubicBezTo>
                <a:cubicBezTo>
                  <a:pt x="2849" y="1019"/>
                  <a:pt x="2849" y="1003"/>
                  <a:pt x="2849" y="990"/>
                </a:cubicBezTo>
                <a:cubicBezTo>
                  <a:pt x="2820" y="930"/>
                  <a:pt x="2833" y="878"/>
                  <a:pt x="2856" y="839"/>
                </a:cubicBezTo>
                <a:cubicBezTo>
                  <a:pt x="2895" y="791"/>
                  <a:pt x="2933" y="746"/>
                  <a:pt x="2972" y="702"/>
                </a:cubicBezTo>
                <a:cubicBezTo>
                  <a:pt x="2988" y="597"/>
                  <a:pt x="3024" y="578"/>
                  <a:pt x="3082" y="508"/>
                </a:cubicBezTo>
                <a:cubicBezTo>
                  <a:pt x="3108" y="453"/>
                  <a:pt x="3095" y="439"/>
                  <a:pt x="3162" y="441"/>
                </a:cubicBezTo>
                <a:cubicBezTo>
                  <a:pt x="3219" y="479"/>
                  <a:pt x="3280" y="519"/>
                  <a:pt x="3340" y="560"/>
                </a:cubicBezTo>
                <a:cubicBezTo>
                  <a:pt x="3375" y="571"/>
                  <a:pt x="3458" y="563"/>
                  <a:pt x="3512" y="620"/>
                </a:cubicBezTo>
                <a:cubicBezTo>
                  <a:pt x="3586" y="622"/>
                  <a:pt x="3729" y="639"/>
                  <a:pt x="3762" y="535"/>
                </a:cubicBezTo>
                <a:cubicBezTo>
                  <a:pt x="3756" y="463"/>
                  <a:pt x="3750" y="391"/>
                  <a:pt x="3747" y="318"/>
                </a:cubicBezTo>
                <a:cubicBezTo>
                  <a:pt x="3825" y="163"/>
                  <a:pt x="3914" y="172"/>
                  <a:pt x="4081" y="160"/>
                </a:cubicBezTo>
                <a:cubicBezTo>
                  <a:pt x="4122" y="148"/>
                  <a:pt x="4142" y="76"/>
                  <a:pt x="4158" y="44"/>
                </a:cubicBezTo>
                <a:cubicBezTo>
                  <a:pt x="4171" y="28"/>
                  <a:pt x="4184" y="15"/>
                  <a:pt x="4200" y="2"/>
                </a:cubicBezTo>
                <a:cubicBezTo>
                  <a:pt x="4244" y="0"/>
                  <a:pt x="4289" y="1"/>
                  <a:pt x="4334" y="2"/>
                </a:cubicBezTo>
                <a:cubicBezTo>
                  <a:pt x="4356" y="19"/>
                  <a:pt x="4362" y="121"/>
                  <a:pt x="4387" y="187"/>
                </a:cubicBezTo>
                <a:cubicBezTo>
                  <a:pt x="4428" y="254"/>
                  <a:pt x="4473" y="324"/>
                  <a:pt x="4517" y="393"/>
                </a:cubicBezTo>
                <a:cubicBezTo>
                  <a:pt x="4555" y="414"/>
                  <a:pt x="4616" y="439"/>
                  <a:pt x="4695" y="460"/>
                </a:cubicBezTo>
                <a:cubicBezTo>
                  <a:pt x="4724" y="481"/>
                  <a:pt x="4753" y="504"/>
                  <a:pt x="4785" y="528"/>
                </a:cubicBezTo>
                <a:cubicBezTo>
                  <a:pt x="4800" y="555"/>
                  <a:pt x="4816" y="581"/>
                  <a:pt x="4832" y="611"/>
                </a:cubicBezTo>
                <a:cubicBezTo>
                  <a:pt x="4838" y="664"/>
                  <a:pt x="4844" y="716"/>
                  <a:pt x="4850" y="772"/>
                </a:cubicBezTo>
                <a:cubicBezTo>
                  <a:pt x="4869" y="812"/>
                  <a:pt x="4888" y="851"/>
                  <a:pt x="4910" y="891"/>
                </a:cubicBezTo>
                <a:cubicBezTo>
                  <a:pt x="4916" y="954"/>
                  <a:pt x="4938" y="1072"/>
                  <a:pt x="4883" y="1156"/>
                </a:cubicBezTo>
                <a:cubicBezTo>
                  <a:pt x="4771" y="1228"/>
                  <a:pt x="4787" y="1189"/>
                  <a:pt x="4773" y="1327"/>
                </a:cubicBezTo>
                <a:cubicBezTo>
                  <a:pt x="4780" y="1360"/>
                  <a:pt x="4782" y="1412"/>
                  <a:pt x="4820" y="1469"/>
                </a:cubicBezTo>
                <a:cubicBezTo>
                  <a:pt x="4852" y="1492"/>
                  <a:pt x="4884" y="1516"/>
                  <a:pt x="4919" y="1543"/>
                </a:cubicBezTo>
                <a:cubicBezTo>
                  <a:pt x="4967" y="1554"/>
                  <a:pt x="5015" y="1565"/>
                  <a:pt x="5066" y="1580"/>
                </a:cubicBezTo>
                <a:cubicBezTo>
                  <a:pt x="5164" y="1654"/>
                  <a:pt x="5276" y="1657"/>
                  <a:pt x="5417" y="1670"/>
                </a:cubicBezTo>
                <a:cubicBezTo>
                  <a:pt x="5461" y="1694"/>
                  <a:pt x="5538" y="1772"/>
                  <a:pt x="5592" y="1832"/>
                </a:cubicBezTo>
                <a:cubicBezTo>
                  <a:pt x="5636" y="1872"/>
                  <a:pt x="5684" y="1913"/>
                  <a:pt x="5731" y="1953"/>
                </a:cubicBezTo>
                <a:cubicBezTo>
                  <a:pt x="5776" y="1964"/>
                  <a:pt x="5827" y="1972"/>
                  <a:pt x="5878" y="2039"/>
                </a:cubicBezTo>
                <a:cubicBezTo>
                  <a:pt x="5890" y="2085"/>
                  <a:pt x="5909" y="2184"/>
                  <a:pt x="5944" y="2257"/>
                </a:cubicBezTo>
                <a:cubicBezTo>
                  <a:pt x="5963" y="2274"/>
                  <a:pt x="5991" y="2281"/>
                  <a:pt x="6010" y="2340"/>
                </a:cubicBezTo>
                <a:cubicBezTo>
                  <a:pt x="6007" y="2370"/>
                  <a:pt x="6004" y="2399"/>
                  <a:pt x="6003" y="2432"/>
                </a:cubicBezTo>
                <a:cubicBezTo>
                  <a:pt x="6010" y="2455"/>
                  <a:pt x="6019" y="2478"/>
                  <a:pt x="6029" y="2501"/>
                </a:cubicBezTo>
                <a:cubicBezTo>
                  <a:pt x="5958" y="2535"/>
                  <a:pt x="5964" y="2552"/>
                  <a:pt x="5941" y="2636"/>
                </a:cubicBezTo>
                <a:cubicBezTo>
                  <a:pt x="5938" y="2669"/>
                  <a:pt x="5938" y="2705"/>
                  <a:pt x="5938" y="2741"/>
                </a:cubicBezTo>
                <a:cubicBezTo>
                  <a:pt x="5944" y="2781"/>
                  <a:pt x="5950" y="2820"/>
                  <a:pt x="5959" y="2860"/>
                </a:cubicBezTo>
                <a:cubicBezTo>
                  <a:pt x="5950" y="2863"/>
                  <a:pt x="5943" y="2866"/>
                  <a:pt x="5937" y="2869"/>
                </a:cubicBezTo>
                <a:cubicBezTo>
                  <a:pt x="5860" y="2870"/>
                  <a:pt x="5787" y="2872"/>
                  <a:pt x="5713" y="2873"/>
                </a:cubicBezTo>
                <a:cubicBezTo>
                  <a:pt x="5553" y="2889"/>
                  <a:pt x="5480" y="2900"/>
                  <a:pt x="5431" y="3053"/>
                </a:cubicBezTo>
                <a:cubicBezTo>
                  <a:pt x="5383" y="3100"/>
                  <a:pt x="5357" y="3126"/>
                  <a:pt x="5334" y="3204"/>
                </a:cubicBezTo>
                <a:cubicBezTo>
                  <a:pt x="5254" y="3254"/>
                  <a:pt x="5149" y="3248"/>
                  <a:pt x="5085" y="3247"/>
                </a:cubicBezTo>
                <a:cubicBezTo>
                  <a:pt x="5085" y="3283"/>
                  <a:pt x="5049" y="3344"/>
                  <a:pt x="5011" y="3373"/>
                </a:cubicBezTo>
                <a:cubicBezTo>
                  <a:pt x="4981" y="3431"/>
                  <a:pt x="5013" y="3500"/>
                  <a:pt x="5044" y="3593"/>
                </a:cubicBezTo>
                <a:cubicBezTo>
                  <a:pt x="5044" y="3619"/>
                  <a:pt x="5044" y="3645"/>
                  <a:pt x="5047" y="3672"/>
                </a:cubicBezTo>
                <a:cubicBezTo>
                  <a:pt x="4990" y="3680"/>
                  <a:pt x="4932" y="3692"/>
                  <a:pt x="4878" y="3703"/>
                </a:cubicBezTo>
                <a:cubicBezTo>
                  <a:pt x="4826" y="3718"/>
                  <a:pt x="4775" y="3753"/>
                  <a:pt x="4743" y="3772"/>
                </a:cubicBezTo>
                <a:cubicBezTo>
                  <a:pt x="4599" y="3817"/>
                  <a:pt x="4458" y="3824"/>
                  <a:pt x="4334" y="3821"/>
                </a:cubicBezTo>
                <a:cubicBezTo>
                  <a:pt x="4279" y="3829"/>
                  <a:pt x="4273" y="3832"/>
                  <a:pt x="4244" y="3854"/>
                </a:cubicBezTo>
                <a:cubicBezTo>
                  <a:pt x="4244" y="3894"/>
                  <a:pt x="4244" y="3900"/>
                  <a:pt x="4288" y="3967"/>
                </a:cubicBezTo>
                <a:cubicBezTo>
                  <a:pt x="4240" y="4038"/>
                  <a:pt x="4281" y="4088"/>
                  <a:pt x="4367" y="4142"/>
                </a:cubicBezTo>
                <a:cubicBezTo>
                  <a:pt x="4389" y="4176"/>
                  <a:pt x="4411" y="4209"/>
                  <a:pt x="4433" y="4245"/>
                </a:cubicBezTo>
                <a:cubicBezTo>
                  <a:pt x="4469" y="4263"/>
                  <a:pt x="4497" y="4277"/>
                  <a:pt x="4481" y="4361"/>
                </a:cubicBezTo>
                <a:cubicBezTo>
                  <a:pt x="4468" y="4371"/>
                  <a:pt x="4455" y="4384"/>
                  <a:pt x="4445" y="4396"/>
                </a:cubicBezTo>
                <a:cubicBezTo>
                  <a:pt x="4346" y="4450"/>
                  <a:pt x="4337" y="4433"/>
                  <a:pt x="4336" y="4557"/>
                </a:cubicBezTo>
                <a:cubicBezTo>
                  <a:pt x="4361" y="4578"/>
                  <a:pt x="4403" y="4618"/>
                  <a:pt x="4402" y="4697"/>
                </a:cubicBezTo>
                <a:cubicBezTo>
                  <a:pt x="4364" y="4722"/>
                  <a:pt x="4319" y="4727"/>
                  <a:pt x="4296" y="4727"/>
                </a:cubicBezTo>
                <a:close/>
              </a:path>
            </a:pathLst>
          </a:custGeom>
          <a:solidFill>
            <a:schemeClr val="accent1"/>
          </a:solidFill>
          <a:ln w="8" cap="flat" cmpd="sng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Freeform 29"/>
          <p:cNvSpPr>
            <a:spLocks/>
          </p:cNvSpPr>
          <p:nvPr/>
        </p:nvSpPr>
        <p:spPr bwMode="auto">
          <a:xfrm>
            <a:off x="3851275" y="1004888"/>
            <a:ext cx="2889250" cy="2490787"/>
          </a:xfrm>
          <a:custGeom>
            <a:avLst/>
            <a:gdLst>
              <a:gd name="T0" fmla="*/ 1630 w 6642"/>
              <a:gd name="T1" fmla="*/ 5242 h 5728"/>
              <a:gd name="T2" fmla="*/ 1530 w 6642"/>
              <a:gd name="T3" fmla="*/ 5007 h 5728"/>
              <a:gd name="T4" fmla="*/ 1052 w 6642"/>
              <a:gd name="T5" fmla="*/ 5254 h 5728"/>
              <a:gd name="T6" fmla="*/ 572 w 6642"/>
              <a:gd name="T7" fmla="*/ 4806 h 5728"/>
              <a:gd name="T8" fmla="*/ 651 w 6642"/>
              <a:gd name="T9" fmla="*/ 4438 h 5728"/>
              <a:gd name="T10" fmla="*/ 147 w 6642"/>
              <a:gd name="T11" fmla="*/ 4318 h 5728"/>
              <a:gd name="T12" fmla="*/ 0 w 6642"/>
              <a:gd name="T13" fmla="*/ 3842 h 5728"/>
              <a:gd name="T14" fmla="*/ 1044 w 6642"/>
              <a:gd name="T15" fmla="*/ 3908 h 5728"/>
              <a:gd name="T16" fmla="*/ 1487 w 6642"/>
              <a:gd name="T17" fmla="*/ 4158 h 5728"/>
              <a:gd name="T18" fmla="*/ 2267 w 6642"/>
              <a:gd name="T19" fmla="*/ 4125 h 5728"/>
              <a:gd name="T20" fmla="*/ 3073 w 6642"/>
              <a:gd name="T21" fmla="*/ 3979 h 5728"/>
              <a:gd name="T22" fmla="*/ 3705 w 6642"/>
              <a:gd name="T23" fmla="*/ 3503 h 5728"/>
              <a:gd name="T24" fmla="*/ 3692 w 6642"/>
              <a:gd name="T25" fmla="*/ 3012 h 5728"/>
              <a:gd name="T26" fmla="*/ 4258 w 6642"/>
              <a:gd name="T27" fmla="*/ 2876 h 5728"/>
              <a:gd name="T28" fmla="*/ 4672 w 6642"/>
              <a:gd name="T29" fmla="*/ 2621 h 5728"/>
              <a:gd name="T30" fmla="*/ 5456 w 6642"/>
              <a:gd name="T31" fmla="*/ 2333 h 5728"/>
              <a:gd name="T32" fmla="*/ 5143 w 6642"/>
              <a:gd name="T33" fmla="*/ 1827 h 5728"/>
              <a:gd name="T34" fmla="*/ 4889 w 6642"/>
              <a:gd name="T35" fmla="*/ 1994 h 5728"/>
              <a:gd name="T36" fmla="*/ 4388 w 6642"/>
              <a:gd name="T37" fmla="*/ 1890 h 5728"/>
              <a:gd name="T38" fmla="*/ 4584 w 6642"/>
              <a:gd name="T39" fmla="*/ 1306 h 5728"/>
              <a:gd name="T40" fmla="*/ 5210 w 6642"/>
              <a:gd name="T41" fmla="*/ 748 h 5728"/>
              <a:gd name="T42" fmla="*/ 5238 w 6642"/>
              <a:gd name="T43" fmla="*/ 251 h 5728"/>
              <a:gd name="T44" fmla="*/ 5508 w 6642"/>
              <a:gd name="T45" fmla="*/ 49 h 5728"/>
              <a:gd name="T46" fmla="*/ 5621 w 6642"/>
              <a:gd name="T47" fmla="*/ 366 h 5728"/>
              <a:gd name="T48" fmla="*/ 5876 w 6642"/>
              <a:gd name="T49" fmla="*/ 562 h 5728"/>
              <a:gd name="T50" fmla="*/ 6483 w 6642"/>
              <a:gd name="T51" fmla="*/ 479 h 5728"/>
              <a:gd name="T52" fmla="*/ 6530 w 6642"/>
              <a:gd name="T53" fmla="*/ 1168 h 5728"/>
              <a:gd name="T54" fmla="*/ 6458 w 6642"/>
              <a:gd name="T55" fmla="*/ 1507 h 5728"/>
              <a:gd name="T56" fmla="*/ 6101 w 6642"/>
              <a:gd name="T57" fmla="*/ 1904 h 5728"/>
              <a:gd name="T58" fmla="*/ 6333 w 6642"/>
              <a:gd name="T59" fmla="*/ 2178 h 5728"/>
              <a:gd name="T60" fmla="*/ 6347 w 6642"/>
              <a:gd name="T61" fmla="*/ 2362 h 5728"/>
              <a:gd name="T62" fmla="*/ 5992 w 6642"/>
              <a:gd name="T63" fmla="*/ 2412 h 5728"/>
              <a:gd name="T64" fmla="*/ 6137 w 6642"/>
              <a:gd name="T65" fmla="*/ 2844 h 5728"/>
              <a:gd name="T66" fmla="*/ 6344 w 6642"/>
              <a:gd name="T67" fmla="*/ 3010 h 5728"/>
              <a:gd name="T68" fmla="*/ 6642 w 6642"/>
              <a:gd name="T69" fmla="*/ 3342 h 5728"/>
              <a:gd name="T70" fmla="*/ 6273 w 6642"/>
              <a:gd name="T71" fmla="*/ 3644 h 5728"/>
              <a:gd name="T72" fmla="*/ 5891 w 6642"/>
              <a:gd name="T73" fmla="*/ 3965 h 5728"/>
              <a:gd name="T74" fmla="*/ 5682 w 6642"/>
              <a:gd name="T75" fmla="*/ 4064 h 5728"/>
              <a:gd name="T76" fmla="*/ 5265 w 6642"/>
              <a:gd name="T77" fmla="*/ 3802 h 5728"/>
              <a:gd name="T78" fmla="*/ 4807 w 6642"/>
              <a:gd name="T79" fmla="*/ 4072 h 5728"/>
              <a:gd name="T80" fmla="*/ 4541 w 6642"/>
              <a:gd name="T81" fmla="*/ 4134 h 5728"/>
              <a:gd name="T82" fmla="*/ 4260 w 6642"/>
              <a:gd name="T83" fmla="*/ 4238 h 5728"/>
              <a:gd name="T84" fmla="*/ 4293 w 6642"/>
              <a:gd name="T85" fmla="*/ 4556 h 5728"/>
              <a:gd name="T86" fmla="*/ 3815 w 6642"/>
              <a:gd name="T87" fmla="*/ 4777 h 5728"/>
              <a:gd name="T88" fmla="*/ 3424 w 6642"/>
              <a:gd name="T89" fmla="*/ 5045 h 5728"/>
              <a:gd name="T90" fmla="*/ 2993 w 6642"/>
              <a:gd name="T91" fmla="*/ 5516 h 5728"/>
              <a:gd name="T92" fmla="*/ 2536 w 6642"/>
              <a:gd name="T93" fmla="*/ 5566 h 5728"/>
              <a:gd name="T94" fmla="*/ 2481 w 6642"/>
              <a:gd name="T95" fmla="*/ 5149 h 5728"/>
              <a:gd name="T96" fmla="*/ 2177 w 6642"/>
              <a:gd name="T97" fmla="*/ 5276 h 5728"/>
              <a:gd name="T98" fmla="*/ 1951 w 6642"/>
              <a:gd name="T99" fmla="*/ 5617 h 5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642" h="5728">
                <a:moveTo>
                  <a:pt x="1682" y="5728"/>
                </a:moveTo>
                <a:cubicBezTo>
                  <a:pt x="1644" y="5688"/>
                  <a:pt x="1606" y="5648"/>
                  <a:pt x="1568" y="5611"/>
                </a:cubicBezTo>
                <a:cubicBezTo>
                  <a:pt x="1545" y="5568"/>
                  <a:pt x="1527" y="5525"/>
                  <a:pt x="1508" y="5485"/>
                </a:cubicBezTo>
                <a:cubicBezTo>
                  <a:pt x="1508" y="5354"/>
                  <a:pt x="1525" y="5302"/>
                  <a:pt x="1630" y="5242"/>
                </a:cubicBezTo>
                <a:cubicBezTo>
                  <a:pt x="1647" y="5226"/>
                  <a:pt x="1666" y="5210"/>
                  <a:pt x="1685" y="5195"/>
                </a:cubicBezTo>
                <a:cubicBezTo>
                  <a:pt x="1698" y="5169"/>
                  <a:pt x="1714" y="5143"/>
                  <a:pt x="1730" y="5120"/>
                </a:cubicBezTo>
                <a:cubicBezTo>
                  <a:pt x="1727" y="5104"/>
                  <a:pt x="1727" y="5088"/>
                  <a:pt x="1727" y="5071"/>
                </a:cubicBezTo>
                <a:cubicBezTo>
                  <a:pt x="1664" y="4962"/>
                  <a:pt x="1622" y="4977"/>
                  <a:pt x="1530" y="5007"/>
                </a:cubicBezTo>
                <a:cubicBezTo>
                  <a:pt x="1504" y="5026"/>
                  <a:pt x="1481" y="5045"/>
                  <a:pt x="1459" y="5064"/>
                </a:cubicBezTo>
                <a:cubicBezTo>
                  <a:pt x="1424" y="5080"/>
                  <a:pt x="1389" y="5095"/>
                  <a:pt x="1353" y="5111"/>
                </a:cubicBezTo>
                <a:cubicBezTo>
                  <a:pt x="1331" y="5078"/>
                  <a:pt x="1309" y="5077"/>
                  <a:pt x="1290" y="5063"/>
                </a:cubicBezTo>
                <a:cubicBezTo>
                  <a:pt x="1066" y="5058"/>
                  <a:pt x="1069" y="5042"/>
                  <a:pt x="1052" y="5254"/>
                </a:cubicBezTo>
                <a:cubicBezTo>
                  <a:pt x="1007" y="5299"/>
                  <a:pt x="940" y="5231"/>
                  <a:pt x="924" y="5231"/>
                </a:cubicBezTo>
                <a:cubicBezTo>
                  <a:pt x="886" y="5174"/>
                  <a:pt x="839" y="5124"/>
                  <a:pt x="813" y="5097"/>
                </a:cubicBezTo>
                <a:cubicBezTo>
                  <a:pt x="782" y="5008"/>
                  <a:pt x="750" y="4945"/>
                  <a:pt x="683" y="4930"/>
                </a:cubicBezTo>
                <a:cubicBezTo>
                  <a:pt x="645" y="4887"/>
                  <a:pt x="607" y="4846"/>
                  <a:pt x="572" y="4806"/>
                </a:cubicBezTo>
                <a:cubicBezTo>
                  <a:pt x="550" y="4799"/>
                  <a:pt x="528" y="4792"/>
                  <a:pt x="505" y="4788"/>
                </a:cubicBezTo>
                <a:cubicBezTo>
                  <a:pt x="506" y="4700"/>
                  <a:pt x="592" y="4695"/>
                  <a:pt x="640" y="4631"/>
                </a:cubicBezTo>
                <a:cubicBezTo>
                  <a:pt x="653" y="4599"/>
                  <a:pt x="666" y="4570"/>
                  <a:pt x="683" y="4541"/>
                </a:cubicBezTo>
                <a:cubicBezTo>
                  <a:pt x="683" y="4482"/>
                  <a:pt x="677" y="4459"/>
                  <a:pt x="651" y="4438"/>
                </a:cubicBezTo>
                <a:cubicBezTo>
                  <a:pt x="520" y="4435"/>
                  <a:pt x="383" y="4448"/>
                  <a:pt x="277" y="4491"/>
                </a:cubicBezTo>
                <a:cubicBezTo>
                  <a:pt x="232" y="4523"/>
                  <a:pt x="223" y="4519"/>
                  <a:pt x="187" y="4518"/>
                </a:cubicBezTo>
                <a:cubicBezTo>
                  <a:pt x="188" y="4472"/>
                  <a:pt x="191" y="4427"/>
                  <a:pt x="195" y="4384"/>
                </a:cubicBezTo>
                <a:cubicBezTo>
                  <a:pt x="179" y="4361"/>
                  <a:pt x="163" y="4338"/>
                  <a:pt x="147" y="4318"/>
                </a:cubicBezTo>
                <a:cubicBezTo>
                  <a:pt x="109" y="4284"/>
                  <a:pt x="74" y="4250"/>
                  <a:pt x="39" y="4220"/>
                </a:cubicBezTo>
                <a:cubicBezTo>
                  <a:pt x="39" y="4158"/>
                  <a:pt x="59" y="4145"/>
                  <a:pt x="75" y="4093"/>
                </a:cubicBezTo>
                <a:cubicBezTo>
                  <a:pt x="75" y="4024"/>
                  <a:pt x="76" y="3975"/>
                  <a:pt x="63" y="3929"/>
                </a:cubicBezTo>
                <a:cubicBezTo>
                  <a:pt x="41" y="3899"/>
                  <a:pt x="19" y="3869"/>
                  <a:pt x="0" y="3842"/>
                </a:cubicBezTo>
                <a:cubicBezTo>
                  <a:pt x="0" y="3806"/>
                  <a:pt x="0" y="3770"/>
                  <a:pt x="0" y="3737"/>
                </a:cubicBezTo>
                <a:cubicBezTo>
                  <a:pt x="99" y="3766"/>
                  <a:pt x="201" y="3795"/>
                  <a:pt x="303" y="3824"/>
                </a:cubicBezTo>
                <a:cubicBezTo>
                  <a:pt x="479" y="3828"/>
                  <a:pt x="655" y="3833"/>
                  <a:pt x="830" y="3840"/>
                </a:cubicBezTo>
                <a:cubicBezTo>
                  <a:pt x="878" y="3858"/>
                  <a:pt x="980" y="3874"/>
                  <a:pt x="1044" y="3908"/>
                </a:cubicBezTo>
                <a:cubicBezTo>
                  <a:pt x="1098" y="3955"/>
                  <a:pt x="1155" y="4002"/>
                  <a:pt x="1213" y="4053"/>
                </a:cubicBezTo>
                <a:cubicBezTo>
                  <a:pt x="1225" y="4060"/>
                  <a:pt x="1241" y="4067"/>
                  <a:pt x="1257" y="4077"/>
                </a:cubicBezTo>
                <a:cubicBezTo>
                  <a:pt x="1308" y="4085"/>
                  <a:pt x="1362" y="4096"/>
                  <a:pt x="1417" y="4107"/>
                </a:cubicBezTo>
                <a:cubicBezTo>
                  <a:pt x="1439" y="4124"/>
                  <a:pt x="1461" y="4141"/>
                  <a:pt x="1487" y="4158"/>
                </a:cubicBezTo>
                <a:cubicBezTo>
                  <a:pt x="1554" y="4179"/>
                  <a:pt x="1621" y="4204"/>
                  <a:pt x="1688" y="4229"/>
                </a:cubicBezTo>
                <a:cubicBezTo>
                  <a:pt x="1739" y="4256"/>
                  <a:pt x="1795" y="4389"/>
                  <a:pt x="1904" y="4309"/>
                </a:cubicBezTo>
                <a:cubicBezTo>
                  <a:pt x="1940" y="4255"/>
                  <a:pt x="2004" y="4237"/>
                  <a:pt x="2068" y="4212"/>
                </a:cubicBezTo>
                <a:cubicBezTo>
                  <a:pt x="2139" y="4155"/>
                  <a:pt x="2161" y="4146"/>
                  <a:pt x="2267" y="4125"/>
                </a:cubicBezTo>
                <a:cubicBezTo>
                  <a:pt x="2267" y="4093"/>
                  <a:pt x="2337" y="4091"/>
                  <a:pt x="2363" y="4075"/>
                </a:cubicBezTo>
                <a:cubicBezTo>
                  <a:pt x="2423" y="4067"/>
                  <a:pt x="2478" y="4003"/>
                  <a:pt x="2539" y="3995"/>
                </a:cubicBezTo>
                <a:cubicBezTo>
                  <a:pt x="2593" y="3960"/>
                  <a:pt x="2638" y="3961"/>
                  <a:pt x="2721" y="3970"/>
                </a:cubicBezTo>
                <a:cubicBezTo>
                  <a:pt x="2782" y="3984"/>
                  <a:pt x="3005" y="4046"/>
                  <a:pt x="3073" y="3979"/>
                </a:cubicBezTo>
                <a:cubicBezTo>
                  <a:pt x="3220" y="3973"/>
                  <a:pt x="3323" y="3834"/>
                  <a:pt x="3416" y="3722"/>
                </a:cubicBezTo>
                <a:cubicBezTo>
                  <a:pt x="3448" y="3693"/>
                  <a:pt x="3483" y="3665"/>
                  <a:pt x="3519" y="3636"/>
                </a:cubicBezTo>
                <a:cubicBezTo>
                  <a:pt x="3548" y="3611"/>
                  <a:pt x="3576" y="3585"/>
                  <a:pt x="3609" y="3563"/>
                </a:cubicBezTo>
                <a:cubicBezTo>
                  <a:pt x="3634" y="3554"/>
                  <a:pt x="3676" y="3532"/>
                  <a:pt x="3705" y="3503"/>
                </a:cubicBezTo>
                <a:cubicBezTo>
                  <a:pt x="3702" y="3474"/>
                  <a:pt x="3702" y="3448"/>
                  <a:pt x="3702" y="3422"/>
                </a:cubicBezTo>
                <a:cubicBezTo>
                  <a:pt x="3667" y="3385"/>
                  <a:pt x="3632" y="3351"/>
                  <a:pt x="3597" y="3317"/>
                </a:cubicBezTo>
                <a:cubicBezTo>
                  <a:pt x="3591" y="3294"/>
                  <a:pt x="3585" y="3271"/>
                  <a:pt x="3582" y="3252"/>
                </a:cubicBezTo>
                <a:cubicBezTo>
                  <a:pt x="3589" y="3131"/>
                  <a:pt x="3586" y="3052"/>
                  <a:pt x="3692" y="3012"/>
                </a:cubicBezTo>
                <a:cubicBezTo>
                  <a:pt x="3692" y="2969"/>
                  <a:pt x="3759" y="3033"/>
                  <a:pt x="3835" y="3094"/>
                </a:cubicBezTo>
                <a:cubicBezTo>
                  <a:pt x="3861" y="3101"/>
                  <a:pt x="3886" y="3112"/>
                  <a:pt x="3915" y="3122"/>
                </a:cubicBezTo>
                <a:cubicBezTo>
                  <a:pt x="3940" y="3123"/>
                  <a:pt x="3969" y="3124"/>
                  <a:pt x="3998" y="3124"/>
                </a:cubicBezTo>
                <a:cubicBezTo>
                  <a:pt x="4097" y="3098"/>
                  <a:pt x="4184" y="2959"/>
                  <a:pt x="4258" y="2876"/>
                </a:cubicBezTo>
                <a:cubicBezTo>
                  <a:pt x="4309" y="2825"/>
                  <a:pt x="4354" y="2855"/>
                  <a:pt x="4431" y="2857"/>
                </a:cubicBezTo>
                <a:cubicBezTo>
                  <a:pt x="4463" y="2825"/>
                  <a:pt x="4498" y="2819"/>
                  <a:pt x="4543" y="2801"/>
                </a:cubicBezTo>
                <a:cubicBezTo>
                  <a:pt x="4569" y="2775"/>
                  <a:pt x="4597" y="2750"/>
                  <a:pt x="4626" y="2724"/>
                </a:cubicBezTo>
                <a:cubicBezTo>
                  <a:pt x="4652" y="2725"/>
                  <a:pt x="4672" y="2627"/>
                  <a:pt x="4672" y="2621"/>
                </a:cubicBezTo>
                <a:cubicBezTo>
                  <a:pt x="4727" y="2468"/>
                  <a:pt x="4765" y="2528"/>
                  <a:pt x="4903" y="2469"/>
                </a:cubicBezTo>
                <a:cubicBezTo>
                  <a:pt x="4948" y="2415"/>
                  <a:pt x="4996" y="2387"/>
                  <a:pt x="5060" y="2356"/>
                </a:cubicBezTo>
                <a:cubicBezTo>
                  <a:pt x="5111" y="2304"/>
                  <a:pt x="5303" y="2342"/>
                  <a:pt x="5411" y="2351"/>
                </a:cubicBezTo>
                <a:cubicBezTo>
                  <a:pt x="5424" y="2345"/>
                  <a:pt x="5440" y="2339"/>
                  <a:pt x="5456" y="2333"/>
                </a:cubicBezTo>
                <a:cubicBezTo>
                  <a:pt x="5527" y="2263"/>
                  <a:pt x="5489" y="2167"/>
                  <a:pt x="5454" y="2117"/>
                </a:cubicBezTo>
                <a:cubicBezTo>
                  <a:pt x="5429" y="2090"/>
                  <a:pt x="5403" y="2063"/>
                  <a:pt x="5378" y="2039"/>
                </a:cubicBezTo>
                <a:cubicBezTo>
                  <a:pt x="5330" y="2009"/>
                  <a:pt x="5283" y="1978"/>
                  <a:pt x="5235" y="1951"/>
                </a:cubicBezTo>
                <a:cubicBezTo>
                  <a:pt x="5222" y="1895"/>
                  <a:pt x="5152" y="1837"/>
                  <a:pt x="5143" y="1827"/>
                </a:cubicBezTo>
                <a:cubicBezTo>
                  <a:pt x="5111" y="1826"/>
                  <a:pt x="5079" y="1826"/>
                  <a:pt x="5047" y="1828"/>
                </a:cubicBezTo>
                <a:cubicBezTo>
                  <a:pt x="5031" y="1844"/>
                  <a:pt x="5015" y="1863"/>
                  <a:pt x="5002" y="1883"/>
                </a:cubicBezTo>
                <a:cubicBezTo>
                  <a:pt x="4970" y="1879"/>
                  <a:pt x="4938" y="1878"/>
                  <a:pt x="4909" y="1877"/>
                </a:cubicBezTo>
                <a:cubicBezTo>
                  <a:pt x="4903" y="1916"/>
                  <a:pt x="4896" y="1955"/>
                  <a:pt x="4889" y="1994"/>
                </a:cubicBezTo>
                <a:cubicBezTo>
                  <a:pt x="4819" y="2019"/>
                  <a:pt x="4736" y="1954"/>
                  <a:pt x="4708" y="1941"/>
                </a:cubicBezTo>
                <a:cubicBezTo>
                  <a:pt x="4679" y="1940"/>
                  <a:pt x="4650" y="1939"/>
                  <a:pt x="4625" y="1939"/>
                </a:cubicBezTo>
                <a:cubicBezTo>
                  <a:pt x="4564" y="1957"/>
                  <a:pt x="4535" y="1985"/>
                  <a:pt x="4500" y="2014"/>
                </a:cubicBezTo>
                <a:cubicBezTo>
                  <a:pt x="4404" y="2012"/>
                  <a:pt x="4388" y="1939"/>
                  <a:pt x="4388" y="1890"/>
                </a:cubicBezTo>
                <a:cubicBezTo>
                  <a:pt x="4417" y="1861"/>
                  <a:pt x="4449" y="1833"/>
                  <a:pt x="4482" y="1804"/>
                </a:cubicBezTo>
                <a:cubicBezTo>
                  <a:pt x="4482" y="1725"/>
                  <a:pt x="4476" y="1683"/>
                  <a:pt x="4486" y="1634"/>
                </a:cubicBezTo>
                <a:cubicBezTo>
                  <a:pt x="4502" y="1592"/>
                  <a:pt x="4521" y="1553"/>
                  <a:pt x="4541" y="1514"/>
                </a:cubicBezTo>
                <a:cubicBezTo>
                  <a:pt x="4541" y="1413"/>
                  <a:pt x="4535" y="1367"/>
                  <a:pt x="4584" y="1306"/>
                </a:cubicBezTo>
                <a:cubicBezTo>
                  <a:pt x="4603" y="1306"/>
                  <a:pt x="4622" y="1307"/>
                  <a:pt x="4644" y="1307"/>
                </a:cubicBezTo>
                <a:cubicBezTo>
                  <a:pt x="4727" y="1319"/>
                  <a:pt x="4874" y="1355"/>
                  <a:pt x="4967" y="1286"/>
                </a:cubicBezTo>
                <a:cubicBezTo>
                  <a:pt x="5022" y="1228"/>
                  <a:pt x="5092" y="1181"/>
                  <a:pt x="5141" y="1117"/>
                </a:cubicBezTo>
                <a:cubicBezTo>
                  <a:pt x="5141" y="1025"/>
                  <a:pt x="5133" y="786"/>
                  <a:pt x="5210" y="748"/>
                </a:cubicBezTo>
                <a:cubicBezTo>
                  <a:pt x="5281" y="655"/>
                  <a:pt x="5249" y="556"/>
                  <a:pt x="5320" y="486"/>
                </a:cubicBezTo>
                <a:cubicBezTo>
                  <a:pt x="5317" y="443"/>
                  <a:pt x="5317" y="401"/>
                  <a:pt x="5318" y="358"/>
                </a:cubicBezTo>
                <a:cubicBezTo>
                  <a:pt x="5311" y="348"/>
                  <a:pt x="5308" y="338"/>
                  <a:pt x="5305" y="328"/>
                </a:cubicBezTo>
                <a:cubicBezTo>
                  <a:pt x="5283" y="302"/>
                  <a:pt x="5261" y="275"/>
                  <a:pt x="5238" y="251"/>
                </a:cubicBezTo>
                <a:cubicBezTo>
                  <a:pt x="5216" y="238"/>
                  <a:pt x="5197" y="227"/>
                  <a:pt x="5178" y="217"/>
                </a:cubicBezTo>
                <a:cubicBezTo>
                  <a:pt x="5178" y="125"/>
                  <a:pt x="5227" y="91"/>
                  <a:pt x="5303" y="56"/>
                </a:cubicBezTo>
                <a:cubicBezTo>
                  <a:pt x="5367" y="58"/>
                  <a:pt x="5406" y="0"/>
                  <a:pt x="5476" y="2"/>
                </a:cubicBezTo>
                <a:cubicBezTo>
                  <a:pt x="5476" y="22"/>
                  <a:pt x="5492" y="32"/>
                  <a:pt x="5508" y="49"/>
                </a:cubicBezTo>
                <a:cubicBezTo>
                  <a:pt x="5505" y="75"/>
                  <a:pt x="5501" y="104"/>
                  <a:pt x="5498" y="133"/>
                </a:cubicBezTo>
                <a:cubicBezTo>
                  <a:pt x="5456" y="175"/>
                  <a:pt x="5437" y="174"/>
                  <a:pt x="5437" y="243"/>
                </a:cubicBezTo>
                <a:cubicBezTo>
                  <a:pt x="5459" y="260"/>
                  <a:pt x="5481" y="280"/>
                  <a:pt x="5507" y="301"/>
                </a:cubicBezTo>
                <a:cubicBezTo>
                  <a:pt x="5532" y="341"/>
                  <a:pt x="5545" y="351"/>
                  <a:pt x="5621" y="366"/>
                </a:cubicBezTo>
                <a:cubicBezTo>
                  <a:pt x="5628" y="327"/>
                  <a:pt x="5634" y="291"/>
                  <a:pt x="5641" y="255"/>
                </a:cubicBezTo>
                <a:cubicBezTo>
                  <a:pt x="5676" y="256"/>
                  <a:pt x="5711" y="247"/>
                  <a:pt x="5775" y="291"/>
                </a:cubicBezTo>
                <a:cubicBezTo>
                  <a:pt x="5781" y="304"/>
                  <a:pt x="5791" y="318"/>
                  <a:pt x="5800" y="331"/>
                </a:cubicBezTo>
                <a:cubicBezTo>
                  <a:pt x="5809" y="400"/>
                  <a:pt x="5822" y="489"/>
                  <a:pt x="5876" y="562"/>
                </a:cubicBezTo>
                <a:cubicBezTo>
                  <a:pt x="5885" y="569"/>
                  <a:pt x="5898" y="576"/>
                  <a:pt x="5911" y="586"/>
                </a:cubicBezTo>
                <a:cubicBezTo>
                  <a:pt x="5939" y="583"/>
                  <a:pt x="5971" y="581"/>
                  <a:pt x="6003" y="578"/>
                </a:cubicBezTo>
                <a:cubicBezTo>
                  <a:pt x="6087" y="538"/>
                  <a:pt x="6182" y="570"/>
                  <a:pt x="6263" y="490"/>
                </a:cubicBezTo>
                <a:cubicBezTo>
                  <a:pt x="6314" y="367"/>
                  <a:pt x="6401" y="349"/>
                  <a:pt x="6483" y="479"/>
                </a:cubicBezTo>
                <a:cubicBezTo>
                  <a:pt x="6502" y="535"/>
                  <a:pt x="6521" y="591"/>
                  <a:pt x="6543" y="648"/>
                </a:cubicBezTo>
                <a:cubicBezTo>
                  <a:pt x="6543" y="703"/>
                  <a:pt x="6497" y="886"/>
                  <a:pt x="6461" y="944"/>
                </a:cubicBezTo>
                <a:cubicBezTo>
                  <a:pt x="6461" y="970"/>
                  <a:pt x="6461" y="996"/>
                  <a:pt x="6461" y="1022"/>
                </a:cubicBezTo>
                <a:cubicBezTo>
                  <a:pt x="6483" y="1069"/>
                  <a:pt x="6505" y="1118"/>
                  <a:pt x="6530" y="1168"/>
                </a:cubicBezTo>
                <a:cubicBezTo>
                  <a:pt x="6530" y="1227"/>
                  <a:pt x="6430" y="1346"/>
                  <a:pt x="6545" y="1427"/>
                </a:cubicBezTo>
                <a:cubicBezTo>
                  <a:pt x="6557" y="1467"/>
                  <a:pt x="6550" y="1545"/>
                  <a:pt x="6547" y="1617"/>
                </a:cubicBezTo>
                <a:cubicBezTo>
                  <a:pt x="6524" y="1620"/>
                  <a:pt x="6502" y="1622"/>
                  <a:pt x="6480" y="1625"/>
                </a:cubicBezTo>
                <a:cubicBezTo>
                  <a:pt x="6435" y="1578"/>
                  <a:pt x="6458" y="1533"/>
                  <a:pt x="6458" y="1507"/>
                </a:cubicBezTo>
                <a:cubicBezTo>
                  <a:pt x="6449" y="1474"/>
                  <a:pt x="6445" y="1474"/>
                  <a:pt x="6423" y="1450"/>
                </a:cubicBezTo>
                <a:cubicBezTo>
                  <a:pt x="6292" y="1453"/>
                  <a:pt x="6384" y="1502"/>
                  <a:pt x="6333" y="1582"/>
                </a:cubicBezTo>
                <a:cubicBezTo>
                  <a:pt x="6265" y="1639"/>
                  <a:pt x="6240" y="1678"/>
                  <a:pt x="6220" y="1776"/>
                </a:cubicBezTo>
                <a:cubicBezTo>
                  <a:pt x="6204" y="1818"/>
                  <a:pt x="6139" y="1879"/>
                  <a:pt x="6101" y="1904"/>
                </a:cubicBezTo>
                <a:cubicBezTo>
                  <a:pt x="6098" y="1940"/>
                  <a:pt x="6094" y="1979"/>
                  <a:pt x="6094" y="2018"/>
                </a:cubicBezTo>
                <a:cubicBezTo>
                  <a:pt x="6116" y="2042"/>
                  <a:pt x="6122" y="2061"/>
                  <a:pt x="6154" y="2115"/>
                </a:cubicBezTo>
                <a:cubicBezTo>
                  <a:pt x="6186" y="2135"/>
                  <a:pt x="6221" y="2159"/>
                  <a:pt x="6256" y="2183"/>
                </a:cubicBezTo>
                <a:cubicBezTo>
                  <a:pt x="6281" y="2180"/>
                  <a:pt x="6307" y="2177"/>
                  <a:pt x="6333" y="2178"/>
                </a:cubicBezTo>
                <a:cubicBezTo>
                  <a:pt x="6345" y="2152"/>
                  <a:pt x="6362" y="2126"/>
                  <a:pt x="6378" y="2104"/>
                </a:cubicBezTo>
                <a:cubicBezTo>
                  <a:pt x="6384" y="2114"/>
                  <a:pt x="6413" y="2157"/>
                  <a:pt x="6412" y="2210"/>
                </a:cubicBezTo>
                <a:cubicBezTo>
                  <a:pt x="6374" y="2222"/>
                  <a:pt x="6335" y="2234"/>
                  <a:pt x="6300" y="2249"/>
                </a:cubicBezTo>
                <a:cubicBezTo>
                  <a:pt x="6300" y="2276"/>
                  <a:pt x="6290" y="2331"/>
                  <a:pt x="6347" y="2362"/>
                </a:cubicBezTo>
                <a:cubicBezTo>
                  <a:pt x="6312" y="2413"/>
                  <a:pt x="6260" y="2481"/>
                  <a:pt x="6212" y="2509"/>
                </a:cubicBezTo>
                <a:cubicBezTo>
                  <a:pt x="6196" y="2505"/>
                  <a:pt x="6184" y="2502"/>
                  <a:pt x="6171" y="2498"/>
                </a:cubicBezTo>
                <a:cubicBezTo>
                  <a:pt x="6130" y="2468"/>
                  <a:pt x="6088" y="2440"/>
                  <a:pt x="6047" y="2413"/>
                </a:cubicBezTo>
                <a:cubicBezTo>
                  <a:pt x="6028" y="2413"/>
                  <a:pt x="6008" y="2412"/>
                  <a:pt x="5992" y="2412"/>
                </a:cubicBezTo>
                <a:cubicBezTo>
                  <a:pt x="5983" y="2428"/>
                  <a:pt x="5960" y="2457"/>
                  <a:pt x="5957" y="2480"/>
                </a:cubicBezTo>
                <a:cubicBezTo>
                  <a:pt x="5957" y="2506"/>
                  <a:pt x="5957" y="2532"/>
                  <a:pt x="5960" y="2562"/>
                </a:cubicBezTo>
                <a:cubicBezTo>
                  <a:pt x="5985" y="2605"/>
                  <a:pt x="6081" y="2630"/>
                  <a:pt x="6138" y="2730"/>
                </a:cubicBezTo>
                <a:cubicBezTo>
                  <a:pt x="6137" y="2766"/>
                  <a:pt x="6137" y="2805"/>
                  <a:pt x="6137" y="2844"/>
                </a:cubicBezTo>
                <a:cubicBezTo>
                  <a:pt x="6165" y="2891"/>
                  <a:pt x="6200" y="2980"/>
                  <a:pt x="6228" y="3060"/>
                </a:cubicBezTo>
                <a:cubicBezTo>
                  <a:pt x="6235" y="3070"/>
                  <a:pt x="6244" y="3080"/>
                  <a:pt x="6254" y="3090"/>
                </a:cubicBezTo>
                <a:cubicBezTo>
                  <a:pt x="6266" y="3090"/>
                  <a:pt x="6282" y="3090"/>
                  <a:pt x="6298" y="3094"/>
                </a:cubicBezTo>
                <a:cubicBezTo>
                  <a:pt x="6311" y="3065"/>
                  <a:pt x="6327" y="3036"/>
                  <a:pt x="6344" y="3010"/>
                </a:cubicBezTo>
                <a:cubicBezTo>
                  <a:pt x="6369" y="2988"/>
                  <a:pt x="6395" y="2969"/>
                  <a:pt x="6424" y="2950"/>
                </a:cubicBezTo>
                <a:cubicBezTo>
                  <a:pt x="6443" y="2990"/>
                  <a:pt x="6484" y="3040"/>
                  <a:pt x="6519" y="3126"/>
                </a:cubicBezTo>
                <a:cubicBezTo>
                  <a:pt x="6531" y="3195"/>
                  <a:pt x="6527" y="3257"/>
                  <a:pt x="6629" y="3312"/>
                </a:cubicBezTo>
                <a:cubicBezTo>
                  <a:pt x="6633" y="3322"/>
                  <a:pt x="6636" y="3332"/>
                  <a:pt x="6642" y="3342"/>
                </a:cubicBezTo>
                <a:cubicBezTo>
                  <a:pt x="6626" y="3374"/>
                  <a:pt x="6632" y="3456"/>
                  <a:pt x="6631" y="3518"/>
                </a:cubicBezTo>
                <a:cubicBezTo>
                  <a:pt x="6619" y="3528"/>
                  <a:pt x="6606" y="3541"/>
                  <a:pt x="6596" y="3554"/>
                </a:cubicBezTo>
                <a:cubicBezTo>
                  <a:pt x="6538" y="3552"/>
                  <a:pt x="6529" y="3526"/>
                  <a:pt x="6507" y="3515"/>
                </a:cubicBezTo>
                <a:cubicBezTo>
                  <a:pt x="6350" y="3511"/>
                  <a:pt x="6328" y="3530"/>
                  <a:pt x="6273" y="3644"/>
                </a:cubicBezTo>
                <a:cubicBezTo>
                  <a:pt x="6263" y="3650"/>
                  <a:pt x="6254" y="3656"/>
                  <a:pt x="6247" y="3666"/>
                </a:cubicBezTo>
                <a:cubicBezTo>
                  <a:pt x="6247" y="3699"/>
                  <a:pt x="6090" y="3796"/>
                  <a:pt x="6067" y="3812"/>
                </a:cubicBezTo>
                <a:cubicBezTo>
                  <a:pt x="6051" y="3844"/>
                  <a:pt x="5961" y="3904"/>
                  <a:pt x="5926" y="3926"/>
                </a:cubicBezTo>
                <a:cubicBezTo>
                  <a:pt x="5913" y="3939"/>
                  <a:pt x="5900" y="3952"/>
                  <a:pt x="5891" y="3965"/>
                </a:cubicBezTo>
                <a:cubicBezTo>
                  <a:pt x="5871" y="3967"/>
                  <a:pt x="5855" y="3970"/>
                  <a:pt x="5839" y="3973"/>
                </a:cubicBezTo>
                <a:cubicBezTo>
                  <a:pt x="5820" y="3953"/>
                  <a:pt x="5801" y="3933"/>
                  <a:pt x="5782" y="3916"/>
                </a:cubicBezTo>
                <a:cubicBezTo>
                  <a:pt x="5751" y="3814"/>
                  <a:pt x="5722" y="3810"/>
                  <a:pt x="5658" y="3808"/>
                </a:cubicBezTo>
                <a:cubicBezTo>
                  <a:pt x="5623" y="3870"/>
                  <a:pt x="5603" y="3980"/>
                  <a:pt x="5682" y="4064"/>
                </a:cubicBezTo>
                <a:cubicBezTo>
                  <a:pt x="5685" y="4107"/>
                  <a:pt x="5688" y="4150"/>
                  <a:pt x="5691" y="4192"/>
                </a:cubicBezTo>
                <a:cubicBezTo>
                  <a:pt x="5586" y="4199"/>
                  <a:pt x="5490" y="4213"/>
                  <a:pt x="5429" y="4166"/>
                </a:cubicBezTo>
                <a:cubicBezTo>
                  <a:pt x="5417" y="4064"/>
                  <a:pt x="5385" y="4037"/>
                  <a:pt x="5347" y="3987"/>
                </a:cubicBezTo>
                <a:cubicBezTo>
                  <a:pt x="5319" y="3924"/>
                  <a:pt x="5291" y="3861"/>
                  <a:pt x="5265" y="3802"/>
                </a:cubicBezTo>
                <a:cubicBezTo>
                  <a:pt x="5202" y="3734"/>
                  <a:pt x="5211" y="3758"/>
                  <a:pt x="5160" y="3750"/>
                </a:cubicBezTo>
                <a:cubicBezTo>
                  <a:pt x="5115" y="3794"/>
                  <a:pt x="5048" y="3826"/>
                  <a:pt x="5003" y="3867"/>
                </a:cubicBezTo>
                <a:cubicBezTo>
                  <a:pt x="4984" y="3906"/>
                  <a:pt x="4980" y="3978"/>
                  <a:pt x="4999" y="4057"/>
                </a:cubicBezTo>
                <a:cubicBezTo>
                  <a:pt x="4935" y="4062"/>
                  <a:pt x="4871" y="4067"/>
                  <a:pt x="4807" y="4072"/>
                </a:cubicBezTo>
                <a:cubicBezTo>
                  <a:pt x="4749" y="4106"/>
                  <a:pt x="4691" y="4141"/>
                  <a:pt x="4634" y="4175"/>
                </a:cubicBezTo>
                <a:cubicBezTo>
                  <a:pt x="4618" y="4201"/>
                  <a:pt x="4605" y="4247"/>
                  <a:pt x="4569" y="4246"/>
                </a:cubicBezTo>
                <a:cubicBezTo>
                  <a:pt x="4519" y="4212"/>
                  <a:pt x="4506" y="4185"/>
                  <a:pt x="4506" y="4159"/>
                </a:cubicBezTo>
                <a:cubicBezTo>
                  <a:pt x="4516" y="4149"/>
                  <a:pt x="4529" y="4140"/>
                  <a:pt x="4541" y="4134"/>
                </a:cubicBezTo>
                <a:cubicBezTo>
                  <a:pt x="4542" y="4032"/>
                  <a:pt x="4475" y="3981"/>
                  <a:pt x="4408" y="3980"/>
                </a:cubicBezTo>
                <a:cubicBezTo>
                  <a:pt x="4322" y="4020"/>
                  <a:pt x="4315" y="4069"/>
                  <a:pt x="4340" y="4188"/>
                </a:cubicBezTo>
                <a:cubicBezTo>
                  <a:pt x="4321" y="4187"/>
                  <a:pt x="4301" y="4190"/>
                  <a:pt x="4282" y="4193"/>
                </a:cubicBezTo>
                <a:cubicBezTo>
                  <a:pt x="4273" y="4205"/>
                  <a:pt x="4266" y="4222"/>
                  <a:pt x="4260" y="4238"/>
                </a:cubicBezTo>
                <a:cubicBezTo>
                  <a:pt x="4250" y="4241"/>
                  <a:pt x="4240" y="4244"/>
                  <a:pt x="4231" y="4250"/>
                </a:cubicBezTo>
                <a:cubicBezTo>
                  <a:pt x="4230" y="4309"/>
                  <a:pt x="4230" y="4368"/>
                  <a:pt x="4230" y="4427"/>
                </a:cubicBezTo>
                <a:cubicBezTo>
                  <a:pt x="4249" y="4450"/>
                  <a:pt x="4268" y="4477"/>
                  <a:pt x="4290" y="4504"/>
                </a:cubicBezTo>
                <a:cubicBezTo>
                  <a:pt x="4290" y="4520"/>
                  <a:pt x="4290" y="4537"/>
                  <a:pt x="4293" y="4556"/>
                </a:cubicBezTo>
                <a:cubicBezTo>
                  <a:pt x="4280" y="4576"/>
                  <a:pt x="4267" y="4595"/>
                  <a:pt x="4257" y="4614"/>
                </a:cubicBezTo>
                <a:cubicBezTo>
                  <a:pt x="4168" y="4674"/>
                  <a:pt x="4075" y="4692"/>
                  <a:pt x="3992" y="4680"/>
                </a:cubicBezTo>
                <a:cubicBezTo>
                  <a:pt x="3915" y="4678"/>
                  <a:pt x="3902" y="4714"/>
                  <a:pt x="3857" y="4739"/>
                </a:cubicBezTo>
                <a:cubicBezTo>
                  <a:pt x="3841" y="4751"/>
                  <a:pt x="3828" y="4764"/>
                  <a:pt x="3815" y="4777"/>
                </a:cubicBezTo>
                <a:cubicBezTo>
                  <a:pt x="3773" y="4861"/>
                  <a:pt x="3690" y="4944"/>
                  <a:pt x="3616" y="5021"/>
                </a:cubicBezTo>
                <a:cubicBezTo>
                  <a:pt x="3590" y="5004"/>
                  <a:pt x="3565" y="4987"/>
                  <a:pt x="3543" y="4970"/>
                </a:cubicBezTo>
                <a:cubicBezTo>
                  <a:pt x="3514" y="4969"/>
                  <a:pt x="3485" y="4968"/>
                  <a:pt x="3460" y="4971"/>
                </a:cubicBezTo>
                <a:cubicBezTo>
                  <a:pt x="3456" y="4997"/>
                  <a:pt x="3443" y="5036"/>
                  <a:pt x="3424" y="5045"/>
                </a:cubicBezTo>
                <a:cubicBezTo>
                  <a:pt x="3383" y="4989"/>
                  <a:pt x="3341" y="4997"/>
                  <a:pt x="3313" y="5000"/>
                </a:cubicBezTo>
                <a:cubicBezTo>
                  <a:pt x="3299" y="5039"/>
                  <a:pt x="3277" y="5081"/>
                  <a:pt x="3235" y="5109"/>
                </a:cubicBezTo>
                <a:cubicBezTo>
                  <a:pt x="3139" y="5149"/>
                  <a:pt x="3103" y="5296"/>
                  <a:pt x="3013" y="5349"/>
                </a:cubicBezTo>
                <a:cubicBezTo>
                  <a:pt x="2991" y="5398"/>
                  <a:pt x="2994" y="5444"/>
                  <a:pt x="2993" y="5516"/>
                </a:cubicBezTo>
                <a:cubicBezTo>
                  <a:pt x="2999" y="5542"/>
                  <a:pt x="2989" y="5617"/>
                  <a:pt x="2976" y="5659"/>
                </a:cubicBezTo>
                <a:cubicBezTo>
                  <a:pt x="2970" y="5663"/>
                  <a:pt x="2964" y="5666"/>
                  <a:pt x="2960" y="5669"/>
                </a:cubicBezTo>
                <a:cubicBezTo>
                  <a:pt x="2826" y="5665"/>
                  <a:pt x="2734" y="5640"/>
                  <a:pt x="2638" y="5621"/>
                </a:cubicBezTo>
                <a:cubicBezTo>
                  <a:pt x="2603" y="5601"/>
                  <a:pt x="2568" y="5584"/>
                  <a:pt x="2536" y="5566"/>
                </a:cubicBezTo>
                <a:cubicBezTo>
                  <a:pt x="2517" y="5543"/>
                  <a:pt x="2498" y="5523"/>
                  <a:pt x="2482" y="5503"/>
                </a:cubicBezTo>
                <a:cubicBezTo>
                  <a:pt x="2447" y="5492"/>
                  <a:pt x="2412" y="5485"/>
                  <a:pt x="2377" y="5477"/>
                </a:cubicBezTo>
                <a:cubicBezTo>
                  <a:pt x="2377" y="5445"/>
                  <a:pt x="2377" y="5412"/>
                  <a:pt x="2377" y="5379"/>
                </a:cubicBezTo>
                <a:cubicBezTo>
                  <a:pt x="2426" y="5315"/>
                  <a:pt x="2480" y="5231"/>
                  <a:pt x="2481" y="5149"/>
                </a:cubicBezTo>
                <a:cubicBezTo>
                  <a:pt x="2459" y="5054"/>
                  <a:pt x="2386" y="5071"/>
                  <a:pt x="2341" y="5070"/>
                </a:cubicBezTo>
                <a:cubicBezTo>
                  <a:pt x="2325" y="5076"/>
                  <a:pt x="2312" y="5086"/>
                  <a:pt x="2299" y="5095"/>
                </a:cubicBezTo>
                <a:cubicBezTo>
                  <a:pt x="2187" y="5102"/>
                  <a:pt x="2229" y="5097"/>
                  <a:pt x="2209" y="5214"/>
                </a:cubicBezTo>
                <a:cubicBezTo>
                  <a:pt x="2186" y="5237"/>
                  <a:pt x="2183" y="5243"/>
                  <a:pt x="2177" y="5276"/>
                </a:cubicBezTo>
                <a:cubicBezTo>
                  <a:pt x="2154" y="5311"/>
                  <a:pt x="2135" y="5347"/>
                  <a:pt x="2115" y="5386"/>
                </a:cubicBezTo>
                <a:cubicBezTo>
                  <a:pt x="2115" y="5425"/>
                  <a:pt x="2118" y="5467"/>
                  <a:pt x="2121" y="5510"/>
                </a:cubicBezTo>
                <a:cubicBezTo>
                  <a:pt x="2108" y="5526"/>
                  <a:pt x="2095" y="5542"/>
                  <a:pt x="2082" y="5558"/>
                </a:cubicBezTo>
                <a:cubicBezTo>
                  <a:pt x="1999" y="5566"/>
                  <a:pt x="1993" y="5576"/>
                  <a:pt x="1951" y="5617"/>
                </a:cubicBezTo>
                <a:cubicBezTo>
                  <a:pt x="1893" y="5626"/>
                  <a:pt x="1839" y="5637"/>
                  <a:pt x="1785" y="5649"/>
                </a:cubicBezTo>
                <a:cubicBezTo>
                  <a:pt x="1730" y="5674"/>
                  <a:pt x="1724" y="5710"/>
                  <a:pt x="1682" y="5728"/>
                </a:cubicBezTo>
                <a:close/>
              </a:path>
            </a:pathLst>
          </a:custGeom>
          <a:solidFill>
            <a:schemeClr val="accent1"/>
          </a:solidFill>
          <a:ln w="8" cap="flat" cmpd="sng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Freeform 30"/>
          <p:cNvSpPr>
            <a:spLocks/>
          </p:cNvSpPr>
          <p:nvPr/>
        </p:nvSpPr>
        <p:spPr bwMode="auto">
          <a:xfrm>
            <a:off x="5897563" y="2909888"/>
            <a:ext cx="311150" cy="361950"/>
          </a:xfrm>
          <a:custGeom>
            <a:avLst/>
            <a:gdLst>
              <a:gd name="T0" fmla="*/ 604 w 714"/>
              <a:gd name="T1" fmla="*/ 831 h 831"/>
              <a:gd name="T2" fmla="*/ 486 w 714"/>
              <a:gd name="T3" fmla="*/ 743 h 831"/>
              <a:gd name="T4" fmla="*/ 433 w 714"/>
              <a:gd name="T5" fmla="*/ 555 h 831"/>
              <a:gd name="T6" fmla="*/ 424 w 714"/>
              <a:gd name="T7" fmla="*/ 519 h 831"/>
              <a:gd name="T8" fmla="*/ 197 w 714"/>
              <a:gd name="T9" fmla="*/ 447 h 831"/>
              <a:gd name="T10" fmla="*/ 162 w 714"/>
              <a:gd name="T11" fmla="*/ 489 h 831"/>
              <a:gd name="T12" fmla="*/ 12 w 714"/>
              <a:gd name="T13" fmla="*/ 489 h 831"/>
              <a:gd name="T14" fmla="*/ 64 w 714"/>
              <a:gd name="T15" fmla="*/ 372 h 831"/>
              <a:gd name="T16" fmla="*/ 131 w 714"/>
              <a:gd name="T17" fmla="*/ 321 h 831"/>
              <a:gd name="T18" fmla="*/ 113 w 714"/>
              <a:gd name="T19" fmla="*/ 170 h 831"/>
              <a:gd name="T20" fmla="*/ 260 w 714"/>
              <a:gd name="T21" fmla="*/ 69 h 831"/>
              <a:gd name="T22" fmla="*/ 318 w 714"/>
              <a:gd name="T23" fmla="*/ 2 h 831"/>
              <a:gd name="T24" fmla="*/ 369 w 714"/>
              <a:gd name="T25" fmla="*/ 52 h 831"/>
              <a:gd name="T26" fmla="*/ 481 w 714"/>
              <a:gd name="T27" fmla="*/ 65 h 831"/>
              <a:gd name="T28" fmla="*/ 486 w 714"/>
              <a:gd name="T29" fmla="*/ 294 h 831"/>
              <a:gd name="T30" fmla="*/ 543 w 714"/>
              <a:gd name="T31" fmla="*/ 306 h 831"/>
              <a:gd name="T32" fmla="*/ 575 w 714"/>
              <a:gd name="T33" fmla="*/ 332 h 831"/>
              <a:gd name="T34" fmla="*/ 654 w 714"/>
              <a:gd name="T35" fmla="*/ 541 h 831"/>
              <a:gd name="T36" fmla="*/ 714 w 714"/>
              <a:gd name="T37" fmla="*/ 621 h 831"/>
              <a:gd name="T38" fmla="*/ 598 w 714"/>
              <a:gd name="T39" fmla="*/ 706 h 831"/>
              <a:gd name="T40" fmla="*/ 604 w 714"/>
              <a:gd name="T41" fmla="*/ 831 h 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14" h="831">
                <a:moveTo>
                  <a:pt x="604" y="831"/>
                </a:moveTo>
                <a:cubicBezTo>
                  <a:pt x="550" y="803"/>
                  <a:pt x="493" y="743"/>
                  <a:pt x="486" y="743"/>
                </a:cubicBezTo>
                <a:cubicBezTo>
                  <a:pt x="439" y="666"/>
                  <a:pt x="459" y="582"/>
                  <a:pt x="433" y="555"/>
                </a:cubicBezTo>
                <a:cubicBezTo>
                  <a:pt x="430" y="542"/>
                  <a:pt x="427" y="529"/>
                  <a:pt x="424" y="519"/>
                </a:cubicBezTo>
                <a:cubicBezTo>
                  <a:pt x="329" y="425"/>
                  <a:pt x="300" y="417"/>
                  <a:pt x="197" y="447"/>
                </a:cubicBezTo>
                <a:cubicBezTo>
                  <a:pt x="185" y="460"/>
                  <a:pt x="172" y="473"/>
                  <a:pt x="162" y="489"/>
                </a:cubicBezTo>
                <a:cubicBezTo>
                  <a:pt x="111" y="488"/>
                  <a:pt x="60" y="486"/>
                  <a:pt x="12" y="489"/>
                </a:cubicBezTo>
                <a:cubicBezTo>
                  <a:pt x="12" y="426"/>
                  <a:pt x="0" y="380"/>
                  <a:pt x="64" y="372"/>
                </a:cubicBezTo>
                <a:cubicBezTo>
                  <a:pt x="86" y="353"/>
                  <a:pt x="109" y="337"/>
                  <a:pt x="131" y="321"/>
                </a:cubicBezTo>
                <a:cubicBezTo>
                  <a:pt x="170" y="244"/>
                  <a:pt x="113" y="206"/>
                  <a:pt x="113" y="170"/>
                </a:cubicBezTo>
                <a:cubicBezTo>
                  <a:pt x="158" y="145"/>
                  <a:pt x="222" y="107"/>
                  <a:pt x="260" y="69"/>
                </a:cubicBezTo>
                <a:cubicBezTo>
                  <a:pt x="270" y="14"/>
                  <a:pt x="264" y="0"/>
                  <a:pt x="318" y="2"/>
                </a:cubicBezTo>
                <a:cubicBezTo>
                  <a:pt x="334" y="19"/>
                  <a:pt x="350" y="35"/>
                  <a:pt x="369" y="52"/>
                </a:cubicBezTo>
                <a:cubicBezTo>
                  <a:pt x="404" y="56"/>
                  <a:pt x="443" y="61"/>
                  <a:pt x="481" y="65"/>
                </a:cubicBezTo>
                <a:cubicBezTo>
                  <a:pt x="462" y="97"/>
                  <a:pt x="448" y="228"/>
                  <a:pt x="486" y="294"/>
                </a:cubicBezTo>
                <a:cubicBezTo>
                  <a:pt x="505" y="298"/>
                  <a:pt x="524" y="302"/>
                  <a:pt x="543" y="306"/>
                </a:cubicBezTo>
                <a:cubicBezTo>
                  <a:pt x="553" y="312"/>
                  <a:pt x="562" y="322"/>
                  <a:pt x="575" y="332"/>
                </a:cubicBezTo>
                <a:cubicBezTo>
                  <a:pt x="575" y="418"/>
                  <a:pt x="549" y="466"/>
                  <a:pt x="654" y="541"/>
                </a:cubicBezTo>
                <a:cubicBezTo>
                  <a:pt x="673" y="567"/>
                  <a:pt x="692" y="594"/>
                  <a:pt x="714" y="621"/>
                </a:cubicBezTo>
                <a:cubicBezTo>
                  <a:pt x="634" y="658"/>
                  <a:pt x="634" y="645"/>
                  <a:pt x="598" y="706"/>
                </a:cubicBezTo>
                <a:cubicBezTo>
                  <a:pt x="598" y="746"/>
                  <a:pt x="601" y="788"/>
                  <a:pt x="604" y="831"/>
                </a:cubicBezTo>
                <a:close/>
              </a:path>
            </a:pathLst>
          </a:custGeom>
          <a:solidFill>
            <a:schemeClr val="accent1"/>
          </a:solidFill>
          <a:ln w="8" cap="flat" cmpd="sng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Freeform 31"/>
          <p:cNvSpPr>
            <a:spLocks/>
          </p:cNvSpPr>
          <p:nvPr/>
        </p:nvSpPr>
        <p:spPr bwMode="auto">
          <a:xfrm>
            <a:off x="6284913" y="2452688"/>
            <a:ext cx="782637" cy="744537"/>
          </a:xfrm>
          <a:custGeom>
            <a:avLst/>
            <a:gdLst>
              <a:gd name="T0" fmla="*/ 721 w 1797"/>
              <a:gd name="T1" fmla="*/ 1713 h 1713"/>
              <a:gd name="T2" fmla="*/ 714 w 1797"/>
              <a:gd name="T3" fmla="*/ 1700 h 1713"/>
              <a:gd name="T4" fmla="*/ 801 w 1797"/>
              <a:gd name="T5" fmla="*/ 1600 h 1713"/>
              <a:gd name="T6" fmla="*/ 833 w 1797"/>
              <a:gd name="T7" fmla="*/ 1539 h 1713"/>
              <a:gd name="T8" fmla="*/ 834 w 1797"/>
              <a:gd name="T9" fmla="*/ 1490 h 1713"/>
              <a:gd name="T10" fmla="*/ 770 w 1797"/>
              <a:gd name="T11" fmla="*/ 1449 h 1713"/>
              <a:gd name="T12" fmla="*/ 854 w 1797"/>
              <a:gd name="T13" fmla="*/ 1248 h 1713"/>
              <a:gd name="T14" fmla="*/ 887 w 1797"/>
              <a:gd name="T15" fmla="*/ 1056 h 1713"/>
              <a:gd name="T16" fmla="*/ 770 w 1797"/>
              <a:gd name="T17" fmla="*/ 925 h 1713"/>
              <a:gd name="T18" fmla="*/ 719 w 1797"/>
              <a:gd name="T19" fmla="*/ 917 h 1713"/>
              <a:gd name="T20" fmla="*/ 613 w 1797"/>
              <a:gd name="T21" fmla="*/ 934 h 1713"/>
              <a:gd name="T22" fmla="*/ 456 w 1797"/>
              <a:gd name="T23" fmla="*/ 1104 h 1713"/>
              <a:gd name="T24" fmla="*/ 337 w 1797"/>
              <a:gd name="T25" fmla="*/ 1278 h 1713"/>
              <a:gd name="T26" fmla="*/ 114 w 1797"/>
              <a:gd name="T27" fmla="*/ 1108 h 1713"/>
              <a:gd name="T28" fmla="*/ 6 w 1797"/>
              <a:gd name="T29" fmla="*/ 1053 h 1713"/>
              <a:gd name="T30" fmla="*/ 57 w 1797"/>
              <a:gd name="T31" fmla="*/ 966 h 1713"/>
              <a:gd name="T32" fmla="*/ 128 w 1797"/>
              <a:gd name="T33" fmla="*/ 883 h 1713"/>
              <a:gd name="T34" fmla="*/ 119 w 1797"/>
              <a:gd name="T35" fmla="*/ 719 h 1713"/>
              <a:gd name="T36" fmla="*/ 107 w 1797"/>
              <a:gd name="T37" fmla="*/ 712 h 1713"/>
              <a:gd name="T38" fmla="*/ 91 w 1797"/>
              <a:gd name="T39" fmla="*/ 682 h 1713"/>
              <a:gd name="T40" fmla="*/ 66 w 1797"/>
              <a:gd name="T41" fmla="*/ 616 h 1713"/>
              <a:gd name="T42" fmla="*/ 89 w 1797"/>
              <a:gd name="T43" fmla="*/ 508 h 1713"/>
              <a:gd name="T44" fmla="*/ 155 w 1797"/>
              <a:gd name="T45" fmla="*/ 602 h 1713"/>
              <a:gd name="T46" fmla="*/ 308 w 1797"/>
              <a:gd name="T47" fmla="*/ 668 h 1713"/>
              <a:gd name="T48" fmla="*/ 363 w 1797"/>
              <a:gd name="T49" fmla="*/ 613 h 1713"/>
              <a:gd name="T50" fmla="*/ 668 w 1797"/>
              <a:gd name="T51" fmla="*/ 385 h 1713"/>
              <a:gd name="T52" fmla="*/ 752 w 1797"/>
              <a:gd name="T53" fmla="*/ 247 h 1713"/>
              <a:gd name="T54" fmla="*/ 956 w 1797"/>
              <a:gd name="T55" fmla="*/ 258 h 1713"/>
              <a:gd name="T56" fmla="*/ 1020 w 1797"/>
              <a:gd name="T57" fmla="*/ 260 h 1713"/>
              <a:gd name="T58" fmla="*/ 1068 w 1797"/>
              <a:gd name="T59" fmla="*/ 202 h 1713"/>
              <a:gd name="T60" fmla="*/ 1069 w 1797"/>
              <a:gd name="T61" fmla="*/ 48 h 1713"/>
              <a:gd name="T62" fmla="*/ 1085 w 1797"/>
              <a:gd name="T63" fmla="*/ 0 h 1713"/>
              <a:gd name="T64" fmla="*/ 1213 w 1797"/>
              <a:gd name="T65" fmla="*/ 98 h 1713"/>
              <a:gd name="T66" fmla="*/ 1324 w 1797"/>
              <a:gd name="T67" fmla="*/ 153 h 1713"/>
              <a:gd name="T68" fmla="*/ 1347 w 1797"/>
              <a:gd name="T69" fmla="*/ 88 h 1713"/>
              <a:gd name="T70" fmla="*/ 1376 w 1797"/>
              <a:gd name="T71" fmla="*/ 56 h 1713"/>
              <a:gd name="T72" fmla="*/ 1401 w 1797"/>
              <a:gd name="T73" fmla="*/ 80 h 1713"/>
              <a:gd name="T74" fmla="*/ 1407 w 1797"/>
              <a:gd name="T75" fmla="*/ 201 h 1713"/>
              <a:gd name="T76" fmla="*/ 1578 w 1797"/>
              <a:gd name="T77" fmla="*/ 408 h 1713"/>
              <a:gd name="T78" fmla="*/ 1577 w 1797"/>
              <a:gd name="T79" fmla="*/ 566 h 1713"/>
              <a:gd name="T80" fmla="*/ 1618 w 1797"/>
              <a:gd name="T81" fmla="*/ 619 h 1713"/>
              <a:gd name="T82" fmla="*/ 1720 w 1797"/>
              <a:gd name="T83" fmla="*/ 700 h 1713"/>
              <a:gd name="T84" fmla="*/ 1797 w 1797"/>
              <a:gd name="T85" fmla="*/ 751 h 1713"/>
              <a:gd name="T86" fmla="*/ 1588 w 1797"/>
              <a:gd name="T87" fmla="*/ 919 h 1713"/>
              <a:gd name="T88" fmla="*/ 1530 w 1797"/>
              <a:gd name="T89" fmla="*/ 974 h 1713"/>
              <a:gd name="T90" fmla="*/ 1437 w 1797"/>
              <a:gd name="T91" fmla="*/ 1083 h 1713"/>
              <a:gd name="T92" fmla="*/ 1411 w 1797"/>
              <a:gd name="T93" fmla="*/ 1203 h 1713"/>
              <a:gd name="T94" fmla="*/ 1318 w 1797"/>
              <a:gd name="T95" fmla="*/ 1243 h 1713"/>
              <a:gd name="T96" fmla="*/ 946 w 1797"/>
              <a:gd name="T97" fmla="*/ 1480 h 1713"/>
              <a:gd name="T98" fmla="*/ 923 w 1797"/>
              <a:gd name="T99" fmla="*/ 1531 h 1713"/>
              <a:gd name="T100" fmla="*/ 881 w 1797"/>
              <a:gd name="T101" fmla="*/ 1684 h 1713"/>
              <a:gd name="T102" fmla="*/ 721 w 1797"/>
              <a:gd name="T103" fmla="*/ 1713 h 17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797" h="1713">
                <a:moveTo>
                  <a:pt x="721" y="1713"/>
                </a:moveTo>
                <a:cubicBezTo>
                  <a:pt x="717" y="1706"/>
                  <a:pt x="714" y="1703"/>
                  <a:pt x="714" y="1700"/>
                </a:cubicBezTo>
                <a:cubicBezTo>
                  <a:pt x="740" y="1635"/>
                  <a:pt x="763" y="1639"/>
                  <a:pt x="801" y="1600"/>
                </a:cubicBezTo>
                <a:cubicBezTo>
                  <a:pt x="811" y="1578"/>
                  <a:pt x="821" y="1558"/>
                  <a:pt x="833" y="1539"/>
                </a:cubicBezTo>
                <a:cubicBezTo>
                  <a:pt x="834" y="1523"/>
                  <a:pt x="834" y="1506"/>
                  <a:pt x="834" y="1490"/>
                </a:cubicBezTo>
                <a:cubicBezTo>
                  <a:pt x="811" y="1476"/>
                  <a:pt x="789" y="1463"/>
                  <a:pt x="770" y="1449"/>
                </a:cubicBezTo>
                <a:cubicBezTo>
                  <a:pt x="742" y="1340"/>
                  <a:pt x="800" y="1309"/>
                  <a:pt x="854" y="1248"/>
                </a:cubicBezTo>
                <a:cubicBezTo>
                  <a:pt x="896" y="1184"/>
                  <a:pt x="887" y="1111"/>
                  <a:pt x="887" y="1056"/>
                </a:cubicBezTo>
                <a:cubicBezTo>
                  <a:pt x="846" y="1012"/>
                  <a:pt x="808" y="969"/>
                  <a:pt x="770" y="925"/>
                </a:cubicBezTo>
                <a:cubicBezTo>
                  <a:pt x="751" y="921"/>
                  <a:pt x="735" y="918"/>
                  <a:pt x="719" y="917"/>
                </a:cubicBezTo>
                <a:cubicBezTo>
                  <a:pt x="684" y="923"/>
                  <a:pt x="649" y="928"/>
                  <a:pt x="613" y="934"/>
                </a:cubicBezTo>
                <a:cubicBezTo>
                  <a:pt x="552" y="982"/>
                  <a:pt x="510" y="1043"/>
                  <a:pt x="456" y="1104"/>
                </a:cubicBezTo>
                <a:cubicBezTo>
                  <a:pt x="417" y="1165"/>
                  <a:pt x="385" y="1230"/>
                  <a:pt x="337" y="1278"/>
                </a:cubicBezTo>
                <a:cubicBezTo>
                  <a:pt x="254" y="1217"/>
                  <a:pt x="168" y="1162"/>
                  <a:pt x="114" y="1108"/>
                </a:cubicBezTo>
                <a:cubicBezTo>
                  <a:pt x="50" y="1100"/>
                  <a:pt x="21" y="1070"/>
                  <a:pt x="6" y="1053"/>
                </a:cubicBezTo>
                <a:cubicBezTo>
                  <a:pt x="6" y="984"/>
                  <a:pt x="0" y="978"/>
                  <a:pt x="57" y="966"/>
                </a:cubicBezTo>
                <a:cubicBezTo>
                  <a:pt x="80" y="937"/>
                  <a:pt x="102" y="908"/>
                  <a:pt x="128" y="883"/>
                </a:cubicBezTo>
                <a:cubicBezTo>
                  <a:pt x="125" y="827"/>
                  <a:pt x="122" y="771"/>
                  <a:pt x="119" y="719"/>
                </a:cubicBezTo>
                <a:cubicBezTo>
                  <a:pt x="113" y="715"/>
                  <a:pt x="110" y="712"/>
                  <a:pt x="107" y="712"/>
                </a:cubicBezTo>
                <a:cubicBezTo>
                  <a:pt x="100" y="702"/>
                  <a:pt x="94" y="692"/>
                  <a:pt x="91" y="682"/>
                </a:cubicBezTo>
                <a:cubicBezTo>
                  <a:pt x="81" y="659"/>
                  <a:pt x="72" y="636"/>
                  <a:pt x="66" y="616"/>
                </a:cubicBezTo>
                <a:cubicBezTo>
                  <a:pt x="66" y="570"/>
                  <a:pt x="63" y="534"/>
                  <a:pt x="89" y="508"/>
                </a:cubicBezTo>
                <a:cubicBezTo>
                  <a:pt x="124" y="519"/>
                  <a:pt x="136" y="542"/>
                  <a:pt x="155" y="602"/>
                </a:cubicBezTo>
                <a:cubicBezTo>
                  <a:pt x="197" y="642"/>
                  <a:pt x="212" y="688"/>
                  <a:pt x="308" y="668"/>
                </a:cubicBezTo>
                <a:cubicBezTo>
                  <a:pt x="324" y="649"/>
                  <a:pt x="344" y="629"/>
                  <a:pt x="363" y="613"/>
                </a:cubicBezTo>
                <a:cubicBezTo>
                  <a:pt x="459" y="554"/>
                  <a:pt x="575" y="449"/>
                  <a:pt x="668" y="385"/>
                </a:cubicBezTo>
                <a:cubicBezTo>
                  <a:pt x="703" y="344"/>
                  <a:pt x="735" y="282"/>
                  <a:pt x="752" y="247"/>
                </a:cubicBezTo>
                <a:cubicBezTo>
                  <a:pt x="835" y="223"/>
                  <a:pt x="867" y="187"/>
                  <a:pt x="956" y="258"/>
                </a:cubicBezTo>
                <a:cubicBezTo>
                  <a:pt x="975" y="259"/>
                  <a:pt x="998" y="259"/>
                  <a:pt x="1020" y="260"/>
                </a:cubicBezTo>
                <a:cubicBezTo>
                  <a:pt x="1036" y="241"/>
                  <a:pt x="1052" y="222"/>
                  <a:pt x="1068" y="202"/>
                </a:cubicBezTo>
                <a:cubicBezTo>
                  <a:pt x="1069" y="150"/>
                  <a:pt x="1069" y="98"/>
                  <a:pt x="1069" y="48"/>
                </a:cubicBezTo>
                <a:cubicBezTo>
                  <a:pt x="1072" y="32"/>
                  <a:pt x="1079" y="16"/>
                  <a:pt x="1085" y="0"/>
                </a:cubicBezTo>
                <a:cubicBezTo>
                  <a:pt x="1121" y="1"/>
                  <a:pt x="1168" y="28"/>
                  <a:pt x="1213" y="98"/>
                </a:cubicBezTo>
                <a:cubicBezTo>
                  <a:pt x="1241" y="122"/>
                  <a:pt x="1254" y="151"/>
                  <a:pt x="1324" y="153"/>
                </a:cubicBezTo>
                <a:cubicBezTo>
                  <a:pt x="1340" y="137"/>
                  <a:pt x="1347" y="98"/>
                  <a:pt x="1347" y="88"/>
                </a:cubicBezTo>
                <a:cubicBezTo>
                  <a:pt x="1357" y="75"/>
                  <a:pt x="1366" y="66"/>
                  <a:pt x="1376" y="56"/>
                </a:cubicBezTo>
                <a:cubicBezTo>
                  <a:pt x="1382" y="63"/>
                  <a:pt x="1392" y="70"/>
                  <a:pt x="1401" y="80"/>
                </a:cubicBezTo>
                <a:cubicBezTo>
                  <a:pt x="1401" y="119"/>
                  <a:pt x="1404" y="158"/>
                  <a:pt x="1407" y="201"/>
                </a:cubicBezTo>
                <a:cubicBezTo>
                  <a:pt x="1458" y="255"/>
                  <a:pt x="1499" y="325"/>
                  <a:pt x="1578" y="408"/>
                </a:cubicBezTo>
                <a:cubicBezTo>
                  <a:pt x="1578" y="461"/>
                  <a:pt x="1578" y="513"/>
                  <a:pt x="1577" y="566"/>
                </a:cubicBezTo>
                <a:cubicBezTo>
                  <a:pt x="1590" y="582"/>
                  <a:pt x="1603" y="599"/>
                  <a:pt x="1618" y="619"/>
                </a:cubicBezTo>
                <a:cubicBezTo>
                  <a:pt x="1650" y="646"/>
                  <a:pt x="1685" y="673"/>
                  <a:pt x="1720" y="700"/>
                </a:cubicBezTo>
                <a:cubicBezTo>
                  <a:pt x="1746" y="717"/>
                  <a:pt x="1771" y="734"/>
                  <a:pt x="1797" y="751"/>
                </a:cubicBezTo>
                <a:cubicBezTo>
                  <a:pt x="1796" y="787"/>
                  <a:pt x="1610" y="907"/>
                  <a:pt x="1588" y="919"/>
                </a:cubicBezTo>
                <a:cubicBezTo>
                  <a:pt x="1569" y="935"/>
                  <a:pt x="1549" y="954"/>
                  <a:pt x="1530" y="974"/>
                </a:cubicBezTo>
                <a:cubicBezTo>
                  <a:pt x="1498" y="1009"/>
                  <a:pt x="1466" y="1044"/>
                  <a:pt x="1437" y="1083"/>
                </a:cubicBezTo>
                <a:cubicBezTo>
                  <a:pt x="1424" y="1118"/>
                  <a:pt x="1433" y="1155"/>
                  <a:pt x="1411" y="1203"/>
                </a:cubicBezTo>
                <a:cubicBezTo>
                  <a:pt x="1379" y="1215"/>
                  <a:pt x="1346" y="1228"/>
                  <a:pt x="1318" y="1243"/>
                </a:cubicBezTo>
                <a:cubicBezTo>
                  <a:pt x="1142" y="1275"/>
                  <a:pt x="1049" y="1341"/>
                  <a:pt x="946" y="1480"/>
                </a:cubicBezTo>
                <a:cubicBezTo>
                  <a:pt x="936" y="1496"/>
                  <a:pt x="929" y="1512"/>
                  <a:pt x="923" y="1531"/>
                </a:cubicBezTo>
                <a:cubicBezTo>
                  <a:pt x="907" y="1580"/>
                  <a:pt x="894" y="1632"/>
                  <a:pt x="881" y="1684"/>
                </a:cubicBezTo>
                <a:cubicBezTo>
                  <a:pt x="813" y="1705"/>
                  <a:pt x="769" y="1711"/>
                  <a:pt x="721" y="1713"/>
                </a:cubicBezTo>
                <a:close/>
              </a:path>
            </a:pathLst>
          </a:custGeom>
          <a:solidFill>
            <a:schemeClr val="accent1"/>
          </a:solidFill>
          <a:ln w="8" cap="flat" cmpd="sng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32"/>
          <p:cNvSpPr>
            <a:spLocks/>
          </p:cNvSpPr>
          <p:nvPr/>
        </p:nvSpPr>
        <p:spPr bwMode="auto">
          <a:xfrm>
            <a:off x="6442075" y="2012950"/>
            <a:ext cx="1128713" cy="750888"/>
          </a:xfrm>
          <a:custGeom>
            <a:avLst/>
            <a:gdLst>
              <a:gd name="T0" fmla="*/ 1270 w 2595"/>
              <a:gd name="T1" fmla="*/ 1595 h 1727"/>
              <a:gd name="T2" fmla="*/ 1237 w 2595"/>
              <a:gd name="T3" fmla="*/ 1388 h 1727"/>
              <a:gd name="T4" fmla="*/ 1084 w 2595"/>
              <a:gd name="T5" fmla="*/ 1204 h 1727"/>
              <a:gd name="T6" fmla="*/ 1072 w 2595"/>
              <a:gd name="T7" fmla="*/ 1076 h 1727"/>
              <a:gd name="T8" fmla="*/ 941 w 2595"/>
              <a:gd name="T9" fmla="*/ 1135 h 1727"/>
              <a:gd name="T10" fmla="*/ 776 w 2595"/>
              <a:gd name="T11" fmla="*/ 984 h 1727"/>
              <a:gd name="T12" fmla="*/ 503 w 2595"/>
              <a:gd name="T13" fmla="*/ 633 h 1727"/>
              <a:gd name="T14" fmla="*/ 468 w 2595"/>
              <a:gd name="T15" fmla="*/ 580 h 1727"/>
              <a:gd name="T16" fmla="*/ 323 w 2595"/>
              <a:gd name="T17" fmla="*/ 746 h 1727"/>
              <a:gd name="T18" fmla="*/ 213 w 2595"/>
              <a:gd name="T19" fmla="*/ 508 h 1727"/>
              <a:gd name="T20" fmla="*/ 68 w 2595"/>
              <a:gd name="T21" fmla="*/ 245 h 1727"/>
              <a:gd name="T22" fmla="*/ 75 w 2595"/>
              <a:gd name="T23" fmla="*/ 128 h 1727"/>
              <a:gd name="T24" fmla="*/ 388 w 2595"/>
              <a:gd name="T25" fmla="*/ 113 h 1727"/>
              <a:gd name="T26" fmla="*/ 754 w 2595"/>
              <a:gd name="T27" fmla="*/ 308 h 1727"/>
              <a:gd name="T28" fmla="*/ 1068 w 2595"/>
              <a:gd name="T29" fmla="*/ 136 h 1727"/>
              <a:gd name="T30" fmla="*/ 1185 w 2595"/>
              <a:gd name="T31" fmla="*/ 329 h 1727"/>
              <a:gd name="T32" fmla="*/ 1386 w 2595"/>
              <a:gd name="T33" fmla="*/ 383 h 1727"/>
              <a:gd name="T34" fmla="*/ 1605 w 2595"/>
              <a:gd name="T35" fmla="*/ 592 h 1727"/>
              <a:gd name="T36" fmla="*/ 1702 w 2595"/>
              <a:gd name="T37" fmla="*/ 457 h 1727"/>
              <a:gd name="T38" fmla="*/ 1874 w 2595"/>
              <a:gd name="T39" fmla="*/ 641 h 1727"/>
              <a:gd name="T40" fmla="*/ 1953 w 2595"/>
              <a:gd name="T41" fmla="*/ 725 h 1727"/>
              <a:gd name="T42" fmla="*/ 2087 w 2595"/>
              <a:gd name="T43" fmla="*/ 673 h 1727"/>
              <a:gd name="T44" fmla="*/ 2129 w 2595"/>
              <a:gd name="T45" fmla="*/ 618 h 1727"/>
              <a:gd name="T46" fmla="*/ 2232 w 2595"/>
              <a:gd name="T47" fmla="*/ 542 h 1727"/>
              <a:gd name="T48" fmla="*/ 2287 w 2595"/>
              <a:gd name="T49" fmla="*/ 498 h 1727"/>
              <a:gd name="T50" fmla="*/ 2480 w 2595"/>
              <a:gd name="T51" fmla="*/ 679 h 1727"/>
              <a:gd name="T52" fmla="*/ 2546 w 2595"/>
              <a:gd name="T53" fmla="*/ 864 h 1727"/>
              <a:gd name="T54" fmla="*/ 2494 w 2595"/>
              <a:gd name="T55" fmla="*/ 1050 h 1727"/>
              <a:gd name="T56" fmla="*/ 2382 w 2595"/>
              <a:gd name="T57" fmla="*/ 1034 h 1727"/>
              <a:gd name="T58" fmla="*/ 2367 w 2595"/>
              <a:gd name="T59" fmla="*/ 893 h 1727"/>
              <a:gd name="T60" fmla="*/ 2126 w 2595"/>
              <a:gd name="T61" fmla="*/ 1142 h 1727"/>
              <a:gd name="T62" fmla="*/ 1905 w 2595"/>
              <a:gd name="T63" fmla="*/ 1356 h 1727"/>
              <a:gd name="T64" fmla="*/ 1936 w 2595"/>
              <a:gd name="T65" fmla="*/ 1494 h 1727"/>
              <a:gd name="T66" fmla="*/ 1552 w 2595"/>
              <a:gd name="T67" fmla="*/ 1494 h 1727"/>
              <a:gd name="T68" fmla="*/ 1468 w 2595"/>
              <a:gd name="T69" fmla="*/ 1718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595" h="1727">
                <a:moveTo>
                  <a:pt x="1436" y="1727"/>
                </a:moveTo>
                <a:cubicBezTo>
                  <a:pt x="1391" y="1670"/>
                  <a:pt x="1299" y="1619"/>
                  <a:pt x="1270" y="1595"/>
                </a:cubicBezTo>
                <a:cubicBezTo>
                  <a:pt x="1261" y="1585"/>
                  <a:pt x="1255" y="1575"/>
                  <a:pt x="1248" y="1565"/>
                </a:cubicBezTo>
                <a:cubicBezTo>
                  <a:pt x="1249" y="1483"/>
                  <a:pt x="1262" y="1441"/>
                  <a:pt x="1237" y="1388"/>
                </a:cubicBezTo>
                <a:cubicBezTo>
                  <a:pt x="1179" y="1344"/>
                  <a:pt x="1179" y="1328"/>
                  <a:pt x="1167" y="1298"/>
                </a:cubicBezTo>
                <a:cubicBezTo>
                  <a:pt x="1138" y="1264"/>
                  <a:pt x="1110" y="1234"/>
                  <a:pt x="1084" y="1204"/>
                </a:cubicBezTo>
                <a:cubicBezTo>
                  <a:pt x="1081" y="1201"/>
                  <a:pt x="1078" y="1201"/>
                  <a:pt x="1075" y="1201"/>
                </a:cubicBezTo>
                <a:cubicBezTo>
                  <a:pt x="1072" y="1158"/>
                  <a:pt x="1072" y="1115"/>
                  <a:pt x="1072" y="1076"/>
                </a:cubicBezTo>
                <a:cubicBezTo>
                  <a:pt x="1037" y="1029"/>
                  <a:pt x="1018" y="1035"/>
                  <a:pt x="996" y="1035"/>
                </a:cubicBezTo>
                <a:cubicBezTo>
                  <a:pt x="960" y="1070"/>
                  <a:pt x="957" y="1086"/>
                  <a:pt x="941" y="1135"/>
                </a:cubicBezTo>
                <a:cubicBezTo>
                  <a:pt x="935" y="1132"/>
                  <a:pt x="928" y="1131"/>
                  <a:pt x="925" y="1131"/>
                </a:cubicBezTo>
                <a:cubicBezTo>
                  <a:pt x="877" y="1081"/>
                  <a:pt x="814" y="1011"/>
                  <a:pt x="776" y="984"/>
                </a:cubicBezTo>
                <a:cubicBezTo>
                  <a:pt x="616" y="960"/>
                  <a:pt x="613" y="907"/>
                  <a:pt x="595" y="796"/>
                </a:cubicBezTo>
                <a:cubicBezTo>
                  <a:pt x="570" y="720"/>
                  <a:pt x="525" y="673"/>
                  <a:pt x="503" y="633"/>
                </a:cubicBezTo>
                <a:cubicBezTo>
                  <a:pt x="500" y="616"/>
                  <a:pt x="497" y="600"/>
                  <a:pt x="494" y="583"/>
                </a:cubicBezTo>
                <a:cubicBezTo>
                  <a:pt x="484" y="580"/>
                  <a:pt x="475" y="580"/>
                  <a:pt x="468" y="580"/>
                </a:cubicBezTo>
                <a:cubicBezTo>
                  <a:pt x="436" y="605"/>
                  <a:pt x="404" y="634"/>
                  <a:pt x="372" y="662"/>
                </a:cubicBezTo>
                <a:cubicBezTo>
                  <a:pt x="356" y="688"/>
                  <a:pt x="340" y="717"/>
                  <a:pt x="323" y="746"/>
                </a:cubicBezTo>
                <a:cubicBezTo>
                  <a:pt x="260" y="695"/>
                  <a:pt x="273" y="617"/>
                  <a:pt x="248" y="590"/>
                </a:cubicBezTo>
                <a:cubicBezTo>
                  <a:pt x="235" y="561"/>
                  <a:pt x="222" y="534"/>
                  <a:pt x="213" y="508"/>
                </a:cubicBezTo>
                <a:cubicBezTo>
                  <a:pt x="213" y="468"/>
                  <a:pt x="213" y="432"/>
                  <a:pt x="214" y="396"/>
                </a:cubicBezTo>
                <a:cubicBezTo>
                  <a:pt x="163" y="326"/>
                  <a:pt x="112" y="286"/>
                  <a:pt x="68" y="245"/>
                </a:cubicBezTo>
                <a:cubicBezTo>
                  <a:pt x="0" y="244"/>
                  <a:pt x="46" y="143"/>
                  <a:pt x="55" y="130"/>
                </a:cubicBezTo>
                <a:cubicBezTo>
                  <a:pt x="62" y="127"/>
                  <a:pt x="68" y="127"/>
                  <a:pt x="75" y="128"/>
                </a:cubicBezTo>
                <a:cubicBezTo>
                  <a:pt x="129" y="165"/>
                  <a:pt x="179" y="222"/>
                  <a:pt x="269" y="224"/>
                </a:cubicBezTo>
                <a:cubicBezTo>
                  <a:pt x="314" y="196"/>
                  <a:pt x="346" y="144"/>
                  <a:pt x="388" y="113"/>
                </a:cubicBezTo>
                <a:cubicBezTo>
                  <a:pt x="430" y="42"/>
                  <a:pt x="475" y="0"/>
                  <a:pt x="535" y="113"/>
                </a:cubicBezTo>
                <a:cubicBezTo>
                  <a:pt x="547" y="205"/>
                  <a:pt x="633" y="276"/>
                  <a:pt x="754" y="308"/>
                </a:cubicBezTo>
                <a:cubicBezTo>
                  <a:pt x="809" y="290"/>
                  <a:pt x="866" y="272"/>
                  <a:pt x="924" y="257"/>
                </a:cubicBezTo>
                <a:cubicBezTo>
                  <a:pt x="972" y="216"/>
                  <a:pt x="1020" y="174"/>
                  <a:pt x="1068" y="136"/>
                </a:cubicBezTo>
                <a:cubicBezTo>
                  <a:pt x="1075" y="140"/>
                  <a:pt x="1084" y="143"/>
                  <a:pt x="1094" y="150"/>
                </a:cubicBezTo>
                <a:cubicBezTo>
                  <a:pt x="1093" y="202"/>
                  <a:pt x="1058" y="326"/>
                  <a:pt x="1185" y="329"/>
                </a:cubicBezTo>
                <a:cubicBezTo>
                  <a:pt x="1201" y="320"/>
                  <a:pt x="1221" y="314"/>
                  <a:pt x="1240" y="308"/>
                </a:cubicBezTo>
                <a:cubicBezTo>
                  <a:pt x="1294" y="253"/>
                  <a:pt x="1339" y="323"/>
                  <a:pt x="1386" y="383"/>
                </a:cubicBezTo>
                <a:cubicBezTo>
                  <a:pt x="1409" y="390"/>
                  <a:pt x="1434" y="398"/>
                  <a:pt x="1460" y="408"/>
                </a:cubicBezTo>
                <a:cubicBezTo>
                  <a:pt x="1482" y="451"/>
                  <a:pt x="1526" y="534"/>
                  <a:pt x="1605" y="592"/>
                </a:cubicBezTo>
                <a:cubicBezTo>
                  <a:pt x="1612" y="592"/>
                  <a:pt x="1621" y="592"/>
                  <a:pt x="1631" y="593"/>
                </a:cubicBezTo>
                <a:cubicBezTo>
                  <a:pt x="1676" y="548"/>
                  <a:pt x="1689" y="502"/>
                  <a:pt x="1702" y="457"/>
                </a:cubicBezTo>
                <a:cubicBezTo>
                  <a:pt x="1718" y="460"/>
                  <a:pt x="1737" y="467"/>
                  <a:pt x="1756" y="475"/>
                </a:cubicBezTo>
                <a:cubicBezTo>
                  <a:pt x="1769" y="524"/>
                  <a:pt x="1804" y="584"/>
                  <a:pt x="1874" y="641"/>
                </a:cubicBezTo>
                <a:cubicBezTo>
                  <a:pt x="1874" y="644"/>
                  <a:pt x="1874" y="648"/>
                  <a:pt x="1874" y="651"/>
                </a:cubicBezTo>
                <a:cubicBezTo>
                  <a:pt x="1899" y="675"/>
                  <a:pt x="1924" y="698"/>
                  <a:pt x="1953" y="725"/>
                </a:cubicBezTo>
                <a:cubicBezTo>
                  <a:pt x="1982" y="723"/>
                  <a:pt x="2014" y="720"/>
                  <a:pt x="2046" y="718"/>
                </a:cubicBezTo>
                <a:cubicBezTo>
                  <a:pt x="2059" y="702"/>
                  <a:pt x="2071" y="685"/>
                  <a:pt x="2087" y="673"/>
                </a:cubicBezTo>
                <a:cubicBezTo>
                  <a:pt x="2100" y="673"/>
                  <a:pt x="2123" y="651"/>
                  <a:pt x="2129" y="644"/>
                </a:cubicBezTo>
                <a:cubicBezTo>
                  <a:pt x="2129" y="635"/>
                  <a:pt x="2129" y="625"/>
                  <a:pt x="2129" y="618"/>
                </a:cubicBezTo>
                <a:cubicBezTo>
                  <a:pt x="2120" y="615"/>
                  <a:pt x="2113" y="611"/>
                  <a:pt x="2107" y="608"/>
                </a:cubicBezTo>
                <a:cubicBezTo>
                  <a:pt x="2107" y="565"/>
                  <a:pt x="2194" y="554"/>
                  <a:pt x="2232" y="542"/>
                </a:cubicBezTo>
                <a:cubicBezTo>
                  <a:pt x="2242" y="536"/>
                  <a:pt x="2251" y="530"/>
                  <a:pt x="2264" y="527"/>
                </a:cubicBezTo>
                <a:cubicBezTo>
                  <a:pt x="2271" y="517"/>
                  <a:pt x="2277" y="507"/>
                  <a:pt x="2287" y="498"/>
                </a:cubicBezTo>
                <a:cubicBezTo>
                  <a:pt x="2309" y="508"/>
                  <a:pt x="2299" y="560"/>
                  <a:pt x="2369" y="598"/>
                </a:cubicBezTo>
                <a:cubicBezTo>
                  <a:pt x="2404" y="625"/>
                  <a:pt x="2442" y="652"/>
                  <a:pt x="2480" y="679"/>
                </a:cubicBezTo>
                <a:cubicBezTo>
                  <a:pt x="2512" y="684"/>
                  <a:pt x="2544" y="691"/>
                  <a:pt x="2576" y="698"/>
                </a:cubicBezTo>
                <a:cubicBezTo>
                  <a:pt x="2576" y="731"/>
                  <a:pt x="2595" y="830"/>
                  <a:pt x="2546" y="864"/>
                </a:cubicBezTo>
                <a:cubicBezTo>
                  <a:pt x="2533" y="890"/>
                  <a:pt x="2524" y="916"/>
                  <a:pt x="2514" y="942"/>
                </a:cubicBezTo>
                <a:cubicBezTo>
                  <a:pt x="2507" y="978"/>
                  <a:pt x="2501" y="1014"/>
                  <a:pt x="2494" y="1050"/>
                </a:cubicBezTo>
                <a:cubicBezTo>
                  <a:pt x="2485" y="1050"/>
                  <a:pt x="2475" y="1053"/>
                  <a:pt x="2465" y="1056"/>
                </a:cubicBezTo>
                <a:cubicBezTo>
                  <a:pt x="2453" y="993"/>
                  <a:pt x="2386" y="1031"/>
                  <a:pt x="2382" y="1034"/>
                </a:cubicBezTo>
                <a:cubicBezTo>
                  <a:pt x="2376" y="1030"/>
                  <a:pt x="2370" y="1027"/>
                  <a:pt x="2367" y="1024"/>
                </a:cubicBezTo>
                <a:cubicBezTo>
                  <a:pt x="2367" y="978"/>
                  <a:pt x="2367" y="935"/>
                  <a:pt x="2367" y="893"/>
                </a:cubicBezTo>
                <a:cubicBezTo>
                  <a:pt x="2307" y="803"/>
                  <a:pt x="2265" y="841"/>
                  <a:pt x="2223" y="909"/>
                </a:cubicBezTo>
                <a:cubicBezTo>
                  <a:pt x="2207" y="990"/>
                  <a:pt x="2152" y="1061"/>
                  <a:pt x="2126" y="1142"/>
                </a:cubicBezTo>
                <a:cubicBezTo>
                  <a:pt x="2113" y="1155"/>
                  <a:pt x="2104" y="1171"/>
                  <a:pt x="2094" y="1187"/>
                </a:cubicBezTo>
                <a:cubicBezTo>
                  <a:pt x="1966" y="1276"/>
                  <a:pt x="1887" y="1152"/>
                  <a:pt x="1905" y="1356"/>
                </a:cubicBezTo>
                <a:cubicBezTo>
                  <a:pt x="1930" y="1379"/>
                  <a:pt x="1955" y="1403"/>
                  <a:pt x="1981" y="1427"/>
                </a:cubicBezTo>
                <a:cubicBezTo>
                  <a:pt x="1981" y="1446"/>
                  <a:pt x="1952" y="1478"/>
                  <a:pt x="1936" y="1494"/>
                </a:cubicBezTo>
                <a:cubicBezTo>
                  <a:pt x="1872" y="1512"/>
                  <a:pt x="1750" y="1489"/>
                  <a:pt x="1715" y="1472"/>
                </a:cubicBezTo>
                <a:cubicBezTo>
                  <a:pt x="1642" y="1395"/>
                  <a:pt x="1597" y="1446"/>
                  <a:pt x="1552" y="1494"/>
                </a:cubicBezTo>
                <a:cubicBezTo>
                  <a:pt x="1529" y="1559"/>
                  <a:pt x="1507" y="1624"/>
                  <a:pt x="1484" y="1689"/>
                </a:cubicBezTo>
                <a:cubicBezTo>
                  <a:pt x="1478" y="1699"/>
                  <a:pt x="1471" y="1708"/>
                  <a:pt x="1468" y="1718"/>
                </a:cubicBezTo>
                <a:cubicBezTo>
                  <a:pt x="1455" y="1721"/>
                  <a:pt x="1445" y="1724"/>
                  <a:pt x="1436" y="1727"/>
                </a:cubicBezTo>
                <a:close/>
              </a:path>
            </a:pathLst>
          </a:custGeom>
          <a:solidFill>
            <a:schemeClr val="accent1"/>
          </a:solidFill>
          <a:ln w="8" cap="flat" cmpd="sng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Freeform 33"/>
          <p:cNvSpPr>
            <a:spLocks/>
          </p:cNvSpPr>
          <p:nvPr/>
        </p:nvSpPr>
        <p:spPr bwMode="auto">
          <a:xfrm>
            <a:off x="6230938" y="938213"/>
            <a:ext cx="1473200" cy="1379537"/>
          </a:xfrm>
          <a:custGeom>
            <a:avLst/>
            <a:gdLst>
              <a:gd name="T0" fmla="*/ 2335 w 3386"/>
              <a:gd name="T1" fmla="*/ 3046 h 3170"/>
              <a:gd name="T2" fmla="*/ 2109 w 3386"/>
              <a:gd name="T3" fmla="*/ 3024 h 3170"/>
              <a:gd name="T4" fmla="*/ 1966 w 3386"/>
              <a:gd name="T5" fmla="*/ 2847 h 3170"/>
              <a:gd name="T6" fmla="*/ 1727 w 3386"/>
              <a:gd name="T7" fmla="*/ 2726 h 3170"/>
              <a:gd name="T8" fmla="*/ 1616 w 3386"/>
              <a:gd name="T9" fmla="*/ 2612 h 3170"/>
              <a:gd name="T10" fmla="*/ 1472 w 3386"/>
              <a:gd name="T11" fmla="*/ 2638 h 3170"/>
              <a:gd name="T12" fmla="*/ 1219 w 3386"/>
              <a:gd name="T13" fmla="*/ 2740 h 3170"/>
              <a:gd name="T14" fmla="*/ 917 w 3386"/>
              <a:gd name="T15" fmla="*/ 2483 h 3170"/>
              <a:gd name="T16" fmla="*/ 863 w 3386"/>
              <a:gd name="T17" fmla="*/ 2426 h 3170"/>
              <a:gd name="T18" fmla="*/ 960 w 3386"/>
              <a:gd name="T19" fmla="*/ 2275 h 3170"/>
              <a:gd name="T20" fmla="*/ 835 w 3386"/>
              <a:gd name="T21" fmla="*/ 2304 h 3170"/>
              <a:gd name="T22" fmla="*/ 663 w 3386"/>
              <a:gd name="T23" fmla="*/ 2159 h 3170"/>
              <a:gd name="T24" fmla="*/ 786 w 3386"/>
              <a:gd name="T25" fmla="*/ 1939 h 3170"/>
              <a:gd name="T26" fmla="*/ 919 w 3386"/>
              <a:gd name="T27" fmla="*/ 1635 h 3170"/>
              <a:gd name="T28" fmla="*/ 998 w 3386"/>
              <a:gd name="T29" fmla="*/ 1811 h 3170"/>
              <a:gd name="T30" fmla="*/ 1108 w 3386"/>
              <a:gd name="T31" fmla="*/ 1568 h 3170"/>
              <a:gd name="T32" fmla="*/ 1033 w 3386"/>
              <a:gd name="T33" fmla="*/ 1189 h 3170"/>
              <a:gd name="T34" fmla="*/ 1063 w 3386"/>
              <a:gd name="T35" fmla="*/ 1026 h 3170"/>
              <a:gd name="T36" fmla="*/ 957 w 3386"/>
              <a:gd name="T37" fmla="*/ 516 h 3170"/>
              <a:gd name="T38" fmla="*/ 659 w 3386"/>
              <a:gd name="T39" fmla="*/ 669 h 3170"/>
              <a:gd name="T40" fmla="*/ 388 w 3386"/>
              <a:gd name="T41" fmla="*/ 584 h 3170"/>
              <a:gd name="T42" fmla="*/ 133 w 3386"/>
              <a:gd name="T43" fmla="*/ 492 h 3170"/>
              <a:gd name="T44" fmla="*/ 0 w 3386"/>
              <a:gd name="T45" fmla="*/ 368 h 3170"/>
              <a:gd name="T46" fmla="*/ 77 w 3386"/>
              <a:gd name="T47" fmla="*/ 186 h 3170"/>
              <a:gd name="T48" fmla="*/ 225 w 3386"/>
              <a:gd name="T49" fmla="*/ 39 h 3170"/>
              <a:gd name="T50" fmla="*/ 624 w 3386"/>
              <a:gd name="T51" fmla="*/ 82 h 3170"/>
              <a:gd name="T52" fmla="*/ 1137 w 3386"/>
              <a:gd name="T53" fmla="*/ 455 h 3170"/>
              <a:gd name="T54" fmla="*/ 1324 w 3386"/>
              <a:gd name="T55" fmla="*/ 728 h 3170"/>
              <a:gd name="T56" fmla="*/ 1494 w 3386"/>
              <a:gd name="T57" fmla="*/ 991 h 3170"/>
              <a:gd name="T58" fmla="*/ 1532 w 3386"/>
              <a:gd name="T59" fmla="*/ 1146 h 3170"/>
              <a:gd name="T60" fmla="*/ 1867 w 3386"/>
              <a:gd name="T61" fmla="*/ 1191 h 3170"/>
              <a:gd name="T62" fmla="*/ 2014 w 3386"/>
              <a:gd name="T63" fmla="*/ 1171 h 3170"/>
              <a:gd name="T64" fmla="*/ 2288 w 3386"/>
              <a:gd name="T65" fmla="*/ 1336 h 3170"/>
              <a:gd name="T66" fmla="*/ 2567 w 3386"/>
              <a:gd name="T67" fmla="*/ 1644 h 3170"/>
              <a:gd name="T68" fmla="*/ 2817 w 3386"/>
              <a:gd name="T69" fmla="*/ 1555 h 3170"/>
              <a:gd name="T70" fmla="*/ 3087 w 3386"/>
              <a:gd name="T71" fmla="*/ 1254 h 3170"/>
              <a:gd name="T72" fmla="*/ 3292 w 3386"/>
              <a:gd name="T73" fmla="*/ 1236 h 3170"/>
              <a:gd name="T74" fmla="*/ 3386 w 3386"/>
              <a:gd name="T75" fmla="*/ 1511 h 3170"/>
              <a:gd name="T76" fmla="*/ 3343 w 3386"/>
              <a:gd name="T77" fmla="*/ 1722 h 3170"/>
              <a:gd name="T78" fmla="*/ 3325 w 3386"/>
              <a:gd name="T79" fmla="*/ 2112 h 3170"/>
              <a:gd name="T80" fmla="*/ 3301 w 3386"/>
              <a:gd name="T81" fmla="*/ 2370 h 3170"/>
              <a:gd name="T82" fmla="*/ 3170 w 3386"/>
              <a:gd name="T83" fmla="*/ 2429 h 3170"/>
              <a:gd name="T84" fmla="*/ 2952 w 3386"/>
              <a:gd name="T85" fmla="*/ 2482 h 3170"/>
              <a:gd name="T86" fmla="*/ 2909 w 3386"/>
              <a:gd name="T87" fmla="*/ 2710 h 3170"/>
              <a:gd name="T88" fmla="*/ 3044 w 3386"/>
              <a:gd name="T89" fmla="*/ 3123 h 3170"/>
              <a:gd name="T90" fmla="*/ 2742 w 3386"/>
              <a:gd name="T91" fmla="*/ 2945 h 3170"/>
              <a:gd name="T92" fmla="*/ 2566 w 3386"/>
              <a:gd name="T93" fmla="*/ 3039 h 3170"/>
              <a:gd name="T94" fmla="*/ 2575 w 3386"/>
              <a:gd name="T95" fmla="*/ 3108 h 3170"/>
              <a:gd name="T96" fmla="*/ 2456 w 3386"/>
              <a:gd name="T97" fmla="*/ 3170 h 3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86" h="3170">
                <a:moveTo>
                  <a:pt x="2456" y="3170"/>
                </a:moveTo>
                <a:cubicBezTo>
                  <a:pt x="2415" y="3127"/>
                  <a:pt x="2374" y="3086"/>
                  <a:pt x="2335" y="3046"/>
                </a:cubicBezTo>
                <a:cubicBezTo>
                  <a:pt x="2285" y="2937"/>
                  <a:pt x="2256" y="2887"/>
                  <a:pt x="2167" y="2898"/>
                </a:cubicBezTo>
                <a:cubicBezTo>
                  <a:pt x="2148" y="2940"/>
                  <a:pt x="2128" y="2982"/>
                  <a:pt x="2109" y="3024"/>
                </a:cubicBezTo>
                <a:cubicBezTo>
                  <a:pt x="2058" y="3023"/>
                  <a:pt x="1998" y="2900"/>
                  <a:pt x="1994" y="2887"/>
                </a:cubicBezTo>
                <a:cubicBezTo>
                  <a:pt x="1975" y="2886"/>
                  <a:pt x="1972" y="2857"/>
                  <a:pt x="1966" y="2847"/>
                </a:cubicBezTo>
                <a:cubicBezTo>
                  <a:pt x="1944" y="2840"/>
                  <a:pt x="1921" y="2833"/>
                  <a:pt x="1899" y="2829"/>
                </a:cubicBezTo>
                <a:cubicBezTo>
                  <a:pt x="1836" y="2722"/>
                  <a:pt x="1800" y="2735"/>
                  <a:pt x="1727" y="2726"/>
                </a:cubicBezTo>
                <a:cubicBezTo>
                  <a:pt x="1724" y="2729"/>
                  <a:pt x="1721" y="2736"/>
                  <a:pt x="1717" y="2742"/>
                </a:cubicBezTo>
                <a:cubicBezTo>
                  <a:pt x="1586" y="2805"/>
                  <a:pt x="1612" y="2677"/>
                  <a:pt x="1616" y="2612"/>
                </a:cubicBezTo>
                <a:cubicBezTo>
                  <a:pt x="1575" y="2568"/>
                  <a:pt x="1562" y="2575"/>
                  <a:pt x="1530" y="2574"/>
                </a:cubicBezTo>
                <a:cubicBezTo>
                  <a:pt x="1511" y="2593"/>
                  <a:pt x="1491" y="2615"/>
                  <a:pt x="1472" y="2638"/>
                </a:cubicBezTo>
                <a:cubicBezTo>
                  <a:pt x="1459" y="2644"/>
                  <a:pt x="1446" y="2650"/>
                  <a:pt x="1434" y="2660"/>
                </a:cubicBezTo>
                <a:cubicBezTo>
                  <a:pt x="1392" y="2718"/>
                  <a:pt x="1273" y="2734"/>
                  <a:pt x="1219" y="2740"/>
                </a:cubicBezTo>
                <a:cubicBezTo>
                  <a:pt x="1104" y="2688"/>
                  <a:pt x="1069" y="2654"/>
                  <a:pt x="1051" y="2565"/>
                </a:cubicBezTo>
                <a:cubicBezTo>
                  <a:pt x="987" y="2465"/>
                  <a:pt x="1000" y="2495"/>
                  <a:pt x="917" y="2483"/>
                </a:cubicBezTo>
                <a:cubicBezTo>
                  <a:pt x="914" y="2483"/>
                  <a:pt x="911" y="2486"/>
                  <a:pt x="907" y="2489"/>
                </a:cubicBezTo>
                <a:cubicBezTo>
                  <a:pt x="872" y="2472"/>
                  <a:pt x="863" y="2449"/>
                  <a:pt x="863" y="2426"/>
                </a:cubicBezTo>
                <a:cubicBezTo>
                  <a:pt x="892" y="2410"/>
                  <a:pt x="933" y="2415"/>
                  <a:pt x="975" y="2383"/>
                </a:cubicBezTo>
                <a:cubicBezTo>
                  <a:pt x="975" y="2331"/>
                  <a:pt x="966" y="2301"/>
                  <a:pt x="960" y="2275"/>
                </a:cubicBezTo>
                <a:cubicBezTo>
                  <a:pt x="950" y="2258"/>
                  <a:pt x="941" y="2245"/>
                  <a:pt x="934" y="2231"/>
                </a:cubicBezTo>
                <a:cubicBezTo>
                  <a:pt x="861" y="2230"/>
                  <a:pt x="867" y="2240"/>
                  <a:pt x="835" y="2304"/>
                </a:cubicBezTo>
                <a:cubicBezTo>
                  <a:pt x="774" y="2303"/>
                  <a:pt x="739" y="2253"/>
                  <a:pt x="704" y="2239"/>
                </a:cubicBezTo>
                <a:cubicBezTo>
                  <a:pt x="692" y="2186"/>
                  <a:pt x="685" y="2189"/>
                  <a:pt x="663" y="2159"/>
                </a:cubicBezTo>
                <a:cubicBezTo>
                  <a:pt x="660" y="2133"/>
                  <a:pt x="660" y="2107"/>
                  <a:pt x="661" y="2080"/>
                </a:cubicBezTo>
                <a:cubicBezTo>
                  <a:pt x="722" y="2036"/>
                  <a:pt x="750" y="1994"/>
                  <a:pt x="786" y="1939"/>
                </a:cubicBezTo>
                <a:cubicBezTo>
                  <a:pt x="799" y="1828"/>
                  <a:pt x="883" y="1781"/>
                  <a:pt x="915" y="1697"/>
                </a:cubicBezTo>
                <a:cubicBezTo>
                  <a:pt x="915" y="1674"/>
                  <a:pt x="915" y="1655"/>
                  <a:pt x="919" y="1635"/>
                </a:cubicBezTo>
                <a:cubicBezTo>
                  <a:pt x="941" y="1636"/>
                  <a:pt x="951" y="1655"/>
                  <a:pt x="957" y="1672"/>
                </a:cubicBezTo>
                <a:cubicBezTo>
                  <a:pt x="957" y="1711"/>
                  <a:pt x="928" y="1773"/>
                  <a:pt x="998" y="1811"/>
                </a:cubicBezTo>
                <a:cubicBezTo>
                  <a:pt x="1030" y="1811"/>
                  <a:pt x="1074" y="1819"/>
                  <a:pt x="1110" y="1784"/>
                </a:cubicBezTo>
                <a:cubicBezTo>
                  <a:pt x="1110" y="1712"/>
                  <a:pt x="1120" y="1614"/>
                  <a:pt x="1108" y="1568"/>
                </a:cubicBezTo>
                <a:cubicBezTo>
                  <a:pt x="1025" y="1481"/>
                  <a:pt x="1054" y="1432"/>
                  <a:pt x="1093" y="1364"/>
                </a:cubicBezTo>
                <a:cubicBezTo>
                  <a:pt x="1093" y="1289"/>
                  <a:pt x="1052" y="1200"/>
                  <a:pt x="1033" y="1189"/>
                </a:cubicBezTo>
                <a:cubicBezTo>
                  <a:pt x="1030" y="1163"/>
                  <a:pt x="1027" y="1137"/>
                  <a:pt x="1024" y="1110"/>
                </a:cubicBezTo>
                <a:cubicBezTo>
                  <a:pt x="1037" y="1081"/>
                  <a:pt x="1050" y="1052"/>
                  <a:pt x="1063" y="1026"/>
                </a:cubicBezTo>
                <a:cubicBezTo>
                  <a:pt x="1063" y="967"/>
                  <a:pt x="1089" y="922"/>
                  <a:pt x="1105" y="867"/>
                </a:cubicBezTo>
                <a:cubicBezTo>
                  <a:pt x="1106" y="739"/>
                  <a:pt x="1040" y="561"/>
                  <a:pt x="957" y="516"/>
                </a:cubicBezTo>
                <a:cubicBezTo>
                  <a:pt x="877" y="514"/>
                  <a:pt x="839" y="516"/>
                  <a:pt x="797" y="558"/>
                </a:cubicBezTo>
                <a:cubicBezTo>
                  <a:pt x="749" y="642"/>
                  <a:pt x="746" y="652"/>
                  <a:pt x="659" y="669"/>
                </a:cubicBezTo>
                <a:cubicBezTo>
                  <a:pt x="579" y="667"/>
                  <a:pt x="522" y="698"/>
                  <a:pt x="461" y="707"/>
                </a:cubicBezTo>
                <a:cubicBezTo>
                  <a:pt x="391" y="669"/>
                  <a:pt x="401" y="620"/>
                  <a:pt x="388" y="584"/>
                </a:cubicBezTo>
                <a:cubicBezTo>
                  <a:pt x="376" y="492"/>
                  <a:pt x="348" y="442"/>
                  <a:pt x="313" y="405"/>
                </a:cubicBezTo>
                <a:cubicBezTo>
                  <a:pt x="160" y="336"/>
                  <a:pt x="134" y="351"/>
                  <a:pt x="133" y="492"/>
                </a:cubicBezTo>
                <a:cubicBezTo>
                  <a:pt x="89" y="455"/>
                  <a:pt x="44" y="421"/>
                  <a:pt x="3" y="387"/>
                </a:cubicBezTo>
                <a:cubicBezTo>
                  <a:pt x="0" y="381"/>
                  <a:pt x="0" y="374"/>
                  <a:pt x="0" y="368"/>
                </a:cubicBezTo>
                <a:cubicBezTo>
                  <a:pt x="19" y="345"/>
                  <a:pt x="38" y="323"/>
                  <a:pt x="61" y="300"/>
                </a:cubicBezTo>
                <a:cubicBezTo>
                  <a:pt x="64" y="261"/>
                  <a:pt x="71" y="222"/>
                  <a:pt x="77" y="186"/>
                </a:cubicBezTo>
                <a:cubicBezTo>
                  <a:pt x="62" y="173"/>
                  <a:pt x="46" y="159"/>
                  <a:pt x="33" y="146"/>
                </a:cubicBezTo>
                <a:cubicBezTo>
                  <a:pt x="97" y="108"/>
                  <a:pt x="161" y="74"/>
                  <a:pt x="225" y="39"/>
                </a:cubicBezTo>
                <a:cubicBezTo>
                  <a:pt x="293" y="15"/>
                  <a:pt x="341" y="0"/>
                  <a:pt x="439" y="22"/>
                </a:cubicBezTo>
                <a:cubicBezTo>
                  <a:pt x="490" y="62"/>
                  <a:pt x="535" y="73"/>
                  <a:pt x="624" y="82"/>
                </a:cubicBezTo>
                <a:cubicBezTo>
                  <a:pt x="714" y="58"/>
                  <a:pt x="752" y="56"/>
                  <a:pt x="861" y="108"/>
                </a:cubicBezTo>
                <a:cubicBezTo>
                  <a:pt x="940" y="201"/>
                  <a:pt x="1029" y="331"/>
                  <a:pt x="1137" y="455"/>
                </a:cubicBezTo>
                <a:cubicBezTo>
                  <a:pt x="1155" y="505"/>
                  <a:pt x="1174" y="554"/>
                  <a:pt x="1196" y="607"/>
                </a:cubicBezTo>
                <a:cubicBezTo>
                  <a:pt x="1238" y="648"/>
                  <a:pt x="1279" y="688"/>
                  <a:pt x="1324" y="728"/>
                </a:cubicBezTo>
                <a:cubicBezTo>
                  <a:pt x="1374" y="795"/>
                  <a:pt x="1384" y="799"/>
                  <a:pt x="1393" y="907"/>
                </a:cubicBezTo>
                <a:cubicBezTo>
                  <a:pt x="1405" y="927"/>
                  <a:pt x="1450" y="954"/>
                  <a:pt x="1494" y="991"/>
                </a:cubicBezTo>
                <a:cubicBezTo>
                  <a:pt x="1498" y="998"/>
                  <a:pt x="1504" y="1008"/>
                  <a:pt x="1510" y="1018"/>
                </a:cubicBezTo>
                <a:cubicBezTo>
                  <a:pt x="1510" y="1054"/>
                  <a:pt x="1510" y="1077"/>
                  <a:pt x="1532" y="1146"/>
                </a:cubicBezTo>
                <a:cubicBezTo>
                  <a:pt x="1551" y="1160"/>
                  <a:pt x="1669" y="1166"/>
                  <a:pt x="1730" y="1148"/>
                </a:cubicBezTo>
                <a:cubicBezTo>
                  <a:pt x="1781" y="1149"/>
                  <a:pt x="1791" y="1143"/>
                  <a:pt x="1867" y="1191"/>
                </a:cubicBezTo>
                <a:cubicBezTo>
                  <a:pt x="1889" y="1191"/>
                  <a:pt x="1912" y="1192"/>
                  <a:pt x="1937" y="1192"/>
                </a:cubicBezTo>
                <a:cubicBezTo>
                  <a:pt x="1960" y="1170"/>
                  <a:pt x="1957" y="1170"/>
                  <a:pt x="2014" y="1171"/>
                </a:cubicBezTo>
                <a:cubicBezTo>
                  <a:pt x="2056" y="1209"/>
                  <a:pt x="2097" y="1249"/>
                  <a:pt x="2138" y="1289"/>
                </a:cubicBezTo>
                <a:cubicBezTo>
                  <a:pt x="2180" y="1290"/>
                  <a:pt x="2240" y="1285"/>
                  <a:pt x="2288" y="1336"/>
                </a:cubicBezTo>
                <a:cubicBezTo>
                  <a:pt x="2304" y="1375"/>
                  <a:pt x="2319" y="1415"/>
                  <a:pt x="2338" y="1455"/>
                </a:cubicBezTo>
                <a:cubicBezTo>
                  <a:pt x="2354" y="1530"/>
                  <a:pt x="2423" y="1729"/>
                  <a:pt x="2567" y="1644"/>
                </a:cubicBezTo>
                <a:cubicBezTo>
                  <a:pt x="2628" y="1636"/>
                  <a:pt x="2695" y="1614"/>
                  <a:pt x="2772" y="1590"/>
                </a:cubicBezTo>
                <a:cubicBezTo>
                  <a:pt x="2785" y="1577"/>
                  <a:pt x="2801" y="1565"/>
                  <a:pt x="2817" y="1555"/>
                </a:cubicBezTo>
                <a:cubicBezTo>
                  <a:pt x="2875" y="1452"/>
                  <a:pt x="2920" y="1410"/>
                  <a:pt x="3010" y="1337"/>
                </a:cubicBezTo>
                <a:cubicBezTo>
                  <a:pt x="3036" y="1309"/>
                  <a:pt x="3062" y="1280"/>
                  <a:pt x="3087" y="1254"/>
                </a:cubicBezTo>
                <a:cubicBezTo>
                  <a:pt x="3135" y="1213"/>
                  <a:pt x="3184" y="1172"/>
                  <a:pt x="3235" y="1130"/>
                </a:cubicBezTo>
                <a:cubicBezTo>
                  <a:pt x="3312" y="1145"/>
                  <a:pt x="3315" y="1132"/>
                  <a:pt x="3292" y="1236"/>
                </a:cubicBezTo>
                <a:cubicBezTo>
                  <a:pt x="3292" y="1279"/>
                  <a:pt x="3291" y="1325"/>
                  <a:pt x="3291" y="1371"/>
                </a:cubicBezTo>
                <a:cubicBezTo>
                  <a:pt x="3313" y="1397"/>
                  <a:pt x="3371" y="1438"/>
                  <a:pt x="3386" y="1511"/>
                </a:cubicBezTo>
                <a:cubicBezTo>
                  <a:pt x="3383" y="1553"/>
                  <a:pt x="3379" y="1596"/>
                  <a:pt x="3376" y="1641"/>
                </a:cubicBezTo>
                <a:cubicBezTo>
                  <a:pt x="3363" y="1667"/>
                  <a:pt x="3353" y="1693"/>
                  <a:pt x="3343" y="1722"/>
                </a:cubicBezTo>
                <a:cubicBezTo>
                  <a:pt x="3308" y="1758"/>
                  <a:pt x="3314" y="1830"/>
                  <a:pt x="3329" y="1905"/>
                </a:cubicBezTo>
                <a:cubicBezTo>
                  <a:pt x="3326" y="1974"/>
                  <a:pt x="3325" y="2043"/>
                  <a:pt x="3325" y="2112"/>
                </a:cubicBezTo>
                <a:cubicBezTo>
                  <a:pt x="3315" y="2151"/>
                  <a:pt x="3305" y="2193"/>
                  <a:pt x="3296" y="2235"/>
                </a:cubicBezTo>
                <a:cubicBezTo>
                  <a:pt x="3295" y="2278"/>
                  <a:pt x="3298" y="2324"/>
                  <a:pt x="3301" y="2370"/>
                </a:cubicBezTo>
                <a:cubicBezTo>
                  <a:pt x="3282" y="2389"/>
                  <a:pt x="3266" y="2411"/>
                  <a:pt x="3240" y="2424"/>
                </a:cubicBezTo>
                <a:cubicBezTo>
                  <a:pt x="3215" y="2423"/>
                  <a:pt x="3192" y="2426"/>
                  <a:pt x="3170" y="2429"/>
                </a:cubicBezTo>
                <a:cubicBezTo>
                  <a:pt x="3087" y="2400"/>
                  <a:pt x="3055" y="2403"/>
                  <a:pt x="3004" y="2398"/>
                </a:cubicBezTo>
                <a:cubicBezTo>
                  <a:pt x="2975" y="2427"/>
                  <a:pt x="2975" y="2453"/>
                  <a:pt x="2952" y="2482"/>
                </a:cubicBezTo>
                <a:cubicBezTo>
                  <a:pt x="2863" y="2503"/>
                  <a:pt x="2850" y="2535"/>
                  <a:pt x="2859" y="2630"/>
                </a:cubicBezTo>
                <a:cubicBezTo>
                  <a:pt x="2874" y="2657"/>
                  <a:pt x="2890" y="2684"/>
                  <a:pt x="2909" y="2710"/>
                </a:cubicBezTo>
                <a:cubicBezTo>
                  <a:pt x="2922" y="2789"/>
                  <a:pt x="2959" y="2888"/>
                  <a:pt x="3016" y="2995"/>
                </a:cubicBezTo>
                <a:cubicBezTo>
                  <a:pt x="3026" y="3037"/>
                  <a:pt x="3035" y="3080"/>
                  <a:pt x="3044" y="3123"/>
                </a:cubicBezTo>
                <a:cubicBezTo>
                  <a:pt x="2936" y="3120"/>
                  <a:pt x="2875" y="3034"/>
                  <a:pt x="2831" y="3009"/>
                </a:cubicBezTo>
                <a:cubicBezTo>
                  <a:pt x="2831" y="2941"/>
                  <a:pt x="2764" y="2923"/>
                  <a:pt x="2742" y="2945"/>
                </a:cubicBezTo>
                <a:cubicBezTo>
                  <a:pt x="2739" y="2951"/>
                  <a:pt x="2739" y="2958"/>
                  <a:pt x="2738" y="2968"/>
                </a:cubicBezTo>
                <a:cubicBezTo>
                  <a:pt x="2668" y="2976"/>
                  <a:pt x="2620" y="3014"/>
                  <a:pt x="2566" y="3039"/>
                </a:cubicBezTo>
                <a:cubicBezTo>
                  <a:pt x="2565" y="3058"/>
                  <a:pt x="2565" y="3078"/>
                  <a:pt x="2565" y="3098"/>
                </a:cubicBezTo>
                <a:cubicBezTo>
                  <a:pt x="2568" y="3101"/>
                  <a:pt x="2572" y="3104"/>
                  <a:pt x="2575" y="3108"/>
                </a:cubicBezTo>
                <a:cubicBezTo>
                  <a:pt x="2543" y="3123"/>
                  <a:pt x="2533" y="3136"/>
                  <a:pt x="2514" y="3155"/>
                </a:cubicBezTo>
                <a:cubicBezTo>
                  <a:pt x="2495" y="3158"/>
                  <a:pt x="2475" y="3164"/>
                  <a:pt x="2456" y="3170"/>
                </a:cubicBezTo>
                <a:close/>
              </a:path>
            </a:pathLst>
          </a:custGeom>
          <a:solidFill>
            <a:schemeClr val="accent1"/>
          </a:solidFill>
          <a:ln w="8" cap="flat" cmpd="sng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Freeform 34"/>
          <p:cNvSpPr>
            <a:spLocks/>
          </p:cNvSpPr>
          <p:nvPr/>
        </p:nvSpPr>
        <p:spPr bwMode="auto">
          <a:xfrm>
            <a:off x="3252788" y="2576513"/>
            <a:ext cx="1874837" cy="1671637"/>
          </a:xfrm>
          <a:custGeom>
            <a:avLst/>
            <a:gdLst>
              <a:gd name="T0" fmla="*/ 3758 w 4310"/>
              <a:gd name="T1" fmla="*/ 2973 h 3842"/>
              <a:gd name="T2" fmla="*/ 3714 w 4310"/>
              <a:gd name="T3" fmla="*/ 3340 h 3842"/>
              <a:gd name="T4" fmla="*/ 3553 w 4310"/>
              <a:gd name="T5" fmla="*/ 3513 h 3842"/>
              <a:gd name="T6" fmla="*/ 3575 w 4310"/>
              <a:gd name="T7" fmla="*/ 3648 h 3842"/>
              <a:gd name="T8" fmla="*/ 3542 w 4310"/>
              <a:gd name="T9" fmla="*/ 3791 h 3842"/>
              <a:gd name="T10" fmla="*/ 3222 w 4310"/>
              <a:gd name="T11" fmla="*/ 3842 h 3842"/>
              <a:gd name="T12" fmla="*/ 3130 w 4310"/>
              <a:gd name="T13" fmla="*/ 3764 h 3842"/>
              <a:gd name="T14" fmla="*/ 3045 w 4310"/>
              <a:gd name="T15" fmla="*/ 3572 h 3842"/>
              <a:gd name="T16" fmla="*/ 2838 w 4310"/>
              <a:gd name="T17" fmla="*/ 3413 h 3842"/>
              <a:gd name="T18" fmla="*/ 2551 w 4310"/>
              <a:gd name="T19" fmla="*/ 3295 h 3842"/>
              <a:gd name="T20" fmla="*/ 2537 w 4310"/>
              <a:gd name="T21" fmla="*/ 3524 h 3842"/>
              <a:gd name="T22" fmla="*/ 2412 w 4310"/>
              <a:gd name="T23" fmla="*/ 3569 h 3842"/>
              <a:gd name="T24" fmla="*/ 2108 w 4310"/>
              <a:gd name="T25" fmla="*/ 3185 h 3842"/>
              <a:gd name="T26" fmla="*/ 2337 w 4310"/>
              <a:gd name="T27" fmla="*/ 3263 h 3842"/>
              <a:gd name="T28" fmla="*/ 2485 w 4310"/>
              <a:gd name="T29" fmla="*/ 3178 h 3842"/>
              <a:gd name="T30" fmla="*/ 2592 w 4310"/>
              <a:gd name="T31" fmla="*/ 2821 h 3842"/>
              <a:gd name="T32" fmla="*/ 2734 w 4310"/>
              <a:gd name="T33" fmla="*/ 2723 h 3842"/>
              <a:gd name="T34" fmla="*/ 2675 w 4310"/>
              <a:gd name="T35" fmla="*/ 2410 h 3842"/>
              <a:gd name="T36" fmla="*/ 2593 w 4310"/>
              <a:gd name="T37" fmla="*/ 2150 h 3842"/>
              <a:gd name="T38" fmla="*/ 2367 w 4310"/>
              <a:gd name="T39" fmla="*/ 1987 h 3842"/>
              <a:gd name="T40" fmla="*/ 1995 w 4310"/>
              <a:gd name="T41" fmla="*/ 1656 h 3842"/>
              <a:gd name="T42" fmla="*/ 1829 w 4310"/>
              <a:gd name="T43" fmla="*/ 1669 h 3842"/>
              <a:gd name="T44" fmla="*/ 1562 w 4310"/>
              <a:gd name="T45" fmla="*/ 1482 h 3842"/>
              <a:gd name="T46" fmla="*/ 1154 w 4310"/>
              <a:gd name="T47" fmla="*/ 1373 h 3842"/>
              <a:gd name="T48" fmla="*/ 1111 w 4310"/>
              <a:gd name="T49" fmla="*/ 1572 h 3842"/>
              <a:gd name="T50" fmla="*/ 700 w 4310"/>
              <a:gd name="T51" fmla="*/ 1349 h 3842"/>
              <a:gd name="T52" fmla="*/ 120 w 4310"/>
              <a:gd name="T53" fmla="*/ 1187 h 3842"/>
              <a:gd name="T54" fmla="*/ 53 w 4310"/>
              <a:gd name="T55" fmla="*/ 1034 h 3842"/>
              <a:gd name="T56" fmla="*/ 112 w 4310"/>
              <a:gd name="T57" fmla="*/ 790 h 3842"/>
              <a:gd name="T58" fmla="*/ 394 w 4310"/>
              <a:gd name="T59" fmla="*/ 650 h 3842"/>
              <a:gd name="T60" fmla="*/ 757 w 4310"/>
              <a:gd name="T61" fmla="*/ 414 h 3842"/>
              <a:gd name="T62" fmla="*/ 969 w 4310"/>
              <a:gd name="T63" fmla="*/ 239 h 3842"/>
              <a:gd name="T64" fmla="*/ 1353 w 4310"/>
              <a:gd name="T65" fmla="*/ 104 h 3842"/>
              <a:gd name="T66" fmla="*/ 1421 w 4310"/>
              <a:gd name="T67" fmla="*/ 385 h 3842"/>
              <a:gd name="T68" fmla="*/ 1385 w 4310"/>
              <a:gd name="T69" fmla="*/ 616 h 3842"/>
              <a:gd name="T70" fmla="*/ 1541 w 4310"/>
              <a:gd name="T71" fmla="*/ 790 h 3842"/>
              <a:gd name="T72" fmla="*/ 1629 w 4310"/>
              <a:gd name="T73" fmla="*/ 937 h 3842"/>
              <a:gd name="T74" fmla="*/ 2029 w 4310"/>
              <a:gd name="T75" fmla="*/ 907 h 3842"/>
              <a:gd name="T76" fmla="*/ 1854 w 4310"/>
              <a:gd name="T77" fmla="*/ 1191 h 3842"/>
              <a:gd name="T78" fmla="*/ 2096 w 4310"/>
              <a:gd name="T79" fmla="*/ 1371 h 3842"/>
              <a:gd name="T80" fmla="*/ 2289 w 4310"/>
              <a:gd name="T81" fmla="*/ 1647 h 3842"/>
              <a:gd name="T82" fmla="*/ 2562 w 4310"/>
              <a:gd name="T83" fmla="*/ 1474 h 3842"/>
              <a:gd name="T84" fmla="*/ 2760 w 4310"/>
              <a:gd name="T85" fmla="*/ 1528 h 3842"/>
              <a:gd name="T86" fmla="*/ 3029 w 4310"/>
              <a:gd name="T87" fmla="*/ 1404 h 3842"/>
              <a:gd name="T88" fmla="*/ 2922 w 4310"/>
              <a:gd name="T89" fmla="*/ 1637 h 3842"/>
              <a:gd name="T90" fmla="*/ 2923 w 4310"/>
              <a:gd name="T91" fmla="*/ 2020 h 3842"/>
              <a:gd name="T92" fmla="*/ 3101 w 4310"/>
              <a:gd name="T93" fmla="*/ 2130 h 3842"/>
              <a:gd name="T94" fmla="*/ 3362 w 4310"/>
              <a:gd name="T95" fmla="*/ 2365 h 3842"/>
              <a:gd name="T96" fmla="*/ 3421 w 4310"/>
              <a:gd name="T97" fmla="*/ 2724 h 3842"/>
              <a:gd name="T98" fmla="*/ 3709 w 4310"/>
              <a:gd name="T99" fmla="*/ 2811 h 3842"/>
              <a:gd name="T100" fmla="*/ 3792 w 4310"/>
              <a:gd name="T101" fmla="*/ 2543 h 3842"/>
              <a:gd name="T102" fmla="*/ 3774 w 4310"/>
              <a:gd name="T103" fmla="*/ 2337 h 3842"/>
              <a:gd name="T104" fmla="*/ 3845 w 4310"/>
              <a:gd name="T105" fmla="*/ 2227 h 3842"/>
              <a:gd name="T106" fmla="*/ 3906 w 4310"/>
              <a:gd name="T107" fmla="*/ 2261 h 3842"/>
              <a:gd name="T108" fmla="*/ 4109 w 4310"/>
              <a:gd name="T109" fmla="*/ 2417 h 3842"/>
              <a:gd name="T110" fmla="*/ 4310 w 4310"/>
              <a:gd name="T111" fmla="*/ 2527 h 3842"/>
              <a:gd name="T112" fmla="*/ 4286 w 4310"/>
              <a:gd name="T113" fmla="*/ 2808 h 3842"/>
              <a:gd name="T114" fmla="*/ 4206 w 4310"/>
              <a:gd name="T115" fmla="*/ 2878 h 3842"/>
              <a:gd name="T116" fmla="*/ 4042 w 4310"/>
              <a:gd name="T117" fmla="*/ 3044 h 3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310" h="3842">
                <a:moveTo>
                  <a:pt x="4013" y="3050"/>
                </a:moveTo>
                <a:cubicBezTo>
                  <a:pt x="3913" y="2968"/>
                  <a:pt x="3841" y="2971"/>
                  <a:pt x="3758" y="2973"/>
                </a:cubicBezTo>
                <a:cubicBezTo>
                  <a:pt x="3741" y="2981"/>
                  <a:pt x="3719" y="2988"/>
                  <a:pt x="3691" y="2993"/>
                </a:cubicBezTo>
                <a:cubicBezTo>
                  <a:pt x="3623" y="3092"/>
                  <a:pt x="3657" y="3211"/>
                  <a:pt x="3714" y="3340"/>
                </a:cubicBezTo>
                <a:cubicBezTo>
                  <a:pt x="3717" y="3393"/>
                  <a:pt x="3726" y="3445"/>
                  <a:pt x="3707" y="3517"/>
                </a:cubicBezTo>
                <a:cubicBezTo>
                  <a:pt x="3655" y="3516"/>
                  <a:pt x="3604" y="3514"/>
                  <a:pt x="3553" y="3513"/>
                </a:cubicBezTo>
                <a:cubicBezTo>
                  <a:pt x="3502" y="3538"/>
                  <a:pt x="3521" y="3535"/>
                  <a:pt x="3511" y="3600"/>
                </a:cubicBezTo>
                <a:cubicBezTo>
                  <a:pt x="3530" y="3614"/>
                  <a:pt x="3553" y="3631"/>
                  <a:pt x="3575" y="3648"/>
                </a:cubicBezTo>
                <a:cubicBezTo>
                  <a:pt x="3575" y="3664"/>
                  <a:pt x="3575" y="3681"/>
                  <a:pt x="3575" y="3697"/>
                </a:cubicBezTo>
                <a:cubicBezTo>
                  <a:pt x="3562" y="3726"/>
                  <a:pt x="3552" y="3759"/>
                  <a:pt x="3542" y="3791"/>
                </a:cubicBezTo>
                <a:cubicBezTo>
                  <a:pt x="3465" y="3789"/>
                  <a:pt x="3446" y="3825"/>
                  <a:pt x="3395" y="3840"/>
                </a:cubicBezTo>
                <a:cubicBezTo>
                  <a:pt x="3337" y="3838"/>
                  <a:pt x="3280" y="3840"/>
                  <a:pt x="3222" y="3842"/>
                </a:cubicBezTo>
                <a:cubicBezTo>
                  <a:pt x="3216" y="3839"/>
                  <a:pt x="3210" y="3835"/>
                  <a:pt x="3206" y="3835"/>
                </a:cubicBezTo>
                <a:cubicBezTo>
                  <a:pt x="3178" y="3789"/>
                  <a:pt x="3146" y="3765"/>
                  <a:pt x="3130" y="3764"/>
                </a:cubicBezTo>
                <a:cubicBezTo>
                  <a:pt x="3124" y="3748"/>
                  <a:pt x="3117" y="3731"/>
                  <a:pt x="3111" y="3715"/>
                </a:cubicBezTo>
                <a:cubicBezTo>
                  <a:pt x="3089" y="3665"/>
                  <a:pt x="3067" y="3619"/>
                  <a:pt x="3045" y="3572"/>
                </a:cubicBezTo>
                <a:cubicBezTo>
                  <a:pt x="3019" y="3552"/>
                  <a:pt x="2994" y="3532"/>
                  <a:pt x="2972" y="3512"/>
                </a:cubicBezTo>
                <a:cubicBezTo>
                  <a:pt x="2934" y="3448"/>
                  <a:pt x="2870" y="3424"/>
                  <a:pt x="2838" y="3413"/>
                </a:cubicBezTo>
                <a:cubicBezTo>
                  <a:pt x="2816" y="3400"/>
                  <a:pt x="2797" y="3386"/>
                  <a:pt x="2778" y="3372"/>
                </a:cubicBezTo>
                <a:cubicBezTo>
                  <a:pt x="2702" y="3210"/>
                  <a:pt x="2670" y="3222"/>
                  <a:pt x="2551" y="3295"/>
                </a:cubicBezTo>
                <a:cubicBezTo>
                  <a:pt x="2506" y="3339"/>
                  <a:pt x="2503" y="3326"/>
                  <a:pt x="2503" y="3408"/>
                </a:cubicBezTo>
                <a:cubicBezTo>
                  <a:pt x="2519" y="3431"/>
                  <a:pt x="2538" y="3465"/>
                  <a:pt x="2537" y="3524"/>
                </a:cubicBezTo>
                <a:cubicBezTo>
                  <a:pt x="2512" y="3539"/>
                  <a:pt x="2499" y="3555"/>
                  <a:pt x="2460" y="3567"/>
                </a:cubicBezTo>
                <a:cubicBezTo>
                  <a:pt x="2444" y="3567"/>
                  <a:pt x="2428" y="3567"/>
                  <a:pt x="2412" y="3569"/>
                </a:cubicBezTo>
                <a:cubicBezTo>
                  <a:pt x="2310" y="3508"/>
                  <a:pt x="2221" y="3437"/>
                  <a:pt x="2171" y="3370"/>
                </a:cubicBezTo>
                <a:cubicBezTo>
                  <a:pt x="2104" y="3336"/>
                  <a:pt x="2108" y="3211"/>
                  <a:pt x="2108" y="3185"/>
                </a:cubicBezTo>
                <a:cubicBezTo>
                  <a:pt x="2149" y="3186"/>
                  <a:pt x="2191" y="3187"/>
                  <a:pt x="2236" y="3192"/>
                </a:cubicBezTo>
                <a:cubicBezTo>
                  <a:pt x="2267" y="3215"/>
                  <a:pt x="2302" y="3239"/>
                  <a:pt x="2337" y="3263"/>
                </a:cubicBezTo>
                <a:cubicBezTo>
                  <a:pt x="2389" y="3264"/>
                  <a:pt x="2440" y="3285"/>
                  <a:pt x="2485" y="3227"/>
                </a:cubicBezTo>
                <a:cubicBezTo>
                  <a:pt x="2485" y="3211"/>
                  <a:pt x="2485" y="3195"/>
                  <a:pt x="2485" y="3178"/>
                </a:cubicBezTo>
                <a:cubicBezTo>
                  <a:pt x="2440" y="3135"/>
                  <a:pt x="2393" y="3091"/>
                  <a:pt x="2383" y="3068"/>
                </a:cubicBezTo>
                <a:cubicBezTo>
                  <a:pt x="2451" y="3027"/>
                  <a:pt x="2573" y="2899"/>
                  <a:pt x="2592" y="2821"/>
                </a:cubicBezTo>
                <a:cubicBezTo>
                  <a:pt x="2621" y="2809"/>
                  <a:pt x="2657" y="2793"/>
                  <a:pt x="2676" y="2774"/>
                </a:cubicBezTo>
                <a:cubicBezTo>
                  <a:pt x="2692" y="2774"/>
                  <a:pt x="2718" y="2739"/>
                  <a:pt x="2734" y="2723"/>
                </a:cubicBezTo>
                <a:cubicBezTo>
                  <a:pt x="2731" y="2680"/>
                  <a:pt x="2728" y="2638"/>
                  <a:pt x="2728" y="2595"/>
                </a:cubicBezTo>
                <a:cubicBezTo>
                  <a:pt x="2658" y="2521"/>
                  <a:pt x="2687" y="2424"/>
                  <a:pt x="2675" y="2410"/>
                </a:cubicBezTo>
                <a:cubicBezTo>
                  <a:pt x="2653" y="2357"/>
                  <a:pt x="2631" y="2304"/>
                  <a:pt x="2612" y="2255"/>
                </a:cubicBezTo>
                <a:cubicBezTo>
                  <a:pt x="2606" y="2219"/>
                  <a:pt x="2599" y="2183"/>
                  <a:pt x="2593" y="2150"/>
                </a:cubicBezTo>
                <a:cubicBezTo>
                  <a:pt x="2568" y="2090"/>
                  <a:pt x="2527" y="1997"/>
                  <a:pt x="2511" y="1990"/>
                </a:cubicBezTo>
                <a:cubicBezTo>
                  <a:pt x="2463" y="1989"/>
                  <a:pt x="2415" y="1988"/>
                  <a:pt x="2367" y="1987"/>
                </a:cubicBezTo>
                <a:cubicBezTo>
                  <a:pt x="2278" y="1955"/>
                  <a:pt x="2186" y="1864"/>
                  <a:pt x="2138" y="1840"/>
                </a:cubicBezTo>
                <a:cubicBezTo>
                  <a:pt x="2091" y="1777"/>
                  <a:pt x="2043" y="1717"/>
                  <a:pt x="1995" y="1656"/>
                </a:cubicBezTo>
                <a:cubicBezTo>
                  <a:pt x="1944" y="1655"/>
                  <a:pt x="1938" y="1665"/>
                  <a:pt x="1906" y="1674"/>
                </a:cubicBezTo>
                <a:cubicBezTo>
                  <a:pt x="1880" y="1670"/>
                  <a:pt x="1855" y="1669"/>
                  <a:pt x="1829" y="1669"/>
                </a:cubicBezTo>
                <a:cubicBezTo>
                  <a:pt x="1782" y="1625"/>
                  <a:pt x="1734" y="1584"/>
                  <a:pt x="1689" y="1544"/>
                </a:cubicBezTo>
                <a:cubicBezTo>
                  <a:pt x="1645" y="1523"/>
                  <a:pt x="1603" y="1502"/>
                  <a:pt x="1562" y="1482"/>
                </a:cubicBezTo>
                <a:cubicBezTo>
                  <a:pt x="1482" y="1476"/>
                  <a:pt x="1415" y="1455"/>
                  <a:pt x="1371" y="1441"/>
                </a:cubicBezTo>
                <a:cubicBezTo>
                  <a:pt x="1272" y="1360"/>
                  <a:pt x="1243" y="1379"/>
                  <a:pt x="1154" y="1373"/>
                </a:cubicBezTo>
                <a:cubicBezTo>
                  <a:pt x="1134" y="1383"/>
                  <a:pt x="1115" y="1395"/>
                  <a:pt x="1099" y="1408"/>
                </a:cubicBezTo>
                <a:cubicBezTo>
                  <a:pt x="1099" y="1457"/>
                  <a:pt x="1127" y="1497"/>
                  <a:pt x="1111" y="1572"/>
                </a:cubicBezTo>
                <a:cubicBezTo>
                  <a:pt x="1024" y="1658"/>
                  <a:pt x="862" y="1497"/>
                  <a:pt x="824" y="1450"/>
                </a:cubicBezTo>
                <a:cubicBezTo>
                  <a:pt x="783" y="1416"/>
                  <a:pt x="741" y="1382"/>
                  <a:pt x="700" y="1349"/>
                </a:cubicBezTo>
                <a:cubicBezTo>
                  <a:pt x="614" y="1297"/>
                  <a:pt x="541" y="1250"/>
                  <a:pt x="477" y="1228"/>
                </a:cubicBezTo>
                <a:cubicBezTo>
                  <a:pt x="353" y="1225"/>
                  <a:pt x="215" y="1238"/>
                  <a:pt x="120" y="1187"/>
                </a:cubicBezTo>
                <a:cubicBezTo>
                  <a:pt x="107" y="1183"/>
                  <a:pt x="97" y="1183"/>
                  <a:pt x="88" y="1183"/>
                </a:cubicBezTo>
                <a:cubicBezTo>
                  <a:pt x="85" y="1133"/>
                  <a:pt x="63" y="1044"/>
                  <a:pt x="53" y="1034"/>
                </a:cubicBezTo>
                <a:cubicBezTo>
                  <a:pt x="41" y="962"/>
                  <a:pt x="0" y="905"/>
                  <a:pt x="64" y="887"/>
                </a:cubicBezTo>
                <a:cubicBezTo>
                  <a:pt x="83" y="855"/>
                  <a:pt x="103" y="826"/>
                  <a:pt x="112" y="790"/>
                </a:cubicBezTo>
                <a:cubicBezTo>
                  <a:pt x="183" y="792"/>
                  <a:pt x="298" y="795"/>
                  <a:pt x="362" y="731"/>
                </a:cubicBezTo>
                <a:cubicBezTo>
                  <a:pt x="372" y="702"/>
                  <a:pt x="381" y="676"/>
                  <a:pt x="394" y="650"/>
                </a:cubicBezTo>
                <a:cubicBezTo>
                  <a:pt x="417" y="624"/>
                  <a:pt x="439" y="599"/>
                  <a:pt x="462" y="576"/>
                </a:cubicBezTo>
                <a:cubicBezTo>
                  <a:pt x="523" y="418"/>
                  <a:pt x="581" y="429"/>
                  <a:pt x="757" y="414"/>
                </a:cubicBezTo>
                <a:cubicBezTo>
                  <a:pt x="779" y="414"/>
                  <a:pt x="945" y="431"/>
                  <a:pt x="993" y="384"/>
                </a:cubicBezTo>
                <a:cubicBezTo>
                  <a:pt x="984" y="334"/>
                  <a:pt x="975" y="285"/>
                  <a:pt x="969" y="239"/>
                </a:cubicBezTo>
                <a:cubicBezTo>
                  <a:pt x="969" y="150"/>
                  <a:pt x="973" y="0"/>
                  <a:pt x="1088" y="62"/>
                </a:cubicBezTo>
                <a:cubicBezTo>
                  <a:pt x="1174" y="74"/>
                  <a:pt x="1263" y="89"/>
                  <a:pt x="1353" y="104"/>
                </a:cubicBezTo>
                <a:cubicBezTo>
                  <a:pt x="1340" y="134"/>
                  <a:pt x="1343" y="186"/>
                  <a:pt x="1346" y="239"/>
                </a:cubicBezTo>
                <a:cubicBezTo>
                  <a:pt x="1374" y="282"/>
                  <a:pt x="1400" y="312"/>
                  <a:pt x="1421" y="385"/>
                </a:cubicBezTo>
                <a:cubicBezTo>
                  <a:pt x="1421" y="411"/>
                  <a:pt x="1421" y="437"/>
                  <a:pt x="1421" y="463"/>
                </a:cubicBezTo>
                <a:cubicBezTo>
                  <a:pt x="1405" y="505"/>
                  <a:pt x="1376" y="550"/>
                  <a:pt x="1385" y="616"/>
                </a:cubicBezTo>
                <a:cubicBezTo>
                  <a:pt x="1429" y="660"/>
                  <a:pt x="1474" y="703"/>
                  <a:pt x="1518" y="750"/>
                </a:cubicBezTo>
                <a:cubicBezTo>
                  <a:pt x="1525" y="764"/>
                  <a:pt x="1531" y="777"/>
                  <a:pt x="1541" y="790"/>
                </a:cubicBezTo>
                <a:cubicBezTo>
                  <a:pt x="1537" y="833"/>
                  <a:pt x="1537" y="875"/>
                  <a:pt x="1537" y="921"/>
                </a:cubicBezTo>
                <a:cubicBezTo>
                  <a:pt x="1546" y="931"/>
                  <a:pt x="1584" y="935"/>
                  <a:pt x="1629" y="937"/>
                </a:cubicBezTo>
                <a:cubicBezTo>
                  <a:pt x="1719" y="867"/>
                  <a:pt x="1872" y="851"/>
                  <a:pt x="2013" y="855"/>
                </a:cubicBezTo>
                <a:cubicBezTo>
                  <a:pt x="2016" y="871"/>
                  <a:pt x="2022" y="888"/>
                  <a:pt x="2029" y="907"/>
                </a:cubicBezTo>
                <a:cubicBezTo>
                  <a:pt x="2013" y="936"/>
                  <a:pt x="2000" y="969"/>
                  <a:pt x="1987" y="1001"/>
                </a:cubicBezTo>
                <a:cubicBezTo>
                  <a:pt x="1919" y="1078"/>
                  <a:pt x="1839" y="1070"/>
                  <a:pt x="1854" y="1191"/>
                </a:cubicBezTo>
                <a:cubicBezTo>
                  <a:pt x="1883" y="1202"/>
                  <a:pt x="1915" y="1216"/>
                  <a:pt x="1947" y="1230"/>
                </a:cubicBezTo>
                <a:cubicBezTo>
                  <a:pt x="1988" y="1286"/>
                  <a:pt x="2017" y="1320"/>
                  <a:pt x="2096" y="1371"/>
                </a:cubicBezTo>
                <a:cubicBezTo>
                  <a:pt x="2125" y="1401"/>
                  <a:pt x="2134" y="1496"/>
                  <a:pt x="2198" y="1524"/>
                </a:cubicBezTo>
                <a:cubicBezTo>
                  <a:pt x="2226" y="1564"/>
                  <a:pt x="2258" y="1604"/>
                  <a:pt x="2289" y="1647"/>
                </a:cubicBezTo>
                <a:cubicBezTo>
                  <a:pt x="2312" y="1658"/>
                  <a:pt x="2426" y="1723"/>
                  <a:pt x="2462" y="1652"/>
                </a:cubicBezTo>
                <a:cubicBezTo>
                  <a:pt x="2472" y="1511"/>
                  <a:pt x="2444" y="1491"/>
                  <a:pt x="2562" y="1474"/>
                </a:cubicBezTo>
                <a:cubicBezTo>
                  <a:pt x="2613" y="1476"/>
                  <a:pt x="2648" y="1460"/>
                  <a:pt x="2709" y="1524"/>
                </a:cubicBezTo>
                <a:cubicBezTo>
                  <a:pt x="2725" y="1524"/>
                  <a:pt x="2741" y="1525"/>
                  <a:pt x="2760" y="1528"/>
                </a:cubicBezTo>
                <a:cubicBezTo>
                  <a:pt x="2814" y="1504"/>
                  <a:pt x="2869" y="1456"/>
                  <a:pt x="2914" y="1434"/>
                </a:cubicBezTo>
                <a:cubicBezTo>
                  <a:pt x="2943" y="1405"/>
                  <a:pt x="2971" y="1409"/>
                  <a:pt x="3029" y="1404"/>
                </a:cubicBezTo>
                <a:cubicBezTo>
                  <a:pt x="3042" y="1424"/>
                  <a:pt x="3057" y="1444"/>
                  <a:pt x="3073" y="1468"/>
                </a:cubicBezTo>
                <a:cubicBezTo>
                  <a:pt x="3073" y="1533"/>
                  <a:pt x="2973" y="1603"/>
                  <a:pt x="2922" y="1637"/>
                </a:cubicBezTo>
                <a:cubicBezTo>
                  <a:pt x="2861" y="1714"/>
                  <a:pt x="2854" y="1760"/>
                  <a:pt x="2854" y="1881"/>
                </a:cubicBezTo>
                <a:cubicBezTo>
                  <a:pt x="2876" y="1928"/>
                  <a:pt x="2898" y="1974"/>
                  <a:pt x="2923" y="2020"/>
                </a:cubicBezTo>
                <a:cubicBezTo>
                  <a:pt x="2955" y="2061"/>
                  <a:pt x="3005" y="2140"/>
                  <a:pt x="3092" y="2143"/>
                </a:cubicBezTo>
                <a:cubicBezTo>
                  <a:pt x="3095" y="2136"/>
                  <a:pt x="3098" y="2133"/>
                  <a:pt x="3101" y="2130"/>
                </a:cubicBezTo>
                <a:cubicBezTo>
                  <a:pt x="3114" y="2130"/>
                  <a:pt x="3127" y="2130"/>
                  <a:pt x="3140" y="2131"/>
                </a:cubicBezTo>
                <a:cubicBezTo>
                  <a:pt x="3184" y="2145"/>
                  <a:pt x="3311" y="2282"/>
                  <a:pt x="3362" y="2365"/>
                </a:cubicBezTo>
                <a:cubicBezTo>
                  <a:pt x="3374" y="2435"/>
                  <a:pt x="3393" y="2520"/>
                  <a:pt x="3399" y="2628"/>
                </a:cubicBezTo>
                <a:cubicBezTo>
                  <a:pt x="3405" y="2658"/>
                  <a:pt x="3411" y="2691"/>
                  <a:pt x="3421" y="2724"/>
                </a:cubicBezTo>
                <a:cubicBezTo>
                  <a:pt x="3474" y="2797"/>
                  <a:pt x="3483" y="2777"/>
                  <a:pt x="3581" y="2861"/>
                </a:cubicBezTo>
                <a:cubicBezTo>
                  <a:pt x="3593" y="2862"/>
                  <a:pt x="3665" y="2827"/>
                  <a:pt x="3709" y="2811"/>
                </a:cubicBezTo>
                <a:cubicBezTo>
                  <a:pt x="3712" y="2771"/>
                  <a:pt x="3726" y="2769"/>
                  <a:pt x="3807" y="2750"/>
                </a:cubicBezTo>
                <a:cubicBezTo>
                  <a:pt x="3881" y="2677"/>
                  <a:pt x="3837" y="2590"/>
                  <a:pt x="3792" y="2543"/>
                </a:cubicBezTo>
                <a:cubicBezTo>
                  <a:pt x="3690" y="2515"/>
                  <a:pt x="3706" y="2499"/>
                  <a:pt x="3713" y="2423"/>
                </a:cubicBezTo>
                <a:cubicBezTo>
                  <a:pt x="3732" y="2394"/>
                  <a:pt x="3752" y="2365"/>
                  <a:pt x="3774" y="2337"/>
                </a:cubicBezTo>
                <a:cubicBezTo>
                  <a:pt x="3774" y="2304"/>
                  <a:pt x="3775" y="2271"/>
                  <a:pt x="3775" y="2238"/>
                </a:cubicBezTo>
                <a:cubicBezTo>
                  <a:pt x="3794" y="2219"/>
                  <a:pt x="3820" y="2230"/>
                  <a:pt x="3845" y="2227"/>
                </a:cubicBezTo>
                <a:cubicBezTo>
                  <a:pt x="3877" y="2195"/>
                  <a:pt x="3893" y="2179"/>
                  <a:pt x="3929" y="2164"/>
                </a:cubicBezTo>
                <a:cubicBezTo>
                  <a:pt x="3929" y="2180"/>
                  <a:pt x="3941" y="2226"/>
                  <a:pt x="3906" y="2261"/>
                </a:cubicBezTo>
                <a:cubicBezTo>
                  <a:pt x="3902" y="2281"/>
                  <a:pt x="3902" y="2304"/>
                  <a:pt x="3902" y="2327"/>
                </a:cubicBezTo>
                <a:cubicBezTo>
                  <a:pt x="3931" y="2373"/>
                  <a:pt x="4036" y="2392"/>
                  <a:pt x="4109" y="2417"/>
                </a:cubicBezTo>
                <a:cubicBezTo>
                  <a:pt x="4160" y="2451"/>
                  <a:pt x="4211" y="2488"/>
                  <a:pt x="4262" y="2526"/>
                </a:cubicBezTo>
                <a:cubicBezTo>
                  <a:pt x="4278" y="2526"/>
                  <a:pt x="4294" y="2527"/>
                  <a:pt x="4310" y="2527"/>
                </a:cubicBezTo>
                <a:cubicBezTo>
                  <a:pt x="4294" y="2556"/>
                  <a:pt x="4281" y="2588"/>
                  <a:pt x="4268" y="2621"/>
                </a:cubicBezTo>
                <a:cubicBezTo>
                  <a:pt x="4274" y="2683"/>
                  <a:pt x="4280" y="2746"/>
                  <a:pt x="4286" y="2808"/>
                </a:cubicBezTo>
                <a:cubicBezTo>
                  <a:pt x="4276" y="2837"/>
                  <a:pt x="4266" y="2866"/>
                  <a:pt x="4260" y="2896"/>
                </a:cubicBezTo>
                <a:cubicBezTo>
                  <a:pt x="4241" y="2895"/>
                  <a:pt x="4221" y="2895"/>
                  <a:pt x="4206" y="2878"/>
                </a:cubicBezTo>
                <a:cubicBezTo>
                  <a:pt x="4129" y="2863"/>
                  <a:pt x="4081" y="2862"/>
                  <a:pt x="4042" y="2920"/>
                </a:cubicBezTo>
                <a:cubicBezTo>
                  <a:pt x="4042" y="2959"/>
                  <a:pt x="4042" y="3002"/>
                  <a:pt x="4042" y="3044"/>
                </a:cubicBezTo>
                <a:cubicBezTo>
                  <a:pt x="4032" y="3044"/>
                  <a:pt x="4023" y="3047"/>
                  <a:pt x="4013" y="3050"/>
                </a:cubicBezTo>
                <a:close/>
              </a:path>
            </a:pathLst>
          </a:custGeom>
          <a:solidFill>
            <a:schemeClr val="accent1"/>
          </a:solidFill>
          <a:ln w="8" cap="flat" cmpd="sng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Freeform 35"/>
          <p:cNvSpPr>
            <a:spLocks/>
          </p:cNvSpPr>
          <p:nvPr/>
        </p:nvSpPr>
        <p:spPr bwMode="auto">
          <a:xfrm>
            <a:off x="5313363" y="5394325"/>
            <a:ext cx="1038225" cy="803275"/>
          </a:xfrm>
          <a:custGeom>
            <a:avLst/>
            <a:gdLst>
              <a:gd name="T0" fmla="*/ 161 w 2389"/>
              <a:gd name="T1" fmla="*/ 1841 h 1841"/>
              <a:gd name="T2" fmla="*/ 82 w 2389"/>
              <a:gd name="T3" fmla="*/ 1705 h 1841"/>
              <a:gd name="T4" fmla="*/ 3 w 2389"/>
              <a:gd name="T5" fmla="*/ 1582 h 1841"/>
              <a:gd name="T6" fmla="*/ 58 w 2389"/>
              <a:gd name="T7" fmla="*/ 1456 h 1841"/>
              <a:gd name="T8" fmla="*/ 203 w 2389"/>
              <a:gd name="T9" fmla="*/ 1201 h 1841"/>
              <a:gd name="T10" fmla="*/ 383 w 2389"/>
              <a:gd name="T11" fmla="*/ 1035 h 1841"/>
              <a:gd name="T12" fmla="*/ 566 w 2389"/>
              <a:gd name="T13" fmla="*/ 833 h 1841"/>
              <a:gd name="T14" fmla="*/ 653 w 2389"/>
              <a:gd name="T15" fmla="*/ 695 h 1841"/>
              <a:gd name="T16" fmla="*/ 760 w 2389"/>
              <a:gd name="T17" fmla="*/ 491 h 1841"/>
              <a:gd name="T18" fmla="*/ 751 w 2389"/>
              <a:gd name="T19" fmla="*/ 314 h 1841"/>
              <a:gd name="T20" fmla="*/ 810 w 2389"/>
              <a:gd name="T21" fmla="*/ 171 h 1841"/>
              <a:gd name="T22" fmla="*/ 855 w 2389"/>
              <a:gd name="T23" fmla="*/ 97 h 1841"/>
              <a:gd name="T24" fmla="*/ 915 w 2389"/>
              <a:gd name="T25" fmla="*/ 99 h 1841"/>
              <a:gd name="T26" fmla="*/ 1017 w 2389"/>
              <a:gd name="T27" fmla="*/ 199 h 1841"/>
              <a:gd name="T28" fmla="*/ 1078 w 2389"/>
              <a:gd name="T29" fmla="*/ 201 h 1841"/>
              <a:gd name="T30" fmla="*/ 1101 w 2389"/>
              <a:gd name="T31" fmla="*/ 90 h 1841"/>
              <a:gd name="T32" fmla="*/ 1044 w 2389"/>
              <a:gd name="T33" fmla="*/ 20 h 1841"/>
              <a:gd name="T34" fmla="*/ 1060 w 2389"/>
              <a:gd name="T35" fmla="*/ 14 h 1841"/>
              <a:gd name="T36" fmla="*/ 1354 w 2389"/>
              <a:gd name="T37" fmla="*/ 21 h 1841"/>
              <a:gd name="T38" fmla="*/ 1549 w 2389"/>
              <a:gd name="T39" fmla="*/ 0 h 1841"/>
              <a:gd name="T40" fmla="*/ 1584 w 2389"/>
              <a:gd name="T41" fmla="*/ 1 h 1841"/>
              <a:gd name="T42" fmla="*/ 1583 w 2389"/>
              <a:gd name="T43" fmla="*/ 63 h 1841"/>
              <a:gd name="T44" fmla="*/ 1458 w 2389"/>
              <a:gd name="T45" fmla="*/ 211 h 1841"/>
              <a:gd name="T46" fmla="*/ 1601 w 2389"/>
              <a:gd name="T47" fmla="*/ 306 h 1841"/>
              <a:gd name="T48" fmla="*/ 1774 w 2389"/>
              <a:gd name="T49" fmla="*/ 232 h 1841"/>
              <a:gd name="T50" fmla="*/ 1832 w 2389"/>
              <a:gd name="T51" fmla="*/ 233 h 1841"/>
              <a:gd name="T52" fmla="*/ 1867 w 2389"/>
              <a:gd name="T53" fmla="*/ 270 h 1841"/>
              <a:gd name="T54" fmla="*/ 2167 w 2389"/>
              <a:gd name="T55" fmla="*/ 189 h 1841"/>
              <a:gd name="T56" fmla="*/ 2256 w 2389"/>
              <a:gd name="T57" fmla="*/ 303 h 1841"/>
              <a:gd name="T58" fmla="*/ 2389 w 2389"/>
              <a:gd name="T59" fmla="*/ 493 h 1841"/>
              <a:gd name="T60" fmla="*/ 2389 w 2389"/>
              <a:gd name="T61" fmla="*/ 545 h 1841"/>
              <a:gd name="T62" fmla="*/ 2293 w 2389"/>
              <a:gd name="T63" fmla="*/ 562 h 1841"/>
              <a:gd name="T64" fmla="*/ 2219 w 2389"/>
              <a:gd name="T65" fmla="*/ 718 h 1841"/>
              <a:gd name="T66" fmla="*/ 2218 w 2389"/>
              <a:gd name="T67" fmla="*/ 734 h 1841"/>
              <a:gd name="T68" fmla="*/ 1933 w 2389"/>
              <a:gd name="T69" fmla="*/ 891 h 1841"/>
              <a:gd name="T70" fmla="*/ 1885 w 2389"/>
              <a:gd name="T71" fmla="*/ 939 h 1841"/>
              <a:gd name="T72" fmla="*/ 1831 w 2389"/>
              <a:gd name="T73" fmla="*/ 908 h 1841"/>
              <a:gd name="T74" fmla="*/ 1773 w 2389"/>
              <a:gd name="T75" fmla="*/ 906 h 1841"/>
              <a:gd name="T76" fmla="*/ 1738 w 2389"/>
              <a:gd name="T77" fmla="*/ 954 h 1841"/>
              <a:gd name="T78" fmla="*/ 1696 w 2389"/>
              <a:gd name="T79" fmla="*/ 953 h 1841"/>
              <a:gd name="T80" fmla="*/ 1604 w 2389"/>
              <a:gd name="T81" fmla="*/ 918 h 1841"/>
              <a:gd name="T82" fmla="*/ 1604 w 2389"/>
              <a:gd name="T83" fmla="*/ 994 h 1841"/>
              <a:gd name="T84" fmla="*/ 1507 w 2389"/>
              <a:gd name="T85" fmla="*/ 1080 h 1841"/>
              <a:gd name="T86" fmla="*/ 1424 w 2389"/>
              <a:gd name="T87" fmla="*/ 1015 h 1841"/>
              <a:gd name="T88" fmla="*/ 1409 w 2389"/>
              <a:gd name="T89" fmla="*/ 1012 h 1841"/>
              <a:gd name="T90" fmla="*/ 1329 w 2389"/>
              <a:gd name="T91" fmla="*/ 934 h 1841"/>
              <a:gd name="T92" fmla="*/ 1281 w 2389"/>
              <a:gd name="T93" fmla="*/ 933 h 1841"/>
              <a:gd name="T94" fmla="*/ 1245 w 2389"/>
              <a:gd name="T95" fmla="*/ 1021 h 1841"/>
              <a:gd name="T96" fmla="*/ 1181 w 2389"/>
              <a:gd name="T97" fmla="*/ 1117 h 1841"/>
              <a:gd name="T98" fmla="*/ 1069 w 2389"/>
              <a:gd name="T99" fmla="*/ 1216 h 1841"/>
              <a:gd name="T100" fmla="*/ 998 w 2389"/>
              <a:gd name="T101" fmla="*/ 1231 h 1841"/>
              <a:gd name="T102" fmla="*/ 931 w 2389"/>
              <a:gd name="T103" fmla="*/ 1288 h 1841"/>
              <a:gd name="T104" fmla="*/ 796 w 2389"/>
              <a:gd name="T105" fmla="*/ 1311 h 1841"/>
              <a:gd name="T106" fmla="*/ 777 w 2389"/>
              <a:gd name="T107" fmla="*/ 1349 h 1841"/>
              <a:gd name="T108" fmla="*/ 742 w 2389"/>
              <a:gd name="T109" fmla="*/ 1348 h 1841"/>
              <a:gd name="T110" fmla="*/ 605 w 2389"/>
              <a:gd name="T111" fmla="*/ 1352 h 1841"/>
              <a:gd name="T112" fmla="*/ 425 w 2389"/>
              <a:gd name="T113" fmla="*/ 1413 h 1841"/>
              <a:gd name="T114" fmla="*/ 240 w 2389"/>
              <a:gd name="T115" fmla="*/ 1480 h 1841"/>
              <a:gd name="T116" fmla="*/ 233 w 2389"/>
              <a:gd name="T117" fmla="*/ 1555 h 1841"/>
              <a:gd name="T118" fmla="*/ 159 w 2389"/>
              <a:gd name="T119" fmla="*/ 1655 h 1841"/>
              <a:gd name="T120" fmla="*/ 263 w 2389"/>
              <a:gd name="T121" fmla="*/ 1805 h 1841"/>
              <a:gd name="T122" fmla="*/ 161 w 2389"/>
              <a:gd name="T123" fmla="*/ 1841 h 1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389" h="1841">
                <a:moveTo>
                  <a:pt x="161" y="1841"/>
                </a:moveTo>
                <a:cubicBezTo>
                  <a:pt x="91" y="1794"/>
                  <a:pt x="97" y="1748"/>
                  <a:pt x="82" y="1705"/>
                </a:cubicBezTo>
                <a:cubicBezTo>
                  <a:pt x="53" y="1662"/>
                  <a:pt x="28" y="1622"/>
                  <a:pt x="3" y="1582"/>
                </a:cubicBezTo>
                <a:cubicBezTo>
                  <a:pt x="3" y="1480"/>
                  <a:pt x="0" y="1497"/>
                  <a:pt x="58" y="1456"/>
                </a:cubicBezTo>
                <a:cubicBezTo>
                  <a:pt x="74" y="1305"/>
                  <a:pt x="87" y="1289"/>
                  <a:pt x="203" y="1201"/>
                </a:cubicBezTo>
                <a:cubicBezTo>
                  <a:pt x="261" y="1133"/>
                  <a:pt x="309" y="1085"/>
                  <a:pt x="383" y="1035"/>
                </a:cubicBezTo>
                <a:cubicBezTo>
                  <a:pt x="444" y="958"/>
                  <a:pt x="495" y="900"/>
                  <a:pt x="566" y="833"/>
                </a:cubicBezTo>
                <a:cubicBezTo>
                  <a:pt x="624" y="799"/>
                  <a:pt x="637" y="753"/>
                  <a:pt x="653" y="695"/>
                </a:cubicBezTo>
                <a:cubicBezTo>
                  <a:pt x="654" y="547"/>
                  <a:pt x="692" y="581"/>
                  <a:pt x="760" y="491"/>
                </a:cubicBezTo>
                <a:cubicBezTo>
                  <a:pt x="757" y="432"/>
                  <a:pt x="754" y="373"/>
                  <a:pt x="751" y="314"/>
                </a:cubicBezTo>
                <a:cubicBezTo>
                  <a:pt x="799" y="266"/>
                  <a:pt x="803" y="220"/>
                  <a:pt x="810" y="171"/>
                </a:cubicBezTo>
                <a:cubicBezTo>
                  <a:pt x="823" y="145"/>
                  <a:pt x="839" y="120"/>
                  <a:pt x="855" y="97"/>
                </a:cubicBezTo>
                <a:cubicBezTo>
                  <a:pt x="874" y="98"/>
                  <a:pt x="893" y="98"/>
                  <a:pt x="915" y="99"/>
                </a:cubicBezTo>
                <a:cubicBezTo>
                  <a:pt x="947" y="132"/>
                  <a:pt x="982" y="166"/>
                  <a:pt x="1017" y="199"/>
                </a:cubicBezTo>
                <a:cubicBezTo>
                  <a:pt x="1036" y="200"/>
                  <a:pt x="1055" y="200"/>
                  <a:pt x="1078" y="201"/>
                </a:cubicBezTo>
                <a:cubicBezTo>
                  <a:pt x="1104" y="175"/>
                  <a:pt x="1101" y="103"/>
                  <a:pt x="1101" y="90"/>
                </a:cubicBezTo>
                <a:cubicBezTo>
                  <a:pt x="1082" y="67"/>
                  <a:pt x="1063" y="43"/>
                  <a:pt x="1044" y="20"/>
                </a:cubicBezTo>
                <a:cubicBezTo>
                  <a:pt x="1047" y="17"/>
                  <a:pt x="1053" y="14"/>
                  <a:pt x="1060" y="14"/>
                </a:cubicBezTo>
                <a:cubicBezTo>
                  <a:pt x="1156" y="16"/>
                  <a:pt x="1255" y="19"/>
                  <a:pt x="1354" y="21"/>
                </a:cubicBezTo>
                <a:cubicBezTo>
                  <a:pt x="1389" y="39"/>
                  <a:pt x="1497" y="38"/>
                  <a:pt x="1549" y="0"/>
                </a:cubicBezTo>
                <a:cubicBezTo>
                  <a:pt x="1558" y="0"/>
                  <a:pt x="1571" y="1"/>
                  <a:pt x="1584" y="1"/>
                </a:cubicBezTo>
                <a:cubicBezTo>
                  <a:pt x="1584" y="21"/>
                  <a:pt x="1584" y="40"/>
                  <a:pt x="1583" y="63"/>
                </a:cubicBezTo>
                <a:cubicBezTo>
                  <a:pt x="1542" y="111"/>
                  <a:pt x="1500" y="159"/>
                  <a:pt x="1458" y="211"/>
                </a:cubicBezTo>
                <a:cubicBezTo>
                  <a:pt x="1461" y="286"/>
                  <a:pt x="1480" y="303"/>
                  <a:pt x="1601" y="306"/>
                </a:cubicBezTo>
                <a:cubicBezTo>
                  <a:pt x="1659" y="281"/>
                  <a:pt x="1717" y="256"/>
                  <a:pt x="1774" y="232"/>
                </a:cubicBezTo>
                <a:cubicBezTo>
                  <a:pt x="1793" y="232"/>
                  <a:pt x="1812" y="233"/>
                  <a:pt x="1832" y="233"/>
                </a:cubicBezTo>
                <a:cubicBezTo>
                  <a:pt x="1841" y="243"/>
                  <a:pt x="1854" y="257"/>
                  <a:pt x="1867" y="270"/>
                </a:cubicBezTo>
                <a:cubicBezTo>
                  <a:pt x="1972" y="273"/>
                  <a:pt x="2024" y="136"/>
                  <a:pt x="2167" y="189"/>
                </a:cubicBezTo>
                <a:cubicBezTo>
                  <a:pt x="2196" y="226"/>
                  <a:pt x="2224" y="263"/>
                  <a:pt x="2256" y="303"/>
                </a:cubicBezTo>
                <a:cubicBezTo>
                  <a:pt x="2301" y="366"/>
                  <a:pt x="2345" y="429"/>
                  <a:pt x="2389" y="493"/>
                </a:cubicBezTo>
                <a:cubicBezTo>
                  <a:pt x="2389" y="509"/>
                  <a:pt x="2389" y="526"/>
                  <a:pt x="2389" y="545"/>
                </a:cubicBezTo>
                <a:cubicBezTo>
                  <a:pt x="2331" y="544"/>
                  <a:pt x="2328" y="547"/>
                  <a:pt x="2293" y="562"/>
                </a:cubicBezTo>
                <a:cubicBezTo>
                  <a:pt x="2258" y="614"/>
                  <a:pt x="2162" y="628"/>
                  <a:pt x="2219" y="718"/>
                </a:cubicBezTo>
                <a:cubicBezTo>
                  <a:pt x="2219" y="721"/>
                  <a:pt x="2219" y="728"/>
                  <a:pt x="2218" y="734"/>
                </a:cubicBezTo>
                <a:cubicBezTo>
                  <a:pt x="2122" y="774"/>
                  <a:pt x="2020" y="850"/>
                  <a:pt x="1933" y="891"/>
                </a:cubicBezTo>
                <a:cubicBezTo>
                  <a:pt x="1917" y="907"/>
                  <a:pt x="1901" y="923"/>
                  <a:pt x="1885" y="939"/>
                </a:cubicBezTo>
                <a:cubicBezTo>
                  <a:pt x="1853" y="938"/>
                  <a:pt x="1837" y="924"/>
                  <a:pt x="1831" y="908"/>
                </a:cubicBezTo>
                <a:cubicBezTo>
                  <a:pt x="1812" y="907"/>
                  <a:pt x="1793" y="907"/>
                  <a:pt x="1773" y="906"/>
                </a:cubicBezTo>
                <a:cubicBezTo>
                  <a:pt x="1760" y="922"/>
                  <a:pt x="1748" y="938"/>
                  <a:pt x="1738" y="954"/>
                </a:cubicBezTo>
                <a:cubicBezTo>
                  <a:pt x="1722" y="954"/>
                  <a:pt x="1709" y="954"/>
                  <a:pt x="1696" y="953"/>
                </a:cubicBezTo>
                <a:cubicBezTo>
                  <a:pt x="1658" y="894"/>
                  <a:pt x="1633" y="916"/>
                  <a:pt x="1604" y="918"/>
                </a:cubicBezTo>
                <a:cubicBezTo>
                  <a:pt x="1604" y="941"/>
                  <a:pt x="1604" y="967"/>
                  <a:pt x="1604" y="994"/>
                </a:cubicBezTo>
                <a:cubicBezTo>
                  <a:pt x="1555" y="1042"/>
                  <a:pt x="1530" y="989"/>
                  <a:pt x="1507" y="1080"/>
                </a:cubicBezTo>
                <a:cubicBezTo>
                  <a:pt x="1437" y="1078"/>
                  <a:pt x="1447" y="1049"/>
                  <a:pt x="1424" y="1015"/>
                </a:cubicBezTo>
                <a:cubicBezTo>
                  <a:pt x="1418" y="1012"/>
                  <a:pt x="1412" y="1012"/>
                  <a:pt x="1409" y="1012"/>
                </a:cubicBezTo>
                <a:cubicBezTo>
                  <a:pt x="1380" y="985"/>
                  <a:pt x="1355" y="958"/>
                  <a:pt x="1329" y="934"/>
                </a:cubicBezTo>
                <a:cubicBezTo>
                  <a:pt x="1313" y="934"/>
                  <a:pt x="1297" y="934"/>
                  <a:pt x="1281" y="933"/>
                </a:cubicBezTo>
                <a:cubicBezTo>
                  <a:pt x="1259" y="969"/>
                  <a:pt x="1259" y="975"/>
                  <a:pt x="1245" y="1021"/>
                </a:cubicBezTo>
                <a:cubicBezTo>
                  <a:pt x="1223" y="1053"/>
                  <a:pt x="1200" y="1085"/>
                  <a:pt x="1181" y="1117"/>
                </a:cubicBezTo>
                <a:cubicBezTo>
                  <a:pt x="1111" y="1151"/>
                  <a:pt x="1107" y="1155"/>
                  <a:pt x="1069" y="1216"/>
                </a:cubicBezTo>
                <a:cubicBezTo>
                  <a:pt x="1043" y="1219"/>
                  <a:pt x="1021" y="1225"/>
                  <a:pt x="998" y="1231"/>
                </a:cubicBezTo>
                <a:cubicBezTo>
                  <a:pt x="976" y="1250"/>
                  <a:pt x="953" y="1269"/>
                  <a:pt x="931" y="1288"/>
                </a:cubicBezTo>
                <a:cubicBezTo>
                  <a:pt x="851" y="1286"/>
                  <a:pt x="835" y="1289"/>
                  <a:pt x="796" y="1311"/>
                </a:cubicBezTo>
                <a:cubicBezTo>
                  <a:pt x="790" y="1323"/>
                  <a:pt x="784" y="1336"/>
                  <a:pt x="777" y="1349"/>
                </a:cubicBezTo>
                <a:cubicBezTo>
                  <a:pt x="764" y="1349"/>
                  <a:pt x="752" y="1349"/>
                  <a:pt x="742" y="1348"/>
                </a:cubicBezTo>
                <a:cubicBezTo>
                  <a:pt x="666" y="1307"/>
                  <a:pt x="659" y="1327"/>
                  <a:pt x="605" y="1352"/>
                </a:cubicBezTo>
                <a:cubicBezTo>
                  <a:pt x="544" y="1370"/>
                  <a:pt x="483" y="1391"/>
                  <a:pt x="425" y="1413"/>
                </a:cubicBezTo>
                <a:cubicBezTo>
                  <a:pt x="333" y="1413"/>
                  <a:pt x="297" y="1422"/>
                  <a:pt x="240" y="1480"/>
                </a:cubicBezTo>
                <a:cubicBezTo>
                  <a:pt x="236" y="1503"/>
                  <a:pt x="233" y="1529"/>
                  <a:pt x="233" y="1555"/>
                </a:cubicBezTo>
                <a:cubicBezTo>
                  <a:pt x="165" y="1580"/>
                  <a:pt x="159" y="1579"/>
                  <a:pt x="159" y="1655"/>
                </a:cubicBezTo>
                <a:cubicBezTo>
                  <a:pt x="181" y="1672"/>
                  <a:pt x="264" y="1733"/>
                  <a:pt x="263" y="1805"/>
                </a:cubicBezTo>
                <a:cubicBezTo>
                  <a:pt x="228" y="1833"/>
                  <a:pt x="183" y="1839"/>
                  <a:pt x="161" y="1841"/>
                </a:cubicBezTo>
                <a:close/>
              </a:path>
            </a:pathLst>
          </a:custGeom>
          <a:solidFill>
            <a:schemeClr val="accent1"/>
          </a:solidFill>
          <a:ln w="8" cap="flat" cmpd="sng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8" name="组合 35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975" y="3309938"/>
            <a:ext cx="3724275" cy="53657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文本框 180"/>
          <p:cNvSpPr txBox="1">
            <a:spLocks noChangeArrowheads="1"/>
          </p:cNvSpPr>
          <p:nvPr/>
        </p:nvSpPr>
        <p:spPr bwMode="auto">
          <a:xfrm>
            <a:off x="7160759" y="2843415"/>
            <a:ext cx="26765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/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40" name="文本框 180"/>
          <p:cNvSpPr txBox="1">
            <a:spLocks noChangeArrowheads="1"/>
          </p:cNvSpPr>
          <p:nvPr/>
        </p:nvSpPr>
        <p:spPr bwMode="auto">
          <a:xfrm>
            <a:off x="561432" y="5186363"/>
            <a:ext cx="2665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/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pic>
        <p:nvPicPr>
          <p:cNvPr id="41" name="组合 43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4621213"/>
            <a:ext cx="371792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55"/>
          <p:cNvSpPr txBox="1">
            <a:spLocks noChangeArrowheads="1"/>
          </p:cNvSpPr>
          <p:nvPr/>
        </p:nvSpPr>
        <p:spPr bwMode="auto">
          <a:xfrm>
            <a:off x="7725906" y="4509576"/>
            <a:ext cx="39306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极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简主义设计，极致简约风潮流所向，通用设计，完美兼容，打造最实用，最具个性的演示方案，让你的演示卓越非凡。</a:t>
            </a:r>
            <a:endParaRPr lang="zh-CN" altLang="en-US" sz="16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300"/>
                            </p:stCondLst>
                            <p:childTnLst>
                              <p:par>
                                <p:cTn id="1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800"/>
                            </p:stCondLst>
                            <p:childTnLst>
                              <p:par>
                                <p:cTn id="19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 tmFilter="0,0; .5, 1; 1, 1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650"/>
                            </p:stCondLst>
                            <p:childTnLst>
                              <p:par>
                                <p:cTn id="19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150"/>
                            </p:stCondLst>
                            <p:childTnLst>
                              <p:par>
                                <p:cTn id="20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 tmFilter="0,0; .5, 1; 1, 1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3000"/>
                            </p:stCondLst>
                            <p:childTnLst>
                              <p:par>
                                <p:cTn id="2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39" grpId="0" autoUpdateAnimBg="0"/>
      <p:bldP spid="40" grpId="0" autoUpdateAnimBg="0"/>
      <p:bldP spid="4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1333369" y="628650"/>
            <a:ext cx="9525261" cy="3998394"/>
            <a:chOff x="273232" y="209279"/>
            <a:chExt cx="7012209" cy="2943497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34313" y="1273226"/>
              <a:ext cx="3351128" cy="1701503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3232" y="209279"/>
              <a:ext cx="3840480" cy="294349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554" y="895807"/>
            <a:ext cx="4458965" cy="2508168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92" y="2290206"/>
            <a:ext cx="3155159" cy="1774777"/>
          </a:xfrm>
          <a:prstGeom prst="rect">
            <a:avLst/>
          </a:prstGeom>
        </p:spPr>
      </p:pic>
      <p:sp>
        <p:nvSpPr>
          <p:cNvPr id="9" name="矩形 7">
            <a:hlinkClick r:id="rId6"/>
          </p:cNvPr>
          <p:cNvSpPr>
            <a:spLocks noChangeArrowheads="1"/>
          </p:cNvSpPr>
          <p:nvPr/>
        </p:nvSpPr>
        <p:spPr bwMode="auto">
          <a:xfrm>
            <a:off x="1390954" y="5826649"/>
            <a:ext cx="25480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EXTREME SIMPLICITY</a:t>
            </a:r>
          </a:p>
        </p:txBody>
      </p:sp>
      <p:sp>
        <p:nvSpPr>
          <p:cNvPr id="10" name="任意多边形 9"/>
          <p:cNvSpPr/>
          <p:nvPr/>
        </p:nvSpPr>
        <p:spPr bwMode="auto">
          <a:xfrm>
            <a:off x="1520356" y="5304361"/>
            <a:ext cx="2232025" cy="515938"/>
          </a:xfrm>
          <a:custGeom>
            <a:avLst/>
            <a:gdLst>
              <a:gd name="connsiteX0" fmla="*/ 286384 w 843483"/>
              <a:gd name="connsiteY0" fmla="*/ 35869 h 195789"/>
              <a:gd name="connsiteX1" fmla="*/ 286384 w 843483"/>
              <a:gd name="connsiteY1" fmla="*/ 76223 h 195789"/>
              <a:gd name="connsiteX2" fmla="*/ 400102 w 843483"/>
              <a:gd name="connsiteY2" fmla="*/ 76223 h 195789"/>
              <a:gd name="connsiteX3" fmla="*/ 400102 w 843483"/>
              <a:gd name="connsiteY3" fmla="*/ 35869 h 195789"/>
              <a:gd name="connsiteX4" fmla="*/ 699839 w 843483"/>
              <a:gd name="connsiteY4" fmla="*/ 34375 h 195789"/>
              <a:gd name="connsiteX5" fmla="*/ 699839 w 843483"/>
              <a:gd name="connsiteY5" fmla="*/ 159919 h 195789"/>
              <a:gd name="connsiteX6" fmla="*/ 806076 w 843483"/>
              <a:gd name="connsiteY6" fmla="*/ 159919 h 195789"/>
              <a:gd name="connsiteX7" fmla="*/ 806076 w 843483"/>
              <a:gd name="connsiteY7" fmla="*/ 34375 h 195789"/>
              <a:gd name="connsiteX8" fmla="*/ 662432 w 843483"/>
              <a:gd name="connsiteY8" fmla="*/ 0 h 195789"/>
              <a:gd name="connsiteX9" fmla="*/ 843483 w 843483"/>
              <a:gd name="connsiteY9" fmla="*/ 0 h 195789"/>
              <a:gd name="connsiteX10" fmla="*/ 843483 w 843483"/>
              <a:gd name="connsiteY10" fmla="*/ 194294 h 195789"/>
              <a:gd name="connsiteX11" fmla="*/ 662432 w 843483"/>
              <a:gd name="connsiteY11" fmla="*/ 194294 h 195789"/>
              <a:gd name="connsiteX12" fmla="*/ 488976 w 843483"/>
              <a:gd name="connsiteY12" fmla="*/ 0 h 195789"/>
              <a:gd name="connsiteX13" fmla="*/ 616160 w 843483"/>
              <a:gd name="connsiteY13" fmla="*/ 0 h 195789"/>
              <a:gd name="connsiteX14" fmla="*/ 616160 w 843483"/>
              <a:gd name="connsiteY14" fmla="*/ 35869 h 195789"/>
              <a:gd name="connsiteX15" fmla="*/ 527879 w 843483"/>
              <a:gd name="connsiteY15" fmla="*/ 35869 h 195789"/>
              <a:gd name="connsiteX16" fmla="*/ 527879 w 843483"/>
              <a:gd name="connsiteY16" fmla="*/ 194294 h 195789"/>
              <a:gd name="connsiteX17" fmla="*/ 488976 w 843483"/>
              <a:gd name="connsiteY17" fmla="*/ 194294 h 195789"/>
              <a:gd name="connsiteX18" fmla="*/ 248977 w 843483"/>
              <a:gd name="connsiteY18" fmla="*/ 0 h 195789"/>
              <a:gd name="connsiteX19" fmla="*/ 437509 w 843483"/>
              <a:gd name="connsiteY19" fmla="*/ 0 h 195789"/>
              <a:gd name="connsiteX20" fmla="*/ 437509 w 843483"/>
              <a:gd name="connsiteY20" fmla="*/ 110598 h 195789"/>
              <a:gd name="connsiteX21" fmla="*/ 286384 w 843483"/>
              <a:gd name="connsiteY21" fmla="*/ 110598 h 195789"/>
              <a:gd name="connsiteX22" fmla="*/ 286384 w 843483"/>
              <a:gd name="connsiteY22" fmla="*/ 161414 h 195789"/>
              <a:gd name="connsiteX23" fmla="*/ 437509 w 843483"/>
              <a:gd name="connsiteY23" fmla="*/ 161414 h 195789"/>
              <a:gd name="connsiteX24" fmla="*/ 437509 w 843483"/>
              <a:gd name="connsiteY24" fmla="*/ 195789 h 195789"/>
              <a:gd name="connsiteX25" fmla="*/ 248977 w 843483"/>
              <a:gd name="connsiteY25" fmla="*/ 195789 h 195789"/>
              <a:gd name="connsiteX26" fmla="*/ 11970 w 843483"/>
              <a:gd name="connsiteY26" fmla="*/ 0 h 195789"/>
              <a:gd name="connsiteX27" fmla="*/ 196013 w 843483"/>
              <a:gd name="connsiteY27" fmla="*/ 0 h 195789"/>
              <a:gd name="connsiteX28" fmla="*/ 73318 w 843483"/>
              <a:gd name="connsiteY28" fmla="*/ 159919 h 195789"/>
              <a:gd name="connsiteX29" fmla="*/ 197509 w 843483"/>
              <a:gd name="connsiteY29" fmla="*/ 159919 h 195789"/>
              <a:gd name="connsiteX30" fmla="*/ 197509 w 843483"/>
              <a:gd name="connsiteY30" fmla="*/ 194294 h 195789"/>
              <a:gd name="connsiteX31" fmla="*/ 0 w 843483"/>
              <a:gd name="connsiteY31" fmla="*/ 194294 h 195789"/>
              <a:gd name="connsiteX32" fmla="*/ 122695 w 843483"/>
              <a:gd name="connsiteY32" fmla="*/ 32880 h 195789"/>
              <a:gd name="connsiteX33" fmla="*/ 11970 w 843483"/>
              <a:gd name="connsiteY33" fmla="*/ 32880 h 195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43483" h="195789">
                <a:moveTo>
                  <a:pt x="286384" y="35869"/>
                </a:moveTo>
                <a:lnTo>
                  <a:pt x="286384" y="76223"/>
                </a:lnTo>
                <a:lnTo>
                  <a:pt x="400102" y="76223"/>
                </a:lnTo>
                <a:lnTo>
                  <a:pt x="400102" y="35869"/>
                </a:lnTo>
                <a:close/>
                <a:moveTo>
                  <a:pt x="699839" y="34375"/>
                </a:moveTo>
                <a:lnTo>
                  <a:pt x="699839" y="159919"/>
                </a:lnTo>
                <a:lnTo>
                  <a:pt x="806076" y="159919"/>
                </a:lnTo>
                <a:lnTo>
                  <a:pt x="806076" y="34375"/>
                </a:lnTo>
                <a:close/>
                <a:moveTo>
                  <a:pt x="662432" y="0"/>
                </a:moveTo>
                <a:lnTo>
                  <a:pt x="843483" y="0"/>
                </a:lnTo>
                <a:lnTo>
                  <a:pt x="843483" y="194294"/>
                </a:lnTo>
                <a:lnTo>
                  <a:pt x="662432" y="194294"/>
                </a:lnTo>
                <a:close/>
                <a:moveTo>
                  <a:pt x="488976" y="0"/>
                </a:moveTo>
                <a:lnTo>
                  <a:pt x="616160" y="0"/>
                </a:lnTo>
                <a:lnTo>
                  <a:pt x="616160" y="35869"/>
                </a:lnTo>
                <a:lnTo>
                  <a:pt x="527879" y="35869"/>
                </a:lnTo>
                <a:lnTo>
                  <a:pt x="527879" y="194294"/>
                </a:lnTo>
                <a:lnTo>
                  <a:pt x="488976" y="194294"/>
                </a:lnTo>
                <a:close/>
                <a:moveTo>
                  <a:pt x="248977" y="0"/>
                </a:moveTo>
                <a:lnTo>
                  <a:pt x="437509" y="0"/>
                </a:lnTo>
                <a:lnTo>
                  <a:pt x="437509" y="110598"/>
                </a:lnTo>
                <a:lnTo>
                  <a:pt x="286384" y="110598"/>
                </a:lnTo>
                <a:lnTo>
                  <a:pt x="286384" y="161414"/>
                </a:lnTo>
                <a:lnTo>
                  <a:pt x="437509" y="161414"/>
                </a:lnTo>
                <a:lnTo>
                  <a:pt x="437509" y="195789"/>
                </a:lnTo>
                <a:lnTo>
                  <a:pt x="248977" y="195789"/>
                </a:lnTo>
                <a:close/>
                <a:moveTo>
                  <a:pt x="11970" y="0"/>
                </a:moveTo>
                <a:lnTo>
                  <a:pt x="196013" y="0"/>
                </a:lnTo>
                <a:lnTo>
                  <a:pt x="73318" y="159919"/>
                </a:lnTo>
                <a:lnTo>
                  <a:pt x="197509" y="159919"/>
                </a:lnTo>
                <a:lnTo>
                  <a:pt x="197509" y="194294"/>
                </a:lnTo>
                <a:lnTo>
                  <a:pt x="0" y="194294"/>
                </a:lnTo>
                <a:lnTo>
                  <a:pt x="122695" y="32880"/>
                </a:lnTo>
                <a:lnTo>
                  <a:pt x="11970" y="328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181325" y="5331053"/>
            <a:ext cx="6643899" cy="759829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B050"/>
              </a:buClr>
              <a:buSzPct val="80000"/>
              <a:defRPr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设计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，极致简约风潮流所向，通用设计，精致动画，完美兼容，打造最实用，最具个性的演示方案，让你的演示卓越非凡。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34805" y="5312202"/>
            <a:ext cx="6780391" cy="797214"/>
          </a:xfrm>
          <a:prstGeom prst="rect">
            <a:avLst/>
          </a:prstGeom>
          <a:noFill/>
          <a:ln>
            <a:solidFill>
              <a:srgbClr val="512A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5572908" y="3154360"/>
            <a:ext cx="1232869" cy="1564560"/>
            <a:chOff x="5122745" y="-1182836"/>
            <a:chExt cx="1125448" cy="1428239"/>
          </a:xfrm>
        </p:grpSpPr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5378020" y="-458934"/>
              <a:ext cx="369870" cy="699679"/>
            </a:xfrm>
            <a:custGeom>
              <a:avLst/>
              <a:gdLst>
                <a:gd name="T0" fmla="*/ 60 w 148"/>
                <a:gd name="T1" fmla="*/ 18 h 280"/>
                <a:gd name="T2" fmla="*/ 37 w 148"/>
                <a:gd name="T3" fmla="*/ 125 h 280"/>
                <a:gd name="T4" fmla="*/ 30 w 148"/>
                <a:gd name="T5" fmla="*/ 157 h 280"/>
                <a:gd name="T6" fmla="*/ 20 w 148"/>
                <a:gd name="T7" fmla="*/ 213 h 280"/>
                <a:gd name="T8" fmla="*/ 0 w 148"/>
                <a:gd name="T9" fmla="*/ 278 h 280"/>
                <a:gd name="T10" fmla="*/ 76 w 148"/>
                <a:gd name="T11" fmla="*/ 222 h 280"/>
                <a:gd name="T12" fmla="*/ 141 w 148"/>
                <a:gd name="T13" fmla="*/ 280 h 280"/>
                <a:gd name="T14" fmla="*/ 139 w 148"/>
                <a:gd name="T15" fmla="*/ 173 h 280"/>
                <a:gd name="T16" fmla="*/ 141 w 148"/>
                <a:gd name="T17" fmla="*/ 135 h 280"/>
                <a:gd name="T18" fmla="*/ 139 w 148"/>
                <a:gd name="T19" fmla="*/ 123 h 280"/>
                <a:gd name="T20" fmla="*/ 144 w 148"/>
                <a:gd name="T21" fmla="*/ 114 h 280"/>
                <a:gd name="T22" fmla="*/ 145 w 148"/>
                <a:gd name="T23" fmla="*/ 98 h 280"/>
                <a:gd name="T24" fmla="*/ 146 w 148"/>
                <a:gd name="T25" fmla="*/ 72 h 280"/>
                <a:gd name="T26" fmla="*/ 148 w 148"/>
                <a:gd name="T27" fmla="*/ 4 h 280"/>
                <a:gd name="T28" fmla="*/ 66 w 148"/>
                <a:gd name="T29" fmla="*/ 0 h 280"/>
                <a:gd name="T30" fmla="*/ 60 w 148"/>
                <a:gd name="T31" fmla="*/ 18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8" h="280">
                  <a:moveTo>
                    <a:pt x="60" y="18"/>
                  </a:moveTo>
                  <a:cubicBezTo>
                    <a:pt x="37" y="125"/>
                    <a:pt x="37" y="125"/>
                    <a:pt x="37" y="125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20" y="213"/>
                    <a:pt x="20" y="213"/>
                    <a:pt x="20" y="213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76" y="222"/>
                    <a:pt x="76" y="222"/>
                    <a:pt x="76" y="222"/>
                  </a:cubicBezTo>
                  <a:cubicBezTo>
                    <a:pt x="141" y="280"/>
                    <a:pt x="141" y="280"/>
                    <a:pt x="141" y="280"/>
                  </a:cubicBezTo>
                  <a:cubicBezTo>
                    <a:pt x="139" y="173"/>
                    <a:pt x="139" y="173"/>
                    <a:pt x="139" y="173"/>
                  </a:cubicBezTo>
                  <a:cubicBezTo>
                    <a:pt x="141" y="135"/>
                    <a:pt x="141" y="135"/>
                    <a:pt x="141" y="135"/>
                  </a:cubicBezTo>
                  <a:cubicBezTo>
                    <a:pt x="139" y="123"/>
                    <a:pt x="139" y="123"/>
                    <a:pt x="139" y="123"/>
                  </a:cubicBezTo>
                  <a:cubicBezTo>
                    <a:pt x="144" y="114"/>
                    <a:pt x="144" y="114"/>
                    <a:pt x="144" y="114"/>
                  </a:cubicBezTo>
                  <a:cubicBezTo>
                    <a:pt x="144" y="114"/>
                    <a:pt x="145" y="101"/>
                    <a:pt x="145" y="98"/>
                  </a:cubicBezTo>
                  <a:cubicBezTo>
                    <a:pt x="145" y="95"/>
                    <a:pt x="146" y="72"/>
                    <a:pt x="146" y="72"/>
                  </a:cubicBezTo>
                  <a:cubicBezTo>
                    <a:pt x="148" y="4"/>
                    <a:pt x="148" y="4"/>
                    <a:pt x="148" y="4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60" y="1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5639817" y="-533467"/>
              <a:ext cx="518004" cy="722039"/>
            </a:xfrm>
            <a:custGeom>
              <a:avLst/>
              <a:gdLst>
                <a:gd name="T0" fmla="*/ 4 w 207"/>
                <a:gd name="T1" fmla="*/ 58 h 289"/>
                <a:gd name="T2" fmla="*/ 44 w 207"/>
                <a:gd name="T3" fmla="*/ 152 h 289"/>
                <a:gd name="T4" fmla="*/ 55 w 207"/>
                <a:gd name="T5" fmla="*/ 180 h 289"/>
                <a:gd name="T6" fmla="*/ 77 w 207"/>
                <a:gd name="T7" fmla="*/ 229 h 289"/>
                <a:gd name="T8" fmla="*/ 97 w 207"/>
                <a:gd name="T9" fmla="*/ 289 h 289"/>
                <a:gd name="T10" fmla="*/ 125 w 207"/>
                <a:gd name="T11" fmla="*/ 206 h 289"/>
                <a:gd name="T12" fmla="*/ 207 w 207"/>
                <a:gd name="T13" fmla="*/ 215 h 289"/>
                <a:gd name="T14" fmla="*/ 148 w 207"/>
                <a:gd name="T15" fmla="*/ 134 h 289"/>
                <a:gd name="T16" fmla="*/ 129 w 207"/>
                <a:gd name="T17" fmla="*/ 104 h 289"/>
                <a:gd name="T18" fmla="*/ 121 w 207"/>
                <a:gd name="T19" fmla="*/ 96 h 289"/>
                <a:gd name="T20" fmla="*/ 120 w 207"/>
                <a:gd name="T21" fmla="*/ 87 h 289"/>
                <a:gd name="T22" fmla="*/ 112 w 207"/>
                <a:gd name="T23" fmla="*/ 73 h 289"/>
                <a:gd name="T24" fmla="*/ 99 w 207"/>
                <a:gd name="T25" fmla="*/ 53 h 289"/>
                <a:gd name="T26" fmla="*/ 64 w 207"/>
                <a:gd name="T27" fmla="*/ 0 h 289"/>
                <a:gd name="T28" fmla="*/ 0 w 207"/>
                <a:gd name="T29" fmla="*/ 41 h 289"/>
                <a:gd name="T30" fmla="*/ 4 w 207"/>
                <a:gd name="T31" fmla="*/ 5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7" h="289">
                  <a:moveTo>
                    <a:pt x="4" y="58"/>
                  </a:moveTo>
                  <a:cubicBezTo>
                    <a:pt x="44" y="152"/>
                    <a:pt x="44" y="152"/>
                    <a:pt x="44" y="152"/>
                  </a:cubicBezTo>
                  <a:cubicBezTo>
                    <a:pt x="55" y="180"/>
                    <a:pt x="55" y="180"/>
                    <a:pt x="55" y="180"/>
                  </a:cubicBezTo>
                  <a:cubicBezTo>
                    <a:pt x="77" y="229"/>
                    <a:pt x="77" y="229"/>
                    <a:pt x="77" y="229"/>
                  </a:cubicBezTo>
                  <a:cubicBezTo>
                    <a:pt x="97" y="289"/>
                    <a:pt x="97" y="289"/>
                    <a:pt x="97" y="289"/>
                  </a:cubicBezTo>
                  <a:cubicBezTo>
                    <a:pt x="125" y="206"/>
                    <a:pt x="125" y="206"/>
                    <a:pt x="125" y="206"/>
                  </a:cubicBezTo>
                  <a:cubicBezTo>
                    <a:pt x="207" y="215"/>
                    <a:pt x="207" y="215"/>
                    <a:pt x="207" y="215"/>
                  </a:cubicBezTo>
                  <a:cubicBezTo>
                    <a:pt x="148" y="134"/>
                    <a:pt x="148" y="134"/>
                    <a:pt x="148" y="134"/>
                  </a:cubicBezTo>
                  <a:cubicBezTo>
                    <a:pt x="129" y="104"/>
                    <a:pt x="129" y="104"/>
                    <a:pt x="129" y="104"/>
                  </a:cubicBezTo>
                  <a:cubicBezTo>
                    <a:pt x="121" y="96"/>
                    <a:pt x="121" y="96"/>
                    <a:pt x="121" y="96"/>
                  </a:cubicBezTo>
                  <a:cubicBezTo>
                    <a:pt x="120" y="87"/>
                    <a:pt x="120" y="87"/>
                    <a:pt x="120" y="87"/>
                  </a:cubicBezTo>
                  <a:cubicBezTo>
                    <a:pt x="120" y="87"/>
                    <a:pt x="114" y="76"/>
                    <a:pt x="112" y="73"/>
                  </a:cubicBezTo>
                  <a:cubicBezTo>
                    <a:pt x="111" y="71"/>
                    <a:pt x="99" y="53"/>
                    <a:pt x="99" y="53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0" y="41"/>
                    <a:pt x="0" y="41"/>
                    <a:pt x="0" y="41"/>
                  </a:cubicBezTo>
                  <a:lnTo>
                    <a:pt x="4" y="5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5352865" y="-463593"/>
              <a:ext cx="407137" cy="708996"/>
            </a:xfrm>
            <a:custGeom>
              <a:avLst/>
              <a:gdLst>
                <a:gd name="T0" fmla="*/ 74 w 163"/>
                <a:gd name="T1" fmla="*/ 17 h 284"/>
                <a:gd name="T2" fmla="*/ 46 w 163"/>
                <a:gd name="T3" fmla="*/ 123 h 284"/>
                <a:gd name="T4" fmla="*/ 37 w 163"/>
                <a:gd name="T5" fmla="*/ 155 h 284"/>
                <a:gd name="T6" fmla="*/ 24 w 163"/>
                <a:gd name="T7" fmla="*/ 210 h 284"/>
                <a:gd name="T8" fmla="*/ 0 w 163"/>
                <a:gd name="T9" fmla="*/ 274 h 284"/>
                <a:gd name="T10" fmla="*/ 79 w 163"/>
                <a:gd name="T11" fmla="*/ 222 h 284"/>
                <a:gd name="T12" fmla="*/ 141 w 163"/>
                <a:gd name="T13" fmla="*/ 284 h 284"/>
                <a:gd name="T14" fmla="*/ 145 w 163"/>
                <a:gd name="T15" fmla="*/ 177 h 284"/>
                <a:gd name="T16" fmla="*/ 149 w 163"/>
                <a:gd name="T17" fmla="*/ 139 h 284"/>
                <a:gd name="T18" fmla="*/ 148 w 163"/>
                <a:gd name="T19" fmla="*/ 127 h 284"/>
                <a:gd name="T20" fmla="*/ 153 w 163"/>
                <a:gd name="T21" fmla="*/ 118 h 284"/>
                <a:gd name="T22" fmla="*/ 155 w 163"/>
                <a:gd name="T23" fmla="*/ 102 h 284"/>
                <a:gd name="T24" fmla="*/ 157 w 163"/>
                <a:gd name="T25" fmla="*/ 76 h 284"/>
                <a:gd name="T26" fmla="*/ 163 w 163"/>
                <a:gd name="T27" fmla="*/ 9 h 284"/>
                <a:gd name="T28" fmla="*/ 81 w 163"/>
                <a:gd name="T29" fmla="*/ 0 h 284"/>
                <a:gd name="T30" fmla="*/ 74 w 163"/>
                <a:gd name="T31" fmla="*/ 17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3" h="284">
                  <a:moveTo>
                    <a:pt x="74" y="17"/>
                  </a:moveTo>
                  <a:cubicBezTo>
                    <a:pt x="46" y="123"/>
                    <a:pt x="46" y="123"/>
                    <a:pt x="46" y="123"/>
                  </a:cubicBezTo>
                  <a:cubicBezTo>
                    <a:pt x="37" y="155"/>
                    <a:pt x="37" y="155"/>
                    <a:pt x="37" y="155"/>
                  </a:cubicBezTo>
                  <a:cubicBezTo>
                    <a:pt x="24" y="210"/>
                    <a:pt x="24" y="210"/>
                    <a:pt x="24" y="210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79" y="222"/>
                    <a:pt x="79" y="222"/>
                    <a:pt x="79" y="222"/>
                  </a:cubicBezTo>
                  <a:cubicBezTo>
                    <a:pt x="141" y="284"/>
                    <a:pt x="141" y="284"/>
                    <a:pt x="141" y="284"/>
                  </a:cubicBezTo>
                  <a:cubicBezTo>
                    <a:pt x="145" y="177"/>
                    <a:pt x="145" y="177"/>
                    <a:pt x="145" y="177"/>
                  </a:cubicBezTo>
                  <a:cubicBezTo>
                    <a:pt x="149" y="139"/>
                    <a:pt x="149" y="139"/>
                    <a:pt x="149" y="139"/>
                  </a:cubicBezTo>
                  <a:cubicBezTo>
                    <a:pt x="148" y="127"/>
                    <a:pt x="148" y="127"/>
                    <a:pt x="148" y="127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53" y="118"/>
                    <a:pt x="155" y="105"/>
                    <a:pt x="155" y="102"/>
                  </a:cubicBezTo>
                  <a:cubicBezTo>
                    <a:pt x="156" y="99"/>
                    <a:pt x="157" y="76"/>
                    <a:pt x="157" y="76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81" y="0"/>
                    <a:pt x="81" y="0"/>
                    <a:pt x="81" y="0"/>
                  </a:cubicBezTo>
                  <a:lnTo>
                    <a:pt x="74" y="17"/>
                  </a:lnTo>
                  <a:close/>
                </a:path>
              </a:pathLst>
            </a:custGeom>
            <a:solidFill>
              <a:srgbClr val="8DC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7" name="Freeform 8"/>
            <p:cNvSpPr>
              <a:spLocks/>
            </p:cNvSpPr>
            <p:nvPr/>
          </p:nvSpPr>
          <p:spPr bwMode="auto">
            <a:xfrm>
              <a:off x="5655656" y="-521356"/>
              <a:ext cx="491918" cy="724833"/>
            </a:xfrm>
            <a:custGeom>
              <a:avLst/>
              <a:gdLst>
                <a:gd name="T0" fmla="*/ 3 w 197"/>
                <a:gd name="T1" fmla="*/ 54 h 290"/>
                <a:gd name="T2" fmla="*/ 39 w 197"/>
                <a:gd name="T3" fmla="*/ 150 h 290"/>
                <a:gd name="T4" fmla="*/ 48 w 197"/>
                <a:gd name="T5" fmla="*/ 179 h 290"/>
                <a:gd name="T6" fmla="*/ 68 w 197"/>
                <a:gd name="T7" fmla="*/ 228 h 290"/>
                <a:gd name="T8" fmla="*/ 84 w 197"/>
                <a:gd name="T9" fmla="*/ 290 h 290"/>
                <a:gd name="T10" fmla="*/ 117 w 197"/>
                <a:gd name="T11" fmla="*/ 208 h 290"/>
                <a:gd name="T12" fmla="*/ 197 w 197"/>
                <a:gd name="T13" fmla="*/ 222 h 290"/>
                <a:gd name="T14" fmla="*/ 143 w 197"/>
                <a:gd name="T15" fmla="*/ 138 h 290"/>
                <a:gd name="T16" fmla="*/ 126 w 197"/>
                <a:gd name="T17" fmla="*/ 107 h 290"/>
                <a:gd name="T18" fmla="*/ 119 w 197"/>
                <a:gd name="T19" fmla="*/ 98 h 290"/>
                <a:gd name="T20" fmla="*/ 117 w 197"/>
                <a:gd name="T21" fmla="*/ 89 h 290"/>
                <a:gd name="T22" fmla="*/ 111 w 197"/>
                <a:gd name="T23" fmla="*/ 75 h 290"/>
                <a:gd name="T24" fmla="*/ 99 w 197"/>
                <a:gd name="T25" fmla="*/ 54 h 290"/>
                <a:gd name="T26" fmla="*/ 67 w 197"/>
                <a:gd name="T27" fmla="*/ 0 h 290"/>
                <a:gd name="T28" fmla="*/ 0 w 197"/>
                <a:gd name="T29" fmla="*/ 37 h 290"/>
                <a:gd name="T30" fmla="*/ 3 w 197"/>
                <a:gd name="T31" fmla="*/ 54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7" h="290">
                  <a:moveTo>
                    <a:pt x="3" y="54"/>
                  </a:moveTo>
                  <a:cubicBezTo>
                    <a:pt x="39" y="150"/>
                    <a:pt x="39" y="150"/>
                    <a:pt x="39" y="150"/>
                  </a:cubicBezTo>
                  <a:cubicBezTo>
                    <a:pt x="48" y="179"/>
                    <a:pt x="48" y="179"/>
                    <a:pt x="48" y="179"/>
                  </a:cubicBezTo>
                  <a:cubicBezTo>
                    <a:pt x="68" y="228"/>
                    <a:pt x="68" y="228"/>
                    <a:pt x="68" y="228"/>
                  </a:cubicBezTo>
                  <a:cubicBezTo>
                    <a:pt x="84" y="290"/>
                    <a:pt x="84" y="290"/>
                    <a:pt x="84" y="290"/>
                  </a:cubicBezTo>
                  <a:cubicBezTo>
                    <a:pt x="117" y="208"/>
                    <a:pt x="117" y="208"/>
                    <a:pt x="117" y="208"/>
                  </a:cubicBezTo>
                  <a:cubicBezTo>
                    <a:pt x="197" y="222"/>
                    <a:pt x="197" y="222"/>
                    <a:pt x="197" y="222"/>
                  </a:cubicBezTo>
                  <a:cubicBezTo>
                    <a:pt x="143" y="138"/>
                    <a:pt x="143" y="138"/>
                    <a:pt x="143" y="138"/>
                  </a:cubicBezTo>
                  <a:cubicBezTo>
                    <a:pt x="126" y="107"/>
                    <a:pt x="126" y="107"/>
                    <a:pt x="126" y="107"/>
                  </a:cubicBezTo>
                  <a:cubicBezTo>
                    <a:pt x="119" y="98"/>
                    <a:pt x="119" y="98"/>
                    <a:pt x="119" y="98"/>
                  </a:cubicBezTo>
                  <a:cubicBezTo>
                    <a:pt x="117" y="89"/>
                    <a:pt x="117" y="89"/>
                    <a:pt x="117" y="89"/>
                  </a:cubicBezTo>
                  <a:cubicBezTo>
                    <a:pt x="117" y="89"/>
                    <a:pt x="112" y="78"/>
                    <a:pt x="111" y="75"/>
                  </a:cubicBezTo>
                  <a:cubicBezTo>
                    <a:pt x="109" y="73"/>
                    <a:pt x="99" y="54"/>
                    <a:pt x="99" y="54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0" y="37"/>
                    <a:pt x="0" y="37"/>
                    <a:pt x="0" y="37"/>
                  </a:cubicBezTo>
                  <a:lnTo>
                    <a:pt x="3" y="54"/>
                  </a:lnTo>
                  <a:close/>
                </a:path>
              </a:pathLst>
            </a:custGeom>
            <a:solidFill>
              <a:srgbClr val="8DC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5392927" y="-448686"/>
              <a:ext cx="354964" cy="622351"/>
            </a:xfrm>
            <a:custGeom>
              <a:avLst/>
              <a:gdLst>
                <a:gd name="T0" fmla="*/ 66 w 142"/>
                <a:gd name="T1" fmla="*/ 14 h 249"/>
                <a:gd name="T2" fmla="*/ 50 w 142"/>
                <a:gd name="T3" fmla="*/ 76 h 249"/>
                <a:gd name="T4" fmla="*/ 42 w 142"/>
                <a:gd name="T5" fmla="*/ 109 h 249"/>
                <a:gd name="T6" fmla="*/ 36 w 142"/>
                <a:gd name="T7" fmla="*/ 129 h 249"/>
                <a:gd name="T8" fmla="*/ 26 w 142"/>
                <a:gd name="T9" fmla="*/ 170 h 249"/>
                <a:gd name="T10" fmla="*/ 26 w 142"/>
                <a:gd name="T11" fmla="*/ 170 h 249"/>
                <a:gd name="T12" fmla="*/ 20 w 142"/>
                <a:gd name="T13" fmla="*/ 197 h 249"/>
                <a:gd name="T14" fmla="*/ 7 w 142"/>
                <a:gd name="T15" fmla="*/ 238 h 249"/>
                <a:gd name="T16" fmla="*/ 31 w 142"/>
                <a:gd name="T17" fmla="*/ 219 h 249"/>
                <a:gd name="T18" fmla="*/ 62 w 142"/>
                <a:gd name="T19" fmla="*/ 196 h 249"/>
                <a:gd name="T20" fmla="*/ 63 w 142"/>
                <a:gd name="T21" fmla="*/ 195 h 249"/>
                <a:gd name="T22" fmla="*/ 65 w 142"/>
                <a:gd name="T23" fmla="*/ 196 h 249"/>
                <a:gd name="T24" fmla="*/ 112 w 142"/>
                <a:gd name="T25" fmla="*/ 240 h 249"/>
                <a:gd name="T26" fmla="*/ 119 w 142"/>
                <a:gd name="T27" fmla="*/ 142 h 249"/>
                <a:gd name="T28" fmla="*/ 123 w 142"/>
                <a:gd name="T29" fmla="*/ 111 h 249"/>
                <a:gd name="T30" fmla="*/ 127 w 142"/>
                <a:gd name="T31" fmla="*/ 94 h 249"/>
                <a:gd name="T32" fmla="*/ 134 w 142"/>
                <a:gd name="T33" fmla="*/ 37 h 249"/>
                <a:gd name="T34" fmla="*/ 137 w 142"/>
                <a:gd name="T35" fmla="*/ 11 h 249"/>
                <a:gd name="T36" fmla="*/ 69 w 142"/>
                <a:gd name="T37" fmla="*/ 4 h 249"/>
                <a:gd name="T38" fmla="*/ 66 w 142"/>
                <a:gd name="T39" fmla="*/ 14 h 249"/>
                <a:gd name="T40" fmla="*/ 66 w 142"/>
                <a:gd name="T41" fmla="*/ 14 h 249"/>
                <a:gd name="T42" fmla="*/ 45 w 142"/>
                <a:gd name="T43" fmla="*/ 75 h 249"/>
                <a:gd name="T44" fmla="*/ 45 w 142"/>
                <a:gd name="T45" fmla="*/ 75 h 249"/>
                <a:gd name="T46" fmla="*/ 62 w 142"/>
                <a:gd name="T47" fmla="*/ 12 h 249"/>
                <a:gd name="T48" fmla="*/ 64 w 142"/>
                <a:gd name="T49" fmla="*/ 13 h 249"/>
                <a:gd name="T50" fmla="*/ 62 w 142"/>
                <a:gd name="T51" fmla="*/ 12 h 249"/>
                <a:gd name="T52" fmla="*/ 66 w 142"/>
                <a:gd name="T53" fmla="*/ 1 h 249"/>
                <a:gd name="T54" fmla="*/ 66 w 142"/>
                <a:gd name="T55" fmla="*/ 0 h 249"/>
                <a:gd name="T56" fmla="*/ 68 w 142"/>
                <a:gd name="T57" fmla="*/ 0 h 249"/>
                <a:gd name="T58" fmla="*/ 139 w 142"/>
                <a:gd name="T59" fmla="*/ 7 h 249"/>
                <a:gd name="T60" fmla="*/ 142 w 142"/>
                <a:gd name="T61" fmla="*/ 7 h 249"/>
                <a:gd name="T62" fmla="*/ 141 w 142"/>
                <a:gd name="T63" fmla="*/ 9 h 249"/>
                <a:gd name="T64" fmla="*/ 138 w 142"/>
                <a:gd name="T65" fmla="*/ 38 h 249"/>
                <a:gd name="T66" fmla="*/ 131 w 142"/>
                <a:gd name="T67" fmla="*/ 95 h 249"/>
                <a:gd name="T68" fmla="*/ 127 w 142"/>
                <a:gd name="T69" fmla="*/ 112 h 249"/>
                <a:gd name="T70" fmla="*/ 124 w 142"/>
                <a:gd name="T71" fmla="*/ 141 h 249"/>
                <a:gd name="T72" fmla="*/ 124 w 142"/>
                <a:gd name="T73" fmla="*/ 142 h 249"/>
                <a:gd name="T74" fmla="*/ 116 w 142"/>
                <a:gd name="T75" fmla="*/ 245 h 249"/>
                <a:gd name="T76" fmla="*/ 116 w 142"/>
                <a:gd name="T77" fmla="*/ 249 h 249"/>
                <a:gd name="T78" fmla="*/ 112 w 142"/>
                <a:gd name="T79" fmla="*/ 246 h 249"/>
                <a:gd name="T80" fmla="*/ 63 w 142"/>
                <a:gd name="T81" fmla="*/ 201 h 249"/>
                <a:gd name="T82" fmla="*/ 34 w 142"/>
                <a:gd name="T83" fmla="*/ 223 h 249"/>
                <a:gd name="T84" fmla="*/ 3 w 142"/>
                <a:gd name="T85" fmla="*/ 246 h 249"/>
                <a:gd name="T86" fmla="*/ 0 w 142"/>
                <a:gd name="T87" fmla="*/ 243 h 249"/>
                <a:gd name="T88" fmla="*/ 16 w 142"/>
                <a:gd name="T89" fmla="*/ 196 h 249"/>
                <a:gd name="T90" fmla="*/ 22 w 142"/>
                <a:gd name="T91" fmla="*/ 170 h 249"/>
                <a:gd name="T92" fmla="*/ 33 w 142"/>
                <a:gd name="T93" fmla="*/ 127 h 249"/>
                <a:gd name="T94" fmla="*/ 37 w 142"/>
                <a:gd name="T95" fmla="*/ 108 h 249"/>
                <a:gd name="T96" fmla="*/ 45 w 142"/>
                <a:gd name="T97" fmla="*/ 7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2" h="249">
                  <a:moveTo>
                    <a:pt x="66" y="14"/>
                  </a:moveTo>
                  <a:cubicBezTo>
                    <a:pt x="50" y="76"/>
                    <a:pt x="50" y="76"/>
                    <a:pt x="50" y="76"/>
                  </a:cubicBezTo>
                  <a:cubicBezTo>
                    <a:pt x="42" y="109"/>
                    <a:pt x="42" y="109"/>
                    <a:pt x="42" y="109"/>
                  </a:cubicBezTo>
                  <a:cubicBezTo>
                    <a:pt x="40" y="117"/>
                    <a:pt x="40" y="123"/>
                    <a:pt x="36" y="129"/>
                  </a:cubicBezTo>
                  <a:cubicBezTo>
                    <a:pt x="31" y="136"/>
                    <a:pt x="26" y="155"/>
                    <a:pt x="26" y="170"/>
                  </a:cubicBezTo>
                  <a:cubicBezTo>
                    <a:pt x="26" y="170"/>
                    <a:pt x="26" y="170"/>
                    <a:pt x="26" y="170"/>
                  </a:cubicBezTo>
                  <a:cubicBezTo>
                    <a:pt x="25" y="182"/>
                    <a:pt x="24" y="184"/>
                    <a:pt x="20" y="197"/>
                  </a:cubicBezTo>
                  <a:cubicBezTo>
                    <a:pt x="16" y="211"/>
                    <a:pt x="12" y="225"/>
                    <a:pt x="7" y="238"/>
                  </a:cubicBezTo>
                  <a:cubicBezTo>
                    <a:pt x="15" y="233"/>
                    <a:pt x="23" y="226"/>
                    <a:pt x="31" y="219"/>
                  </a:cubicBezTo>
                  <a:cubicBezTo>
                    <a:pt x="42" y="211"/>
                    <a:pt x="52" y="203"/>
                    <a:pt x="62" y="196"/>
                  </a:cubicBezTo>
                  <a:cubicBezTo>
                    <a:pt x="63" y="195"/>
                    <a:pt x="63" y="195"/>
                    <a:pt x="63" y="195"/>
                  </a:cubicBezTo>
                  <a:cubicBezTo>
                    <a:pt x="65" y="196"/>
                    <a:pt x="65" y="196"/>
                    <a:pt x="65" y="196"/>
                  </a:cubicBezTo>
                  <a:cubicBezTo>
                    <a:pt x="112" y="240"/>
                    <a:pt x="112" y="240"/>
                    <a:pt x="112" y="240"/>
                  </a:cubicBezTo>
                  <a:cubicBezTo>
                    <a:pt x="119" y="142"/>
                    <a:pt x="119" y="142"/>
                    <a:pt x="119" y="142"/>
                  </a:cubicBezTo>
                  <a:cubicBezTo>
                    <a:pt x="117" y="127"/>
                    <a:pt x="120" y="119"/>
                    <a:pt x="123" y="111"/>
                  </a:cubicBezTo>
                  <a:cubicBezTo>
                    <a:pt x="124" y="106"/>
                    <a:pt x="126" y="101"/>
                    <a:pt x="127" y="94"/>
                  </a:cubicBezTo>
                  <a:cubicBezTo>
                    <a:pt x="129" y="75"/>
                    <a:pt x="131" y="56"/>
                    <a:pt x="134" y="37"/>
                  </a:cubicBezTo>
                  <a:cubicBezTo>
                    <a:pt x="135" y="28"/>
                    <a:pt x="136" y="20"/>
                    <a:pt x="137" y="11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4"/>
                    <a:pt x="66" y="14"/>
                  </a:cubicBezTo>
                  <a:close/>
                  <a:moveTo>
                    <a:pt x="45" y="75"/>
                  </a:moveTo>
                  <a:cubicBezTo>
                    <a:pt x="45" y="75"/>
                    <a:pt x="45" y="75"/>
                    <a:pt x="45" y="75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9" y="7"/>
                    <a:pt x="139" y="7"/>
                    <a:pt x="139" y="7"/>
                  </a:cubicBezTo>
                  <a:cubicBezTo>
                    <a:pt x="142" y="7"/>
                    <a:pt x="142" y="7"/>
                    <a:pt x="142" y="7"/>
                  </a:cubicBezTo>
                  <a:cubicBezTo>
                    <a:pt x="141" y="9"/>
                    <a:pt x="141" y="9"/>
                    <a:pt x="141" y="9"/>
                  </a:cubicBezTo>
                  <a:cubicBezTo>
                    <a:pt x="140" y="19"/>
                    <a:pt x="139" y="28"/>
                    <a:pt x="138" y="38"/>
                  </a:cubicBezTo>
                  <a:cubicBezTo>
                    <a:pt x="136" y="57"/>
                    <a:pt x="134" y="76"/>
                    <a:pt x="131" y="95"/>
                  </a:cubicBezTo>
                  <a:cubicBezTo>
                    <a:pt x="130" y="102"/>
                    <a:pt x="129" y="107"/>
                    <a:pt x="127" y="112"/>
                  </a:cubicBezTo>
                  <a:cubicBezTo>
                    <a:pt x="124" y="120"/>
                    <a:pt x="121" y="127"/>
                    <a:pt x="124" y="141"/>
                  </a:cubicBezTo>
                  <a:cubicBezTo>
                    <a:pt x="124" y="142"/>
                    <a:pt x="124" y="142"/>
                    <a:pt x="124" y="142"/>
                  </a:cubicBezTo>
                  <a:cubicBezTo>
                    <a:pt x="116" y="245"/>
                    <a:pt x="116" y="245"/>
                    <a:pt x="116" y="245"/>
                  </a:cubicBezTo>
                  <a:cubicBezTo>
                    <a:pt x="116" y="249"/>
                    <a:pt x="116" y="249"/>
                    <a:pt x="116" y="249"/>
                  </a:cubicBezTo>
                  <a:cubicBezTo>
                    <a:pt x="112" y="246"/>
                    <a:pt x="112" y="246"/>
                    <a:pt x="112" y="246"/>
                  </a:cubicBezTo>
                  <a:cubicBezTo>
                    <a:pt x="63" y="201"/>
                    <a:pt x="63" y="201"/>
                    <a:pt x="63" y="201"/>
                  </a:cubicBezTo>
                  <a:cubicBezTo>
                    <a:pt x="54" y="207"/>
                    <a:pt x="44" y="215"/>
                    <a:pt x="34" y="223"/>
                  </a:cubicBezTo>
                  <a:cubicBezTo>
                    <a:pt x="24" y="231"/>
                    <a:pt x="13" y="239"/>
                    <a:pt x="3" y="246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6" y="229"/>
                    <a:pt x="11" y="212"/>
                    <a:pt x="16" y="196"/>
                  </a:cubicBezTo>
                  <a:cubicBezTo>
                    <a:pt x="19" y="183"/>
                    <a:pt x="21" y="181"/>
                    <a:pt x="22" y="170"/>
                  </a:cubicBezTo>
                  <a:cubicBezTo>
                    <a:pt x="21" y="154"/>
                    <a:pt x="27" y="135"/>
                    <a:pt x="33" y="127"/>
                  </a:cubicBezTo>
                  <a:cubicBezTo>
                    <a:pt x="36" y="122"/>
                    <a:pt x="36" y="116"/>
                    <a:pt x="37" y="108"/>
                  </a:cubicBezTo>
                  <a:cubicBezTo>
                    <a:pt x="45" y="75"/>
                    <a:pt x="45" y="75"/>
                    <a:pt x="45" y="75"/>
                  </a:cubicBezTo>
                  <a:close/>
                </a:path>
              </a:pathLst>
            </a:custGeom>
            <a:solidFill>
              <a:srgbClr val="ECE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5663109" y="-505517"/>
              <a:ext cx="436950" cy="621419"/>
            </a:xfrm>
            <a:custGeom>
              <a:avLst/>
              <a:gdLst>
                <a:gd name="T0" fmla="*/ 9 w 175"/>
                <a:gd name="T1" fmla="*/ 45 h 249"/>
                <a:gd name="T2" fmla="*/ 29 w 175"/>
                <a:gd name="T3" fmla="*/ 102 h 249"/>
                <a:gd name="T4" fmla="*/ 42 w 175"/>
                <a:gd name="T5" fmla="*/ 128 h 249"/>
                <a:gd name="T6" fmla="*/ 45 w 175"/>
                <a:gd name="T7" fmla="*/ 139 h 249"/>
                <a:gd name="T8" fmla="*/ 53 w 175"/>
                <a:gd name="T9" fmla="*/ 157 h 249"/>
                <a:gd name="T10" fmla="*/ 53 w 175"/>
                <a:gd name="T11" fmla="*/ 157 h 249"/>
                <a:gd name="T12" fmla="*/ 69 w 175"/>
                <a:gd name="T13" fmla="*/ 202 h 249"/>
                <a:gd name="T14" fmla="*/ 81 w 175"/>
                <a:gd name="T15" fmla="*/ 241 h 249"/>
                <a:gd name="T16" fmla="*/ 102 w 175"/>
                <a:gd name="T17" fmla="*/ 187 h 249"/>
                <a:gd name="T18" fmla="*/ 103 w 175"/>
                <a:gd name="T19" fmla="*/ 185 h 249"/>
                <a:gd name="T20" fmla="*/ 105 w 175"/>
                <a:gd name="T21" fmla="*/ 186 h 249"/>
                <a:gd name="T22" fmla="*/ 138 w 175"/>
                <a:gd name="T23" fmla="*/ 191 h 249"/>
                <a:gd name="T24" fmla="*/ 166 w 175"/>
                <a:gd name="T25" fmla="*/ 196 h 249"/>
                <a:gd name="T26" fmla="*/ 143 w 175"/>
                <a:gd name="T27" fmla="*/ 157 h 249"/>
                <a:gd name="T28" fmla="*/ 117 w 175"/>
                <a:gd name="T29" fmla="*/ 115 h 249"/>
                <a:gd name="T30" fmla="*/ 105 w 175"/>
                <a:gd name="T31" fmla="*/ 101 h 249"/>
                <a:gd name="T32" fmla="*/ 100 w 175"/>
                <a:gd name="T33" fmla="*/ 79 h 249"/>
                <a:gd name="T34" fmla="*/ 61 w 175"/>
                <a:gd name="T35" fmla="*/ 6 h 249"/>
                <a:gd name="T36" fmla="*/ 6 w 175"/>
                <a:gd name="T37" fmla="*/ 36 h 249"/>
                <a:gd name="T38" fmla="*/ 9 w 175"/>
                <a:gd name="T39" fmla="*/ 45 h 249"/>
                <a:gd name="T40" fmla="*/ 25 w 175"/>
                <a:gd name="T41" fmla="*/ 103 h 249"/>
                <a:gd name="T42" fmla="*/ 25 w 175"/>
                <a:gd name="T43" fmla="*/ 103 h 249"/>
                <a:gd name="T44" fmla="*/ 4 w 175"/>
                <a:gd name="T45" fmla="*/ 46 h 249"/>
                <a:gd name="T46" fmla="*/ 6 w 175"/>
                <a:gd name="T47" fmla="*/ 46 h 249"/>
                <a:gd name="T48" fmla="*/ 4 w 175"/>
                <a:gd name="T49" fmla="*/ 46 h 249"/>
                <a:gd name="T50" fmla="*/ 1 w 175"/>
                <a:gd name="T51" fmla="*/ 36 h 249"/>
                <a:gd name="T52" fmla="*/ 0 w 175"/>
                <a:gd name="T53" fmla="*/ 34 h 249"/>
                <a:gd name="T54" fmla="*/ 2 w 175"/>
                <a:gd name="T55" fmla="*/ 33 h 249"/>
                <a:gd name="T56" fmla="*/ 61 w 175"/>
                <a:gd name="T57" fmla="*/ 1 h 249"/>
                <a:gd name="T58" fmla="*/ 63 w 175"/>
                <a:gd name="T59" fmla="*/ 0 h 249"/>
                <a:gd name="T60" fmla="*/ 64 w 175"/>
                <a:gd name="T61" fmla="*/ 2 h 249"/>
                <a:gd name="T62" fmla="*/ 104 w 175"/>
                <a:gd name="T63" fmla="*/ 78 h 249"/>
                <a:gd name="T64" fmla="*/ 109 w 175"/>
                <a:gd name="T65" fmla="*/ 99 h 249"/>
                <a:gd name="T66" fmla="*/ 120 w 175"/>
                <a:gd name="T67" fmla="*/ 112 h 249"/>
                <a:gd name="T68" fmla="*/ 147 w 175"/>
                <a:gd name="T69" fmla="*/ 155 h 249"/>
                <a:gd name="T70" fmla="*/ 172 w 175"/>
                <a:gd name="T71" fmla="*/ 198 h 249"/>
                <a:gd name="T72" fmla="*/ 175 w 175"/>
                <a:gd name="T73" fmla="*/ 202 h 249"/>
                <a:gd name="T74" fmla="*/ 170 w 175"/>
                <a:gd name="T75" fmla="*/ 201 h 249"/>
                <a:gd name="T76" fmla="*/ 137 w 175"/>
                <a:gd name="T77" fmla="*/ 196 h 249"/>
                <a:gd name="T78" fmla="*/ 106 w 175"/>
                <a:gd name="T79" fmla="*/ 190 h 249"/>
                <a:gd name="T80" fmla="*/ 82 w 175"/>
                <a:gd name="T81" fmla="*/ 249 h 249"/>
                <a:gd name="T82" fmla="*/ 78 w 175"/>
                <a:gd name="T83" fmla="*/ 249 h 249"/>
                <a:gd name="T84" fmla="*/ 65 w 175"/>
                <a:gd name="T85" fmla="*/ 204 h 249"/>
                <a:gd name="T86" fmla="*/ 49 w 175"/>
                <a:gd name="T87" fmla="*/ 159 h 249"/>
                <a:gd name="T88" fmla="*/ 40 w 175"/>
                <a:gd name="T89" fmla="*/ 139 h 249"/>
                <a:gd name="T90" fmla="*/ 38 w 175"/>
                <a:gd name="T91" fmla="*/ 130 h 249"/>
                <a:gd name="T92" fmla="*/ 25 w 175"/>
                <a:gd name="T93" fmla="*/ 104 h 249"/>
                <a:gd name="T94" fmla="*/ 25 w 175"/>
                <a:gd name="T95" fmla="*/ 10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249">
                  <a:moveTo>
                    <a:pt x="9" y="45"/>
                  </a:moveTo>
                  <a:cubicBezTo>
                    <a:pt x="29" y="102"/>
                    <a:pt x="29" y="102"/>
                    <a:pt x="29" y="10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4" y="133"/>
                    <a:pt x="44" y="136"/>
                    <a:pt x="45" y="139"/>
                  </a:cubicBezTo>
                  <a:cubicBezTo>
                    <a:pt x="45" y="143"/>
                    <a:pt x="45" y="147"/>
                    <a:pt x="53" y="157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59" y="172"/>
                    <a:pt x="64" y="187"/>
                    <a:pt x="69" y="202"/>
                  </a:cubicBezTo>
                  <a:cubicBezTo>
                    <a:pt x="73" y="215"/>
                    <a:pt x="77" y="228"/>
                    <a:pt x="81" y="241"/>
                  </a:cubicBezTo>
                  <a:cubicBezTo>
                    <a:pt x="102" y="187"/>
                    <a:pt x="102" y="187"/>
                    <a:pt x="102" y="187"/>
                  </a:cubicBezTo>
                  <a:cubicBezTo>
                    <a:pt x="103" y="185"/>
                    <a:pt x="103" y="185"/>
                    <a:pt x="103" y="185"/>
                  </a:cubicBezTo>
                  <a:cubicBezTo>
                    <a:pt x="105" y="186"/>
                    <a:pt x="105" y="186"/>
                    <a:pt x="105" y="186"/>
                  </a:cubicBezTo>
                  <a:cubicBezTo>
                    <a:pt x="115" y="187"/>
                    <a:pt x="127" y="189"/>
                    <a:pt x="138" y="191"/>
                  </a:cubicBezTo>
                  <a:cubicBezTo>
                    <a:pt x="147" y="193"/>
                    <a:pt x="157" y="195"/>
                    <a:pt x="166" y="196"/>
                  </a:cubicBezTo>
                  <a:cubicBezTo>
                    <a:pt x="159" y="184"/>
                    <a:pt x="151" y="171"/>
                    <a:pt x="143" y="157"/>
                  </a:cubicBezTo>
                  <a:cubicBezTo>
                    <a:pt x="134" y="143"/>
                    <a:pt x="127" y="128"/>
                    <a:pt x="117" y="115"/>
                  </a:cubicBezTo>
                  <a:cubicBezTo>
                    <a:pt x="114" y="110"/>
                    <a:pt x="108" y="107"/>
                    <a:pt x="105" y="101"/>
                  </a:cubicBezTo>
                  <a:cubicBezTo>
                    <a:pt x="102" y="96"/>
                    <a:pt x="101" y="88"/>
                    <a:pt x="100" y="79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9" y="45"/>
                    <a:pt x="9" y="45"/>
                    <a:pt x="9" y="45"/>
                  </a:cubicBezTo>
                  <a:close/>
                  <a:moveTo>
                    <a:pt x="25" y="103"/>
                  </a:moveTo>
                  <a:cubicBezTo>
                    <a:pt x="25" y="103"/>
                    <a:pt x="25" y="103"/>
                    <a:pt x="25" y="103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106" y="85"/>
                    <a:pt x="105" y="90"/>
                    <a:pt x="109" y="99"/>
                  </a:cubicBezTo>
                  <a:cubicBezTo>
                    <a:pt x="112" y="105"/>
                    <a:pt x="116" y="108"/>
                    <a:pt x="120" y="112"/>
                  </a:cubicBezTo>
                  <a:cubicBezTo>
                    <a:pt x="125" y="116"/>
                    <a:pt x="142" y="147"/>
                    <a:pt x="147" y="155"/>
                  </a:cubicBezTo>
                  <a:cubicBezTo>
                    <a:pt x="155" y="169"/>
                    <a:pt x="164" y="184"/>
                    <a:pt x="172" y="198"/>
                  </a:cubicBezTo>
                  <a:cubicBezTo>
                    <a:pt x="175" y="202"/>
                    <a:pt x="175" y="202"/>
                    <a:pt x="175" y="202"/>
                  </a:cubicBezTo>
                  <a:cubicBezTo>
                    <a:pt x="170" y="201"/>
                    <a:pt x="170" y="201"/>
                    <a:pt x="170" y="201"/>
                  </a:cubicBezTo>
                  <a:cubicBezTo>
                    <a:pt x="160" y="200"/>
                    <a:pt x="148" y="198"/>
                    <a:pt x="137" y="196"/>
                  </a:cubicBezTo>
                  <a:cubicBezTo>
                    <a:pt x="126" y="194"/>
                    <a:pt x="116" y="192"/>
                    <a:pt x="106" y="190"/>
                  </a:cubicBezTo>
                  <a:cubicBezTo>
                    <a:pt x="82" y="249"/>
                    <a:pt x="82" y="249"/>
                    <a:pt x="82" y="249"/>
                  </a:cubicBezTo>
                  <a:cubicBezTo>
                    <a:pt x="78" y="249"/>
                    <a:pt x="78" y="249"/>
                    <a:pt x="78" y="249"/>
                  </a:cubicBezTo>
                  <a:cubicBezTo>
                    <a:pt x="74" y="234"/>
                    <a:pt x="70" y="219"/>
                    <a:pt x="65" y="204"/>
                  </a:cubicBezTo>
                  <a:cubicBezTo>
                    <a:pt x="60" y="188"/>
                    <a:pt x="54" y="173"/>
                    <a:pt x="49" y="159"/>
                  </a:cubicBezTo>
                  <a:cubicBezTo>
                    <a:pt x="41" y="148"/>
                    <a:pt x="40" y="144"/>
                    <a:pt x="40" y="139"/>
                  </a:cubicBezTo>
                  <a:cubicBezTo>
                    <a:pt x="40" y="137"/>
                    <a:pt x="40" y="134"/>
                    <a:pt x="38" y="130"/>
                  </a:cubicBezTo>
                  <a:cubicBezTo>
                    <a:pt x="25" y="104"/>
                    <a:pt x="25" y="104"/>
                    <a:pt x="25" y="104"/>
                  </a:cubicBezTo>
                  <a:lnTo>
                    <a:pt x="25" y="103"/>
                  </a:lnTo>
                  <a:close/>
                </a:path>
              </a:pathLst>
            </a:custGeom>
            <a:solidFill>
              <a:srgbClr val="ECE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5122745" y="-1182836"/>
              <a:ext cx="1125448" cy="1123585"/>
            </a:xfrm>
            <a:custGeom>
              <a:avLst/>
              <a:gdLst>
                <a:gd name="T0" fmla="*/ 225 w 450"/>
                <a:gd name="T1" fmla="*/ 0 h 450"/>
                <a:gd name="T2" fmla="*/ 258 w 450"/>
                <a:gd name="T3" fmla="*/ 14 h 450"/>
                <a:gd name="T4" fmla="*/ 295 w 450"/>
                <a:gd name="T5" fmla="*/ 12 h 450"/>
                <a:gd name="T6" fmla="*/ 322 w 450"/>
                <a:gd name="T7" fmla="*/ 34 h 450"/>
                <a:gd name="T8" fmla="*/ 357 w 450"/>
                <a:gd name="T9" fmla="*/ 43 h 450"/>
                <a:gd name="T10" fmla="*/ 376 w 450"/>
                <a:gd name="T11" fmla="*/ 74 h 450"/>
                <a:gd name="T12" fmla="*/ 407 w 450"/>
                <a:gd name="T13" fmla="*/ 93 h 450"/>
                <a:gd name="T14" fmla="*/ 416 w 450"/>
                <a:gd name="T15" fmla="*/ 128 h 450"/>
                <a:gd name="T16" fmla="*/ 439 w 450"/>
                <a:gd name="T17" fmla="*/ 156 h 450"/>
                <a:gd name="T18" fmla="*/ 437 w 450"/>
                <a:gd name="T19" fmla="*/ 192 h 450"/>
                <a:gd name="T20" fmla="*/ 450 w 450"/>
                <a:gd name="T21" fmla="*/ 225 h 450"/>
                <a:gd name="T22" fmla="*/ 437 w 450"/>
                <a:gd name="T23" fmla="*/ 259 h 450"/>
                <a:gd name="T24" fmla="*/ 439 w 450"/>
                <a:gd name="T25" fmla="*/ 295 h 450"/>
                <a:gd name="T26" fmla="*/ 416 w 450"/>
                <a:gd name="T27" fmla="*/ 322 h 450"/>
                <a:gd name="T28" fmla="*/ 407 w 450"/>
                <a:gd name="T29" fmla="*/ 358 h 450"/>
                <a:gd name="T30" fmla="*/ 377 w 450"/>
                <a:gd name="T31" fmla="*/ 377 h 450"/>
                <a:gd name="T32" fmla="*/ 357 w 450"/>
                <a:gd name="T33" fmla="*/ 407 h 450"/>
                <a:gd name="T34" fmla="*/ 323 w 450"/>
                <a:gd name="T35" fmla="*/ 416 h 450"/>
                <a:gd name="T36" fmla="*/ 295 w 450"/>
                <a:gd name="T37" fmla="*/ 439 h 450"/>
                <a:gd name="T38" fmla="*/ 259 w 450"/>
                <a:gd name="T39" fmla="*/ 437 h 450"/>
                <a:gd name="T40" fmla="*/ 225 w 450"/>
                <a:gd name="T41" fmla="*/ 450 h 450"/>
                <a:gd name="T42" fmla="*/ 192 w 450"/>
                <a:gd name="T43" fmla="*/ 437 h 450"/>
                <a:gd name="T44" fmla="*/ 156 w 450"/>
                <a:gd name="T45" fmla="*/ 439 h 450"/>
                <a:gd name="T46" fmla="*/ 128 w 450"/>
                <a:gd name="T47" fmla="*/ 417 h 450"/>
                <a:gd name="T48" fmla="*/ 93 w 450"/>
                <a:gd name="T49" fmla="*/ 407 h 450"/>
                <a:gd name="T50" fmla="*/ 74 w 450"/>
                <a:gd name="T51" fmla="*/ 377 h 450"/>
                <a:gd name="T52" fmla="*/ 43 w 450"/>
                <a:gd name="T53" fmla="*/ 358 h 450"/>
                <a:gd name="T54" fmla="*/ 35 w 450"/>
                <a:gd name="T55" fmla="*/ 323 h 450"/>
                <a:gd name="T56" fmla="*/ 11 w 450"/>
                <a:gd name="T57" fmla="*/ 295 h 450"/>
                <a:gd name="T58" fmla="*/ 14 w 450"/>
                <a:gd name="T59" fmla="*/ 259 h 450"/>
                <a:gd name="T60" fmla="*/ 0 w 450"/>
                <a:gd name="T61" fmla="*/ 225 h 450"/>
                <a:gd name="T62" fmla="*/ 14 w 450"/>
                <a:gd name="T63" fmla="*/ 192 h 450"/>
                <a:gd name="T64" fmla="*/ 11 w 450"/>
                <a:gd name="T65" fmla="*/ 156 h 450"/>
                <a:gd name="T66" fmla="*/ 34 w 450"/>
                <a:gd name="T67" fmla="*/ 129 h 450"/>
                <a:gd name="T68" fmla="*/ 43 w 450"/>
                <a:gd name="T69" fmla="*/ 93 h 450"/>
                <a:gd name="T70" fmla="*/ 73 w 450"/>
                <a:gd name="T71" fmla="*/ 74 h 450"/>
                <a:gd name="T72" fmla="*/ 93 w 450"/>
                <a:gd name="T73" fmla="*/ 43 h 450"/>
                <a:gd name="T74" fmla="*/ 128 w 450"/>
                <a:gd name="T75" fmla="*/ 35 h 450"/>
                <a:gd name="T76" fmla="*/ 156 w 450"/>
                <a:gd name="T77" fmla="*/ 12 h 450"/>
                <a:gd name="T78" fmla="*/ 191 w 450"/>
                <a:gd name="T79" fmla="*/ 14 h 450"/>
                <a:gd name="T80" fmla="*/ 225 w 450"/>
                <a:gd name="T81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50">
                  <a:moveTo>
                    <a:pt x="225" y="0"/>
                  </a:moveTo>
                  <a:cubicBezTo>
                    <a:pt x="237" y="2"/>
                    <a:pt x="247" y="12"/>
                    <a:pt x="258" y="14"/>
                  </a:cubicBezTo>
                  <a:cubicBezTo>
                    <a:pt x="270" y="16"/>
                    <a:pt x="283" y="10"/>
                    <a:pt x="295" y="12"/>
                  </a:cubicBezTo>
                  <a:cubicBezTo>
                    <a:pt x="305" y="17"/>
                    <a:pt x="312" y="29"/>
                    <a:pt x="322" y="34"/>
                  </a:cubicBezTo>
                  <a:cubicBezTo>
                    <a:pt x="333" y="40"/>
                    <a:pt x="347" y="38"/>
                    <a:pt x="357" y="43"/>
                  </a:cubicBezTo>
                  <a:cubicBezTo>
                    <a:pt x="366" y="52"/>
                    <a:pt x="368" y="65"/>
                    <a:pt x="376" y="74"/>
                  </a:cubicBezTo>
                  <a:cubicBezTo>
                    <a:pt x="385" y="82"/>
                    <a:pt x="399" y="85"/>
                    <a:pt x="407" y="93"/>
                  </a:cubicBezTo>
                  <a:cubicBezTo>
                    <a:pt x="413" y="104"/>
                    <a:pt x="411" y="117"/>
                    <a:pt x="416" y="128"/>
                  </a:cubicBezTo>
                  <a:cubicBezTo>
                    <a:pt x="421" y="138"/>
                    <a:pt x="434" y="145"/>
                    <a:pt x="439" y="156"/>
                  </a:cubicBezTo>
                  <a:cubicBezTo>
                    <a:pt x="441" y="168"/>
                    <a:pt x="435" y="180"/>
                    <a:pt x="437" y="192"/>
                  </a:cubicBezTo>
                  <a:cubicBezTo>
                    <a:pt x="439" y="203"/>
                    <a:pt x="448" y="214"/>
                    <a:pt x="450" y="225"/>
                  </a:cubicBezTo>
                  <a:cubicBezTo>
                    <a:pt x="448" y="237"/>
                    <a:pt x="439" y="247"/>
                    <a:pt x="437" y="259"/>
                  </a:cubicBezTo>
                  <a:cubicBezTo>
                    <a:pt x="435" y="270"/>
                    <a:pt x="441" y="283"/>
                    <a:pt x="439" y="295"/>
                  </a:cubicBezTo>
                  <a:cubicBezTo>
                    <a:pt x="434" y="305"/>
                    <a:pt x="422" y="312"/>
                    <a:pt x="416" y="322"/>
                  </a:cubicBezTo>
                  <a:cubicBezTo>
                    <a:pt x="411" y="333"/>
                    <a:pt x="413" y="347"/>
                    <a:pt x="407" y="358"/>
                  </a:cubicBezTo>
                  <a:cubicBezTo>
                    <a:pt x="399" y="366"/>
                    <a:pt x="385" y="368"/>
                    <a:pt x="377" y="377"/>
                  </a:cubicBezTo>
                  <a:cubicBezTo>
                    <a:pt x="369" y="385"/>
                    <a:pt x="366" y="399"/>
                    <a:pt x="357" y="407"/>
                  </a:cubicBezTo>
                  <a:cubicBezTo>
                    <a:pt x="347" y="413"/>
                    <a:pt x="333" y="411"/>
                    <a:pt x="323" y="416"/>
                  </a:cubicBezTo>
                  <a:cubicBezTo>
                    <a:pt x="312" y="421"/>
                    <a:pt x="305" y="434"/>
                    <a:pt x="295" y="439"/>
                  </a:cubicBezTo>
                  <a:cubicBezTo>
                    <a:pt x="283" y="441"/>
                    <a:pt x="271" y="435"/>
                    <a:pt x="259" y="437"/>
                  </a:cubicBezTo>
                  <a:cubicBezTo>
                    <a:pt x="248" y="439"/>
                    <a:pt x="237" y="449"/>
                    <a:pt x="225" y="450"/>
                  </a:cubicBezTo>
                  <a:cubicBezTo>
                    <a:pt x="214" y="449"/>
                    <a:pt x="204" y="439"/>
                    <a:pt x="192" y="437"/>
                  </a:cubicBezTo>
                  <a:cubicBezTo>
                    <a:pt x="181" y="435"/>
                    <a:pt x="167" y="441"/>
                    <a:pt x="156" y="439"/>
                  </a:cubicBezTo>
                  <a:cubicBezTo>
                    <a:pt x="145" y="434"/>
                    <a:pt x="139" y="422"/>
                    <a:pt x="128" y="417"/>
                  </a:cubicBezTo>
                  <a:cubicBezTo>
                    <a:pt x="118" y="411"/>
                    <a:pt x="103" y="413"/>
                    <a:pt x="93" y="407"/>
                  </a:cubicBezTo>
                  <a:cubicBezTo>
                    <a:pt x="85" y="399"/>
                    <a:pt x="82" y="386"/>
                    <a:pt x="74" y="377"/>
                  </a:cubicBezTo>
                  <a:cubicBezTo>
                    <a:pt x="66" y="369"/>
                    <a:pt x="52" y="366"/>
                    <a:pt x="43" y="358"/>
                  </a:cubicBezTo>
                  <a:cubicBezTo>
                    <a:pt x="38" y="347"/>
                    <a:pt x="40" y="334"/>
                    <a:pt x="35" y="323"/>
                  </a:cubicBezTo>
                  <a:cubicBezTo>
                    <a:pt x="29" y="313"/>
                    <a:pt x="17" y="305"/>
                    <a:pt x="11" y="295"/>
                  </a:cubicBezTo>
                  <a:cubicBezTo>
                    <a:pt x="9" y="283"/>
                    <a:pt x="16" y="271"/>
                    <a:pt x="14" y="259"/>
                  </a:cubicBezTo>
                  <a:cubicBezTo>
                    <a:pt x="12" y="248"/>
                    <a:pt x="2" y="237"/>
                    <a:pt x="0" y="225"/>
                  </a:cubicBezTo>
                  <a:cubicBezTo>
                    <a:pt x="2" y="214"/>
                    <a:pt x="12" y="204"/>
                    <a:pt x="14" y="192"/>
                  </a:cubicBezTo>
                  <a:cubicBezTo>
                    <a:pt x="15" y="181"/>
                    <a:pt x="9" y="168"/>
                    <a:pt x="11" y="156"/>
                  </a:cubicBezTo>
                  <a:cubicBezTo>
                    <a:pt x="17" y="145"/>
                    <a:pt x="29" y="139"/>
                    <a:pt x="34" y="129"/>
                  </a:cubicBezTo>
                  <a:cubicBezTo>
                    <a:pt x="39" y="118"/>
                    <a:pt x="38" y="104"/>
                    <a:pt x="43" y="93"/>
                  </a:cubicBezTo>
                  <a:cubicBezTo>
                    <a:pt x="52" y="85"/>
                    <a:pt x="65" y="83"/>
                    <a:pt x="73" y="74"/>
                  </a:cubicBezTo>
                  <a:cubicBezTo>
                    <a:pt x="82" y="66"/>
                    <a:pt x="85" y="52"/>
                    <a:pt x="93" y="43"/>
                  </a:cubicBezTo>
                  <a:cubicBezTo>
                    <a:pt x="103" y="38"/>
                    <a:pt x="117" y="40"/>
                    <a:pt x="128" y="35"/>
                  </a:cubicBezTo>
                  <a:cubicBezTo>
                    <a:pt x="138" y="29"/>
                    <a:pt x="145" y="17"/>
                    <a:pt x="156" y="12"/>
                  </a:cubicBezTo>
                  <a:cubicBezTo>
                    <a:pt x="167" y="10"/>
                    <a:pt x="180" y="16"/>
                    <a:pt x="191" y="14"/>
                  </a:cubicBezTo>
                  <a:cubicBezTo>
                    <a:pt x="203" y="12"/>
                    <a:pt x="214" y="2"/>
                    <a:pt x="225" y="0"/>
                  </a:cubicBezTo>
                  <a:close/>
                </a:path>
              </a:pathLst>
            </a:custGeom>
            <a:solidFill>
              <a:srgbClr val="8DC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Oval 12"/>
            <p:cNvSpPr>
              <a:spLocks noChangeArrowheads="1"/>
            </p:cNvSpPr>
            <p:nvPr/>
          </p:nvSpPr>
          <p:spPr bwMode="auto">
            <a:xfrm>
              <a:off x="5180508" y="-1125073"/>
              <a:ext cx="1012717" cy="1010854"/>
            </a:xfrm>
            <a:prstGeom prst="ellipse">
              <a:avLst/>
            </a:prstGeom>
            <a:solidFill>
              <a:srgbClr val="F5F2EC"/>
            </a:solidFill>
            <a:ln w="15875" cap="flat">
              <a:solidFill>
                <a:srgbClr val="FF7B2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5256901" y="-1048685"/>
              <a:ext cx="857136" cy="859574"/>
              <a:chOff x="11741151" y="812800"/>
              <a:chExt cx="1116013" cy="1119188"/>
            </a:xfrm>
          </p:grpSpPr>
          <p:sp>
            <p:nvSpPr>
              <p:cNvPr id="25" name="Oval 13"/>
              <p:cNvSpPr>
                <a:spLocks noChangeArrowheads="1"/>
              </p:cNvSpPr>
              <p:nvPr/>
            </p:nvSpPr>
            <p:spPr bwMode="auto">
              <a:xfrm>
                <a:off x="11741151" y="812800"/>
                <a:ext cx="1116013" cy="1119188"/>
              </a:xfrm>
              <a:prstGeom prst="ellipse">
                <a:avLst/>
              </a:prstGeom>
              <a:noFill/>
              <a:ln w="25400" cap="flat">
                <a:solidFill>
                  <a:srgbClr val="FF7B2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Oval 14"/>
              <p:cNvSpPr>
                <a:spLocks noChangeArrowheads="1"/>
              </p:cNvSpPr>
              <p:nvPr/>
            </p:nvSpPr>
            <p:spPr bwMode="auto">
              <a:xfrm>
                <a:off x="11784013" y="855663"/>
                <a:ext cx="1035050" cy="1033463"/>
              </a:xfrm>
              <a:prstGeom prst="ellipse">
                <a:avLst/>
              </a:prstGeom>
              <a:solidFill>
                <a:srgbClr val="FF7B29"/>
              </a:solidFill>
              <a:ln w="15875" cap="flat">
                <a:solidFill>
                  <a:srgbClr val="FF7B2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5466527" y="-217445"/>
              <a:ext cx="437881" cy="84782"/>
            </a:xfrm>
            <a:custGeom>
              <a:avLst/>
              <a:gdLst>
                <a:gd name="T0" fmla="*/ 30 w 470"/>
                <a:gd name="T1" fmla="*/ 0 h 91"/>
                <a:gd name="T2" fmla="*/ 27 w 470"/>
                <a:gd name="T3" fmla="*/ 14 h 91"/>
                <a:gd name="T4" fmla="*/ 40 w 470"/>
                <a:gd name="T5" fmla="*/ 22 h 91"/>
                <a:gd name="T6" fmla="*/ 27 w 470"/>
                <a:gd name="T7" fmla="*/ 24 h 91"/>
                <a:gd name="T8" fmla="*/ 22 w 470"/>
                <a:gd name="T9" fmla="*/ 38 h 91"/>
                <a:gd name="T10" fmla="*/ 14 w 470"/>
                <a:gd name="T11" fmla="*/ 27 h 91"/>
                <a:gd name="T12" fmla="*/ 0 w 470"/>
                <a:gd name="T13" fmla="*/ 27 h 91"/>
                <a:gd name="T14" fmla="*/ 8 w 470"/>
                <a:gd name="T15" fmla="*/ 16 h 91"/>
                <a:gd name="T16" fmla="*/ 6 w 470"/>
                <a:gd name="T17" fmla="*/ 3 h 91"/>
                <a:gd name="T18" fmla="*/ 16 w 470"/>
                <a:gd name="T19" fmla="*/ 6 h 91"/>
                <a:gd name="T20" fmla="*/ 30 w 470"/>
                <a:gd name="T21" fmla="*/ 0 h 91"/>
                <a:gd name="T22" fmla="*/ 30 w 470"/>
                <a:gd name="T23" fmla="*/ 0 h 91"/>
                <a:gd name="T24" fmla="*/ 129 w 470"/>
                <a:gd name="T25" fmla="*/ 40 h 91"/>
                <a:gd name="T26" fmla="*/ 129 w 470"/>
                <a:gd name="T27" fmla="*/ 40 h 91"/>
                <a:gd name="T28" fmla="*/ 132 w 470"/>
                <a:gd name="T29" fmla="*/ 54 h 91"/>
                <a:gd name="T30" fmla="*/ 142 w 470"/>
                <a:gd name="T31" fmla="*/ 59 h 91"/>
                <a:gd name="T32" fmla="*/ 132 w 470"/>
                <a:gd name="T33" fmla="*/ 67 h 91"/>
                <a:gd name="T34" fmla="*/ 129 w 470"/>
                <a:gd name="T35" fmla="*/ 81 h 91"/>
                <a:gd name="T36" fmla="*/ 121 w 470"/>
                <a:gd name="T37" fmla="*/ 73 h 91"/>
                <a:gd name="T38" fmla="*/ 105 w 470"/>
                <a:gd name="T39" fmla="*/ 75 h 91"/>
                <a:gd name="T40" fmla="*/ 110 w 470"/>
                <a:gd name="T41" fmla="*/ 62 h 91"/>
                <a:gd name="T42" fmla="*/ 105 w 470"/>
                <a:gd name="T43" fmla="*/ 48 h 91"/>
                <a:gd name="T44" fmla="*/ 118 w 470"/>
                <a:gd name="T45" fmla="*/ 51 h 91"/>
                <a:gd name="T46" fmla="*/ 129 w 470"/>
                <a:gd name="T47" fmla="*/ 40 h 91"/>
                <a:gd name="T48" fmla="*/ 129 w 470"/>
                <a:gd name="T49" fmla="*/ 40 h 91"/>
                <a:gd name="T50" fmla="*/ 440 w 470"/>
                <a:gd name="T51" fmla="*/ 0 h 91"/>
                <a:gd name="T52" fmla="*/ 440 w 470"/>
                <a:gd name="T53" fmla="*/ 0 h 91"/>
                <a:gd name="T54" fmla="*/ 451 w 470"/>
                <a:gd name="T55" fmla="*/ 6 h 91"/>
                <a:gd name="T56" fmla="*/ 465 w 470"/>
                <a:gd name="T57" fmla="*/ 3 h 91"/>
                <a:gd name="T58" fmla="*/ 462 w 470"/>
                <a:gd name="T59" fmla="*/ 16 h 91"/>
                <a:gd name="T60" fmla="*/ 470 w 470"/>
                <a:gd name="T61" fmla="*/ 27 h 91"/>
                <a:gd name="T62" fmla="*/ 457 w 470"/>
                <a:gd name="T63" fmla="*/ 27 h 91"/>
                <a:gd name="T64" fmla="*/ 448 w 470"/>
                <a:gd name="T65" fmla="*/ 38 h 91"/>
                <a:gd name="T66" fmla="*/ 443 w 470"/>
                <a:gd name="T67" fmla="*/ 27 h 91"/>
                <a:gd name="T68" fmla="*/ 430 w 470"/>
                <a:gd name="T69" fmla="*/ 22 h 91"/>
                <a:gd name="T70" fmla="*/ 440 w 470"/>
                <a:gd name="T71" fmla="*/ 14 h 91"/>
                <a:gd name="T72" fmla="*/ 440 w 470"/>
                <a:gd name="T73" fmla="*/ 0 h 91"/>
                <a:gd name="T74" fmla="*/ 440 w 470"/>
                <a:gd name="T75" fmla="*/ 0 h 91"/>
                <a:gd name="T76" fmla="*/ 341 w 470"/>
                <a:gd name="T77" fmla="*/ 40 h 91"/>
                <a:gd name="T78" fmla="*/ 341 w 470"/>
                <a:gd name="T79" fmla="*/ 40 h 91"/>
                <a:gd name="T80" fmla="*/ 349 w 470"/>
                <a:gd name="T81" fmla="*/ 51 h 91"/>
                <a:gd name="T82" fmla="*/ 363 w 470"/>
                <a:gd name="T83" fmla="*/ 48 h 91"/>
                <a:gd name="T84" fmla="*/ 357 w 470"/>
                <a:gd name="T85" fmla="*/ 62 h 91"/>
                <a:gd name="T86" fmla="*/ 363 w 470"/>
                <a:gd name="T87" fmla="*/ 75 h 91"/>
                <a:gd name="T88" fmla="*/ 349 w 470"/>
                <a:gd name="T89" fmla="*/ 73 h 91"/>
                <a:gd name="T90" fmla="*/ 338 w 470"/>
                <a:gd name="T91" fmla="*/ 81 h 91"/>
                <a:gd name="T92" fmla="*/ 336 w 470"/>
                <a:gd name="T93" fmla="*/ 67 h 91"/>
                <a:gd name="T94" fmla="*/ 325 w 470"/>
                <a:gd name="T95" fmla="*/ 59 h 91"/>
                <a:gd name="T96" fmla="*/ 338 w 470"/>
                <a:gd name="T97" fmla="*/ 54 h 91"/>
                <a:gd name="T98" fmla="*/ 341 w 470"/>
                <a:gd name="T99" fmla="*/ 40 h 91"/>
                <a:gd name="T100" fmla="*/ 341 w 470"/>
                <a:gd name="T101" fmla="*/ 40 h 91"/>
                <a:gd name="T102" fmla="*/ 234 w 470"/>
                <a:gd name="T103" fmla="*/ 54 h 91"/>
                <a:gd name="T104" fmla="*/ 234 w 470"/>
                <a:gd name="T105" fmla="*/ 54 h 91"/>
                <a:gd name="T106" fmla="*/ 242 w 470"/>
                <a:gd name="T107" fmla="*/ 67 h 91"/>
                <a:gd name="T108" fmla="*/ 255 w 470"/>
                <a:gd name="T109" fmla="*/ 70 h 91"/>
                <a:gd name="T110" fmla="*/ 244 w 470"/>
                <a:gd name="T111" fmla="*/ 78 h 91"/>
                <a:gd name="T112" fmla="*/ 247 w 470"/>
                <a:gd name="T113" fmla="*/ 91 h 91"/>
                <a:gd name="T114" fmla="*/ 234 w 470"/>
                <a:gd name="T115" fmla="*/ 86 h 91"/>
                <a:gd name="T116" fmla="*/ 223 w 470"/>
                <a:gd name="T117" fmla="*/ 91 h 91"/>
                <a:gd name="T118" fmla="*/ 223 w 470"/>
                <a:gd name="T119" fmla="*/ 78 h 91"/>
                <a:gd name="T120" fmla="*/ 215 w 470"/>
                <a:gd name="T121" fmla="*/ 70 h 91"/>
                <a:gd name="T122" fmla="*/ 228 w 470"/>
                <a:gd name="T123" fmla="*/ 67 h 91"/>
                <a:gd name="T124" fmla="*/ 234 w 470"/>
                <a:gd name="T125" fmla="*/ 5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70" h="91">
                  <a:moveTo>
                    <a:pt x="30" y="0"/>
                  </a:moveTo>
                  <a:lnTo>
                    <a:pt x="27" y="14"/>
                  </a:lnTo>
                  <a:lnTo>
                    <a:pt x="40" y="22"/>
                  </a:lnTo>
                  <a:lnTo>
                    <a:pt x="27" y="24"/>
                  </a:lnTo>
                  <a:lnTo>
                    <a:pt x="22" y="38"/>
                  </a:lnTo>
                  <a:lnTo>
                    <a:pt x="14" y="27"/>
                  </a:lnTo>
                  <a:lnTo>
                    <a:pt x="0" y="27"/>
                  </a:lnTo>
                  <a:lnTo>
                    <a:pt x="8" y="16"/>
                  </a:lnTo>
                  <a:lnTo>
                    <a:pt x="6" y="3"/>
                  </a:lnTo>
                  <a:lnTo>
                    <a:pt x="16" y="6"/>
                  </a:lnTo>
                  <a:lnTo>
                    <a:pt x="30" y="0"/>
                  </a:lnTo>
                  <a:lnTo>
                    <a:pt x="30" y="0"/>
                  </a:lnTo>
                  <a:close/>
                  <a:moveTo>
                    <a:pt x="129" y="40"/>
                  </a:moveTo>
                  <a:lnTo>
                    <a:pt x="129" y="40"/>
                  </a:lnTo>
                  <a:lnTo>
                    <a:pt x="132" y="54"/>
                  </a:lnTo>
                  <a:lnTo>
                    <a:pt x="142" y="59"/>
                  </a:lnTo>
                  <a:lnTo>
                    <a:pt x="132" y="67"/>
                  </a:lnTo>
                  <a:lnTo>
                    <a:pt x="129" y="81"/>
                  </a:lnTo>
                  <a:lnTo>
                    <a:pt x="121" y="73"/>
                  </a:lnTo>
                  <a:lnTo>
                    <a:pt x="105" y="75"/>
                  </a:lnTo>
                  <a:lnTo>
                    <a:pt x="110" y="62"/>
                  </a:lnTo>
                  <a:lnTo>
                    <a:pt x="105" y="48"/>
                  </a:lnTo>
                  <a:lnTo>
                    <a:pt x="118" y="51"/>
                  </a:lnTo>
                  <a:lnTo>
                    <a:pt x="129" y="40"/>
                  </a:lnTo>
                  <a:lnTo>
                    <a:pt x="129" y="40"/>
                  </a:lnTo>
                  <a:close/>
                  <a:moveTo>
                    <a:pt x="440" y="0"/>
                  </a:moveTo>
                  <a:lnTo>
                    <a:pt x="440" y="0"/>
                  </a:lnTo>
                  <a:lnTo>
                    <a:pt x="451" y="6"/>
                  </a:lnTo>
                  <a:lnTo>
                    <a:pt x="465" y="3"/>
                  </a:lnTo>
                  <a:lnTo>
                    <a:pt x="462" y="16"/>
                  </a:lnTo>
                  <a:lnTo>
                    <a:pt x="470" y="27"/>
                  </a:lnTo>
                  <a:lnTo>
                    <a:pt x="457" y="27"/>
                  </a:lnTo>
                  <a:lnTo>
                    <a:pt x="448" y="38"/>
                  </a:lnTo>
                  <a:lnTo>
                    <a:pt x="443" y="27"/>
                  </a:lnTo>
                  <a:lnTo>
                    <a:pt x="430" y="22"/>
                  </a:lnTo>
                  <a:lnTo>
                    <a:pt x="440" y="14"/>
                  </a:lnTo>
                  <a:lnTo>
                    <a:pt x="440" y="0"/>
                  </a:lnTo>
                  <a:lnTo>
                    <a:pt x="440" y="0"/>
                  </a:lnTo>
                  <a:close/>
                  <a:moveTo>
                    <a:pt x="341" y="40"/>
                  </a:moveTo>
                  <a:lnTo>
                    <a:pt x="341" y="40"/>
                  </a:lnTo>
                  <a:lnTo>
                    <a:pt x="349" y="51"/>
                  </a:lnTo>
                  <a:lnTo>
                    <a:pt x="363" y="48"/>
                  </a:lnTo>
                  <a:lnTo>
                    <a:pt x="357" y="62"/>
                  </a:lnTo>
                  <a:lnTo>
                    <a:pt x="363" y="75"/>
                  </a:lnTo>
                  <a:lnTo>
                    <a:pt x="349" y="73"/>
                  </a:lnTo>
                  <a:lnTo>
                    <a:pt x="338" y="81"/>
                  </a:lnTo>
                  <a:lnTo>
                    <a:pt x="336" y="67"/>
                  </a:lnTo>
                  <a:lnTo>
                    <a:pt x="325" y="59"/>
                  </a:lnTo>
                  <a:lnTo>
                    <a:pt x="338" y="54"/>
                  </a:lnTo>
                  <a:lnTo>
                    <a:pt x="341" y="40"/>
                  </a:lnTo>
                  <a:lnTo>
                    <a:pt x="341" y="40"/>
                  </a:lnTo>
                  <a:close/>
                  <a:moveTo>
                    <a:pt x="234" y="54"/>
                  </a:moveTo>
                  <a:lnTo>
                    <a:pt x="234" y="54"/>
                  </a:lnTo>
                  <a:lnTo>
                    <a:pt x="242" y="67"/>
                  </a:lnTo>
                  <a:lnTo>
                    <a:pt x="255" y="70"/>
                  </a:lnTo>
                  <a:lnTo>
                    <a:pt x="244" y="78"/>
                  </a:lnTo>
                  <a:lnTo>
                    <a:pt x="247" y="91"/>
                  </a:lnTo>
                  <a:lnTo>
                    <a:pt x="234" y="86"/>
                  </a:lnTo>
                  <a:lnTo>
                    <a:pt x="223" y="91"/>
                  </a:lnTo>
                  <a:lnTo>
                    <a:pt x="223" y="78"/>
                  </a:lnTo>
                  <a:lnTo>
                    <a:pt x="215" y="70"/>
                  </a:lnTo>
                  <a:lnTo>
                    <a:pt x="228" y="67"/>
                  </a:lnTo>
                  <a:lnTo>
                    <a:pt x="234" y="54"/>
                  </a:lnTo>
                  <a:close/>
                </a:path>
              </a:pathLst>
            </a:custGeom>
            <a:solidFill>
              <a:srgbClr val="E75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330702" y="-980739"/>
              <a:ext cx="730495" cy="75859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709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" t="678" r="2521" b="1781"/>
          <a:stretch/>
        </p:blipFill>
        <p:spPr>
          <a:xfrm rot="5400000">
            <a:off x="2666999" y="-2667001"/>
            <a:ext cx="6858002" cy="12192004"/>
          </a:xfrm>
          <a:prstGeom prst="rect">
            <a:avLst/>
          </a:prstGeom>
        </p:spPr>
      </p:pic>
      <p:sp>
        <p:nvSpPr>
          <p:cNvPr id="5" name="图文框 4"/>
          <p:cNvSpPr/>
          <p:nvPr/>
        </p:nvSpPr>
        <p:spPr>
          <a:xfrm>
            <a:off x="120316" y="105569"/>
            <a:ext cx="11940088" cy="6661943"/>
          </a:xfrm>
          <a:prstGeom prst="frame">
            <a:avLst>
              <a:gd name="adj1" fmla="val 942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27" y="190723"/>
            <a:ext cx="1640170" cy="16625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275820" y="4961952"/>
            <a:ext cx="1640170" cy="166256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0299884" y="194159"/>
            <a:ext cx="1640170" cy="166256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75284" y="4906312"/>
            <a:ext cx="1640170" cy="1662561"/>
          </a:xfrm>
          <a:prstGeom prst="rect">
            <a:avLst/>
          </a:prstGeom>
        </p:spPr>
      </p:pic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3134579" y="2366256"/>
            <a:ext cx="592181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铭记师恩</a:t>
            </a: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难忘母校</a:t>
            </a:r>
          </a:p>
        </p:txBody>
      </p:sp>
      <p:sp>
        <p:nvSpPr>
          <p:cNvPr id="17" name="矩形 16"/>
          <p:cNvSpPr/>
          <p:nvPr/>
        </p:nvSpPr>
        <p:spPr>
          <a:xfrm>
            <a:off x="3254960" y="3258089"/>
            <a:ext cx="568105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42236" y="3367680"/>
            <a:ext cx="570650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在即将完成我的论文，结束我在学校的学习生涯之际。回首在校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年，首先，我要感谢我的指导教师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，感谢她对本文的多次指导，并给了我许多宝贵的意见和建议。再此深深感谢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老师给予我的教诲、关怀、帮助和指导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63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1" presetClass="entr" presetSubtype="0" fill="hold" grpId="0" nodeType="withEffect">
                                  <p:stCondLst>
                                    <p:cond delay="7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4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87"/>
          <p:cNvGrpSpPr/>
          <p:nvPr/>
        </p:nvGrpSpPr>
        <p:grpSpPr>
          <a:xfrm>
            <a:off x="5300663" y="5054601"/>
            <a:ext cx="1028700" cy="1027113"/>
            <a:chOff x="5110163" y="5073651"/>
            <a:chExt cx="1028700" cy="1027113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5110163" y="5073651"/>
              <a:ext cx="1028700" cy="1027113"/>
            </a:xfrm>
            <a:custGeom>
              <a:avLst/>
              <a:gdLst>
                <a:gd name="T0" fmla="*/ 195 w 390"/>
                <a:gd name="T1" fmla="*/ 0 h 389"/>
                <a:gd name="T2" fmla="*/ 0 w 390"/>
                <a:gd name="T3" fmla="*/ 194 h 389"/>
                <a:gd name="T4" fmla="*/ 195 w 390"/>
                <a:gd name="T5" fmla="*/ 389 h 389"/>
                <a:gd name="T6" fmla="*/ 390 w 390"/>
                <a:gd name="T7" fmla="*/ 194 h 389"/>
                <a:gd name="T8" fmla="*/ 195 w 390"/>
                <a:gd name="T9" fmla="*/ 0 h 389"/>
                <a:gd name="T10" fmla="*/ 165 w 390"/>
                <a:gd name="T11" fmla="*/ 367 h 389"/>
                <a:gd name="T12" fmla="*/ 137 w 390"/>
                <a:gd name="T13" fmla="*/ 350 h 389"/>
                <a:gd name="T14" fmla="*/ 86 w 390"/>
                <a:gd name="T15" fmla="*/ 331 h 389"/>
                <a:gd name="T16" fmla="*/ 35 w 390"/>
                <a:gd name="T17" fmla="*/ 266 h 389"/>
                <a:gd name="T18" fmla="*/ 60 w 390"/>
                <a:gd name="T19" fmla="*/ 227 h 389"/>
                <a:gd name="T20" fmla="*/ 53 w 390"/>
                <a:gd name="T21" fmla="*/ 149 h 389"/>
                <a:gd name="T22" fmla="*/ 28 w 390"/>
                <a:gd name="T23" fmla="*/ 141 h 389"/>
                <a:gd name="T24" fmla="*/ 195 w 390"/>
                <a:gd name="T25" fmla="*/ 20 h 389"/>
                <a:gd name="T26" fmla="*/ 370 w 390"/>
                <a:gd name="T27" fmla="*/ 194 h 389"/>
                <a:gd name="T28" fmla="*/ 343 w 390"/>
                <a:gd name="T29" fmla="*/ 287 h 389"/>
                <a:gd name="T30" fmla="*/ 338 w 390"/>
                <a:gd name="T31" fmla="*/ 283 h 389"/>
                <a:gd name="T32" fmla="*/ 288 w 390"/>
                <a:gd name="T33" fmla="*/ 323 h 389"/>
                <a:gd name="T34" fmla="*/ 267 w 390"/>
                <a:gd name="T35" fmla="*/ 354 h 389"/>
                <a:gd name="T36" fmla="*/ 195 w 390"/>
                <a:gd name="T37" fmla="*/ 369 h 389"/>
                <a:gd name="T38" fmla="*/ 165 w 390"/>
                <a:gd name="T39" fmla="*/ 367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0" h="389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2" y="389"/>
                    <a:pt x="390" y="302"/>
                    <a:pt x="390" y="194"/>
                  </a:cubicBezTo>
                  <a:cubicBezTo>
                    <a:pt x="390" y="87"/>
                    <a:pt x="302" y="0"/>
                    <a:pt x="195" y="0"/>
                  </a:cubicBezTo>
                  <a:close/>
                  <a:moveTo>
                    <a:pt x="165" y="367"/>
                  </a:moveTo>
                  <a:cubicBezTo>
                    <a:pt x="152" y="360"/>
                    <a:pt x="137" y="350"/>
                    <a:pt x="137" y="350"/>
                  </a:cubicBezTo>
                  <a:cubicBezTo>
                    <a:pt x="115" y="346"/>
                    <a:pt x="97" y="337"/>
                    <a:pt x="86" y="331"/>
                  </a:cubicBezTo>
                  <a:cubicBezTo>
                    <a:pt x="64" y="314"/>
                    <a:pt x="47" y="292"/>
                    <a:pt x="35" y="266"/>
                  </a:cubicBezTo>
                  <a:cubicBezTo>
                    <a:pt x="44" y="249"/>
                    <a:pt x="60" y="227"/>
                    <a:pt x="60" y="227"/>
                  </a:cubicBezTo>
                  <a:cubicBezTo>
                    <a:pt x="51" y="192"/>
                    <a:pt x="53" y="149"/>
                    <a:pt x="53" y="149"/>
                  </a:cubicBezTo>
                  <a:cubicBezTo>
                    <a:pt x="47" y="145"/>
                    <a:pt x="36" y="143"/>
                    <a:pt x="28" y="141"/>
                  </a:cubicBezTo>
                  <a:cubicBezTo>
                    <a:pt x="51" y="71"/>
                    <a:pt x="117" y="20"/>
                    <a:pt x="195" y="20"/>
                  </a:cubicBezTo>
                  <a:cubicBezTo>
                    <a:pt x="291" y="20"/>
                    <a:pt x="370" y="98"/>
                    <a:pt x="370" y="194"/>
                  </a:cubicBezTo>
                  <a:cubicBezTo>
                    <a:pt x="370" y="228"/>
                    <a:pt x="360" y="260"/>
                    <a:pt x="343" y="287"/>
                  </a:cubicBezTo>
                  <a:cubicBezTo>
                    <a:pt x="341" y="285"/>
                    <a:pt x="338" y="283"/>
                    <a:pt x="338" y="283"/>
                  </a:cubicBezTo>
                  <a:cubicBezTo>
                    <a:pt x="324" y="303"/>
                    <a:pt x="288" y="323"/>
                    <a:pt x="288" y="323"/>
                  </a:cubicBezTo>
                  <a:cubicBezTo>
                    <a:pt x="280" y="339"/>
                    <a:pt x="272" y="348"/>
                    <a:pt x="267" y="354"/>
                  </a:cubicBezTo>
                  <a:cubicBezTo>
                    <a:pt x="245" y="364"/>
                    <a:pt x="221" y="369"/>
                    <a:pt x="195" y="369"/>
                  </a:cubicBezTo>
                  <a:cubicBezTo>
                    <a:pt x="184" y="369"/>
                    <a:pt x="174" y="368"/>
                    <a:pt x="165" y="367"/>
                  </a:cubicBezTo>
                  <a:close/>
                </a:path>
              </a:pathLst>
            </a:custGeom>
            <a:solidFill>
              <a:srgbClr val="1F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5376863" y="5149851"/>
              <a:ext cx="336550" cy="266700"/>
            </a:xfrm>
            <a:custGeom>
              <a:avLst/>
              <a:gdLst>
                <a:gd name="T0" fmla="*/ 127 w 128"/>
                <a:gd name="T1" fmla="*/ 54 h 101"/>
                <a:gd name="T2" fmla="*/ 102 w 128"/>
                <a:gd name="T3" fmla="*/ 0 h 101"/>
                <a:gd name="T4" fmla="*/ 21 w 128"/>
                <a:gd name="T5" fmla="*/ 17 h 101"/>
                <a:gd name="T6" fmla="*/ 0 w 128"/>
                <a:gd name="T7" fmla="*/ 71 h 101"/>
                <a:gd name="T8" fmla="*/ 68 w 128"/>
                <a:gd name="T9" fmla="*/ 101 h 101"/>
                <a:gd name="T10" fmla="*/ 127 w 128"/>
                <a:gd name="T11" fmla="*/ 5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" h="101">
                  <a:moveTo>
                    <a:pt x="127" y="54"/>
                  </a:moveTo>
                  <a:cubicBezTo>
                    <a:pt x="128" y="48"/>
                    <a:pt x="102" y="0"/>
                    <a:pt x="102" y="0"/>
                  </a:cubicBezTo>
                  <a:cubicBezTo>
                    <a:pt x="59" y="0"/>
                    <a:pt x="21" y="17"/>
                    <a:pt x="21" y="17"/>
                  </a:cubicBezTo>
                  <a:cubicBezTo>
                    <a:pt x="14" y="20"/>
                    <a:pt x="0" y="71"/>
                    <a:pt x="0" y="71"/>
                  </a:cubicBezTo>
                  <a:cubicBezTo>
                    <a:pt x="4" y="71"/>
                    <a:pt x="68" y="101"/>
                    <a:pt x="68" y="101"/>
                  </a:cubicBezTo>
                  <a:cubicBezTo>
                    <a:pt x="74" y="89"/>
                    <a:pt x="127" y="54"/>
                    <a:pt x="127" y="54"/>
                  </a:cubicBezTo>
                  <a:close/>
                </a:path>
              </a:pathLst>
            </a:custGeom>
            <a:solidFill>
              <a:srgbClr val="1F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5868988" y="5335588"/>
              <a:ext cx="206375" cy="339725"/>
            </a:xfrm>
            <a:custGeom>
              <a:avLst/>
              <a:gdLst>
                <a:gd name="T0" fmla="*/ 61 w 78"/>
                <a:gd name="T1" fmla="*/ 129 h 129"/>
                <a:gd name="T2" fmla="*/ 78 w 78"/>
                <a:gd name="T3" fmla="*/ 75 h 129"/>
                <a:gd name="T4" fmla="*/ 41 w 78"/>
                <a:gd name="T5" fmla="*/ 0 h 129"/>
                <a:gd name="T6" fmla="*/ 0 w 78"/>
                <a:gd name="T7" fmla="*/ 24 h 129"/>
                <a:gd name="T8" fmla="*/ 6 w 78"/>
                <a:gd name="T9" fmla="*/ 103 h 129"/>
                <a:gd name="T10" fmla="*/ 61 w 78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129">
                  <a:moveTo>
                    <a:pt x="61" y="129"/>
                  </a:moveTo>
                  <a:cubicBezTo>
                    <a:pt x="68" y="122"/>
                    <a:pt x="78" y="75"/>
                    <a:pt x="78" y="75"/>
                  </a:cubicBezTo>
                  <a:cubicBezTo>
                    <a:pt x="73" y="40"/>
                    <a:pt x="41" y="0"/>
                    <a:pt x="41" y="0"/>
                  </a:cubicBezTo>
                  <a:cubicBezTo>
                    <a:pt x="35" y="0"/>
                    <a:pt x="0" y="24"/>
                    <a:pt x="0" y="24"/>
                  </a:cubicBezTo>
                  <a:cubicBezTo>
                    <a:pt x="6" y="28"/>
                    <a:pt x="6" y="103"/>
                    <a:pt x="6" y="103"/>
                  </a:cubicBezTo>
                  <a:lnTo>
                    <a:pt x="61" y="129"/>
                  </a:lnTo>
                  <a:close/>
                </a:path>
              </a:pathLst>
            </a:custGeom>
            <a:solidFill>
              <a:srgbClr val="1F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5426075" y="5570538"/>
              <a:ext cx="349250" cy="344488"/>
            </a:xfrm>
            <a:custGeom>
              <a:avLst/>
              <a:gdLst>
                <a:gd name="T0" fmla="*/ 131 w 132"/>
                <a:gd name="T1" fmla="*/ 37 h 131"/>
                <a:gd name="T2" fmla="*/ 57 w 132"/>
                <a:gd name="T3" fmla="*/ 0 h 131"/>
                <a:gd name="T4" fmla="*/ 2 w 132"/>
                <a:gd name="T5" fmla="*/ 54 h 131"/>
                <a:gd name="T6" fmla="*/ 40 w 132"/>
                <a:gd name="T7" fmla="*/ 128 h 131"/>
                <a:gd name="T8" fmla="*/ 121 w 132"/>
                <a:gd name="T9" fmla="*/ 108 h 131"/>
                <a:gd name="T10" fmla="*/ 131 w 132"/>
                <a:gd name="T11" fmla="*/ 3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31" y="37"/>
                  </a:moveTo>
                  <a:cubicBezTo>
                    <a:pt x="130" y="37"/>
                    <a:pt x="57" y="0"/>
                    <a:pt x="57" y="0"/>
                  </a:cubicBezTo>
                  <a:cubicBezTo>
                    <a:pt x="52" y="2"/>
                    <a:pt x="2" y="54"/>
                    <a:pt x="2" y="54"/>
                  </a:cubicBezTo>
                  <a:cubicBezTo>
                    <a:pt x="0" y="57"/>
                    <a:pt x="30" y="124"/>
                    <a:pt x="40" y="128"/>
                  </a:cubicBezTo>
                  <a:cubicBezTo>
                    <a:pt x="50" y="131"/>
                    <a:pt x="121" y="108"/>
                    <a:pt x="121" y="108"/>
                  </a:cubicBezTo>
                  <a:cubicBezTo>
                    <a:pt x="121" y="108"/>
                    <a:pt x="132" y="38"/>
                    <a:pt x="131" y="37"/>
                  </a:cubicBezTo>
                  <a:close/>
                </a:path>
              </a:pathLst>
            </a:custGeom>
            <a:solidFill>
              <a:srgbClr val="1F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" name="Freeform 9"/>
          <p:cNvSpPr>
            <a:spLocks noEditPoints="1"/>
          </p:cNvSpPr>
          <p:nvPr/>
        </p:nvSpPr>
        <p:spPr bwMode="auto">
          <a:xfrm>
            <a:off x="3841750" y="2238376"/>
            <a:ext cx="749300" cy="996950"/>
          </a:xfrm>
          <a:custGeom>
            <a:avLst/>
            <a:gdLst>
              <a:gd name="T0" fmla="*/ 277 w 284"/>
              <a:gd name="T1" fmla="*/ 342 h 378"/>
              <a:gd name="T2" fmla="*/ 202 w 284"/>
              <a:gd name="T3" fmla="*/ 198 h 378"/>
              <a:gd name="T4" fmla="*/ 193 w 284"/>
              <a:gd name="T5" fmla="*/ 35 h 378"/>
              <a:gd name="T6" fmla="*/ 202 w 284"/>
              <a:gd name="T7" fmla="*/ 17 h 378"/>
              <a:gd name="T8" fmla="*/ 182 w 284"/>
              <a:gd name="T9" fmla="*/ 0 h 378"/>
              <a:gd name="T10" fmla="*/ 103 w 284"/>
              <a:gd name="T11" fmla="*/ 0 h 378"/>
              <a:gd name="T12" fmla="*/ 92 w 284"/>
              <a:gd name="T13" fmla="*/ 2 h 378"/>
              <a:gd name="T14" fmla="*/ 82 w 284"/>
              <a:gd name="T15" fmla="*/ 17 h 378"/>
              <a:gd name="T16" fmla="*/ 91 w 284"/>
              <a:gd name="T17" fmla="*/ 158 h 378"/>
              <a:gd name="T18" fmla="*/ 82 w 284"/>
              <a:gd name="T19" fmla="*/ 198 h 378"/>
              <a:gd name="T20" fmla="*/ 3 w 284"/>
              <a:gd name="T21" fmla="*/ 352 h 378"/>
              <a:gd name="T22" fmla="*/ 15 w 284"/>
              <a:gd name="T23" fmla="*/ 378 h 378"/>
              <a:gd name="T24" fmla="*/ 281 w 284"/>
              <a:gd name="T25" fmla="*/ 372 h 378"/>
              <a:gd name="T26" fmla="*/ 165 w 284"/>
              <a:gd name="T27" fmla="*/ 245 h 378"/>
              <a:gd name="T28" fmla="*/ 157 w 284"/>
              <a:gd name="T29" fmla="*/ 49 h 378"/>
              <a:gd name="T30" fmla="*/ 138 w 284"/>
              <a:gd name="T31" fmla="*/ 68 h 378"/>
              <a:gd name="T32" fmla="*/ 157 w 284"/>
              <a:gd name="T33" fmla="*/ 73 h 378"/>
              <a:gd name="T34" fmla="*/ 138 w 284"/>
              <a:gd name="T35" fmla="*/ 90 h 378"/>
              <a:gd name="T36" fmla="*/ 157 w 284"/>
              <a:gd name="T37" fmla="*/ 95 h 378"/>
              <a:gd name="T38" fmla="*/ 138 w 284"/>
              <a:gd name="T39" fmla="*/ 111 h 378"/>
              <a:gd name="T40" fmla="*/ 157 w 284"/>
              <a:gd name="T41" fmla="*/ 116 h 378"/>
              <a:gd name="T42" fmla="*/ 138 w 284"/>
              <a:gd name="T43" fmla="*/ 133 h 378"/>
              <a:gd name="T44" fmla="*/ 157 w 284"/>
              <a:gd name="T45" fmla="*/ 138 h 378"/>
              <a:gd name="T46" fmla="*/ 138 w 284"/>
              <a:gd name="T47" fmla="*/ 152 h 378"/>
              <a:gd name="T48" fmla="*/ 157 w 284"/>
              <a:gd name="T49" fmla="*/ 157 h 378"/>
              <a:gd name="T50" fmla="*/ 138 w 284"/>
              <a:gd name="T51" fmla="*/ 174 h 378"/>
              <a:gd name="T52" fmla="*/ 157 w 284"/>
              <a:gd name="T53" fmla="*/ 179 h 378"/>
              <a:gd name="T54" fmla="*/ 138 w 284"/>
              <a:gd name="T55" fmla="*/ 195 h 378"/>
              <a:gd name="T56" fmla="*/ 157 w 284"/>
              <a:gd name="T57" fmla="*/ 199 h 378"/>
              <a:gd name="T58" fmla="*/ 138 w 284"/>
              <a:gd name="T59" fmla="*/ 217 h 378"/>
              <a:gd name="T60" fmla="*/ 157 w 284"/>
              <a:gd name="T61" fmla="*/ 221 h 378"/>
              <a:gd name="T62" fmla="*/ 138 w 284"/>
              <a:gd name="T63" fmla="*/ 237 h 378"/>
              <a:gd name="T64" fmla="*/ 157 w 284"/>
              <a:gd name="T65" fmla="*/ 241 h 378"/>
              <a:gd name="T66" fmla="*/ 72 w 284"/>
              <a:gd name="T67" fmla="*/ 245 h 378"/>
              <a:gd name="T68" fmla="*/ 104 w 284"/>
              <a:gd name="T69" fmla="*/ 158 h 378"/>
              <a:gd name="T70" fmla="*/ 98 w 284"/>
              <a:gd name="T71" fmla="*/ 23 h 378"/>
              <a:gd name="T72" fmla="*/ 95 w 284"/>
              <a:gd name="T73" fmla="*/ 17 h 378"/>
              <a:gd name="T74" fmla="*/ 102 w 284"/>
              <a:gd name="T75" fmla="*/ 12 h 378"/>
              <a:gd name="T76" fmla="*/ 102 w 284"/>
              <a:gd name="T77" fmla="*/ 12 h 378"/>
              <a:gd name="T78" fmla="*/ 181 w 284"/>
              <a:gd name="T79" fmla="*/ 12 h 378"/>
              <a:gd name="T80" fmla="*/ 182 w 284"/>
              <a:gd name="T81" fmla="*/ 12 h 378"/>
              <a:gd name="T82" fmla="*/ 190 w 284"/>
              <a:gd name="T83" fmla="*/ 17 h 378"/>
              <a:gd name="T84" fmla="*/ 186 w 284"/>
              <a:gd name="T85" fmla="*/ 23 h 378"/>
              <a:gd name="T86" fmla="*/ 180 w 284"/>
              <a:gd name="T87" fmla="*/ 158 h 378"/>
              <a:gd name="T88" fmla="*/ 190 w 284"/>
              <a:gd name="T89" fmla="*/ 204 h 378"/>
              <a:gd name="T90" fmla="*/ 165 w 284"/>
              <a:gd name="T91" fmla="*/ 245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84" h="378">
                <a:moveTo>
                  <a:pt x="281" y="352"/>
                </a:moveTo>
                <a:cubicBezTo>
                  <a:pt x="280" y="347"/>
                  <a:pt x="277" y="343"/>
                  <a:pt x="277" y="342"/>
                </a:cubicBezTo>
                <a:cubicBezTo>
                  <a:pt x="202" y="198"/>
                  <a:pt x="202" y="198"/>
                  <a:pt x="202" y="198"/>
                </a:cubicBezTo>
                <a:cubicBezTo>
                  <a:pt x="202" y="198"/>
                  <a:pt x="202" y="198"/>
                  <a:pt x="202" y="198"/>
                </a:cubicBezTo>
                <a:cubicBezTo>
                  <a:pt x="196" y="187"/>
                  <a:pt x="193" y="166"/>
                  <a:pt x="193" y="158"/>
                </a:cubicBezTo>
                <a:cubicBezTo>
                  <a:pt x="193" y="35"/>
                  <a:pt x="193" y="35"/>
                  <a:pt x="193" y="35"/>
                </a:cubicBezTo>
                <a:cubicBezTo>
                  <a:pt x="200" y="31"/>
                  <a:pt x="202" y="23"/>
                  <a:pt x="202" y="17"/>
                </a:cubicBezTo>
                <a:cubicBezTo>
                  <a:pt x="202" y="17"/>
                  <a:pt x="202" y="17"/>
                  <a:pt x="202" y="17"/>
                </a:cubicBezTo>
                <a:cubicBezTo>
                  <a:pt x="202" y="10"/>
                  <a:pt x="198" y="5"/>
                  <a:pt x="192" y="2"/>
                </a:cubicBezTo>
                <a:cubicBezTo>
                  <a:pt x="188" y="0"/>
                  <a:pt x="184" y="0"/>
                  <a:pt x="182" y="0"/>
                </a:cubicBezTo>
                <a:cubicBezTo>
                  <a:pt x="182" y="0"/>
                  <a:pt x="181" y="0"/>
                  <a:pt x="181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0"/>
                  <a:pt x="102" y="0"/>
                  <a:pt x="102" y="0"/>
                </a:cubicBezTo>
                <a:cubicBezTo>
                  <a:pt x="100" y="0"/>
                  <a:pt x="96" y="0"/>
                  <a:pt x="92" y="2"/>
                </a:cubicBezTo>
                <a:cubicBezTo>
                  <a:pt x="86" y="5"/>
                  <a:pt x="82" y="10"/>
                  <a:pt x="82" y="17"/>
                </a:cubicBezTo>
                <a:cubicBezTo>
                  <a:pt x="82" y="17"/>
                  <a:pt x="82" y="17"/>
                  <a:pt x="82" y="17"/>
                </a:cubicBezTo>
                <a:cubicBezTo>
                  <a:pt x="82" y="23"/>
                  <a:pt x="84" y="31"/>
                  <a:pt x="91" y="35"/>
                </a:cubicBezTo>
                <a:cubicBezTo>
                  <a:pt x="91" y="158"/>
                  <a:pt x="91" y="158"/>
                  <a:pt x="91" y="158"/>
                </a:cubicBezTo>
                <a:cubicBezTo>
                  <a:pt x="91" y="166"/>
                  <a:pt x="88" y="187"/>
                  <a:pt x="83" y="198"/>
                </a:cubicBezTo>
                <a:cubicBezTo>
                  <a:pt x="82" y="198"/>
                  <a:pt x="82" y="198"/>
                  <a:pt x="82" y="198"/>
                </a:cubicBezTo>
                <a:cubicBezTo>
                  <a:pt x="7" y="342"/>
                  <a:pt x="7" y="342"/>
                  <a:pt x="7" y="342"/>
                </a:cubicBezTo>
                <a:cubicBezTo>
                  <a:pt x="7" y="343"/>
                  <a:pt x="4" y="347"/>
                  <a:pt x="3" y="352"/>
                </a:cubicBezTo>
                <a:cubicBezTo>
                  <a:pt x="0" y="361"/>
                  <a:pt x="0" y="367"/>
                  <a:pt x="3" y="372"/>
                </a:cubicBezTo>
                <a:cubicBezTo>
                  <a:pt x="4" y="374"/>
                  <a:pt x="8" y="378"/>
                  <a:pt x="15" y="378"/>
                </a:cubicBezTo>
                <a:cubicBezTo>
                  <a:pt x="269" y="378"/>
                  <a:pt x="269" y="378"/>
                  <a:pt x="269" y="378"/>
                </a:cubicBezTo>
                <a:cubicBezTo>
                  <a:pt x="276" y="378"/>
                  <a:pt x="280" y="374"/>
                  <a:pt x="281" y="372"/>
                </a:cubicBezTo>
                <a:cubicBezTo>
                  <a:pt x="284" y="367"/>
                  <a:pt x="284" y="361"/>
                  <a:pt x="281" y="352"/>
                </a:cubicBezTo>
                <a:close/>
                <a:moveTo>
                  <a:pt x="165" y="245"/>
                </a:moveTo>
                <a:cubicBezTo>
                  <a:pt x="165" y="49"/>
                  <a:pt x="165" y="49"/>
                  <a:pt x="165" y="49"/>
                </a:cubicBezTo>
                <a:cubicBezTo>
                  <a:pt x="157" y="49"/>
                  <a:pt x="157" y="49"/>
                  <a:pt x="157" y="49"/>
                </a:cubicBezTo>
                <a:cubicBezTo>
                  <a:pt x="157" y="68"/>
                  <a:pt x="157" y="68"/>
                  <a:pt x="157" y="68"/>
                </a:cubicBezTo>
                <a:cubicBezTo>
                  <a:pt x="138" y="68"/>
                  <a:pt x="138" y="68"/>
                  <a:pt x="138" y="68"/>
                </a:cubicBezTo>
                <a:cubicBezTo>
                  <a:pt x="138" y="73"/>
                  <a:pt x="138" y="73"/>
                  <a:pt x="138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7" y="90"/>
                  <a:pt x="157" y="90"/>
                  <a:pt x="157" y="90"/>
                </a:cubicBezTo>
                <a:cubicBezTo>
                  <a:pt x="138" y="90"/>
                  <a:pt x="138" y="90"/>
                  <a:pt x="138" y="90"/>
                </a:cubicBezTo>
                <a:cubicBezTo>
                  <a:pt x="138" y="95"/>
                  <a:pt x="138" y="95"/>
                  <a:pt x="138" y="95"/>
                </a:cubicBezTo>
                <a:cubicBezTo>
                  <a:pt x="157" y="95"/>
                  <a:pt x="157" y="95"/>
                  <a:pt x="157" y="95"/>
                </a:cubicBezTo>
                <a:cubicBezTo>
                  <a:pt x="157" y="111"/>
                  <a:pt x="157" y="111"/>
                  <a:pt x="157" y="111"/>
                </a:cubicBezTo>
                <a:cubicBezTo>
                  <a:pt x="138" y="111"/>
                  <a:pt x="138" y="111"/>
                  <a:pt x="138" y="111"/>
                </a:cubicBezTo>
                <a:cubicBezTo>
                  <a:pt x="138" y="116"/>
                  <a:pt x="138" y="116"/>
                  <a:pt x="138" y="116"/>
                </a:cubicBezTo>
                <a:cubicBezTo>
                  <a:pt x="157" y="116"/>
                  <a:pt x="157" y="116"/>
                  <a:pt x="157" y="116"/>
                </a:cubicBezTo>
                <a:cubicBezTo>
                  <a:pt x="157" y="133"/>
                  <a:pt x="157" y="133"/>
                  <a:pt x="157" y="133"/>
                </a:cubicBezTo>
                <a:cubicBezTo>
                  <a:pt x="138" y="133"/>
                  <a:pt x="138" y="133"/>
                  <a:pt x="138" y="133"/>
                </a:cubicBezTo>
                <a:cubicBezTo>
                  <a:pt x="138" y="138"/>
                  <a:pt x="138" y="138"/>
                  <a:pt x="138" y="138"/>
                </a:cubicBezTo>
                <a:cubicBezTo>
                  <a:pt x="157" y="138"/>
                  <a:pt x="157" y="138"/>
                  <a:pt x="157" y="138"/>
                </a:cubicBezTo>
                <a:cubicBezTo>
                  <a:pt x="157" y="152"/>
                  <a:pt x="157" y="152"/>
                  <a:pt x="157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7"/>
                  <a:pt x="138" y="157"/>
                  <a:pt x="138" y="157"/>
                </a:cubicBezTo>
                <a:cubicBezTo>
                  <a:pt x="157" y="157"/>
                  <a:pt x="157" y="157"/>
                  <a:pt x="157" y="157"/>
                </a:cubicBezTo>
                <a:cubicBezTo>
                  <a:pt x="157" y="174"/>
                  <a:pt x="157" y="174"/>
                  <a:pt x="157" y="174"/>
                </a:cubicBezTo>
                <a:cubicBezTo>
                  <a:pt x="138" y="174"/>
                  <a:pt x="138" y="174"/>
                  <a:pt x="138" y="174"/>
                </a:cubicBezTo>
                <a:cubicBezTo>
                  <a:pt x="138" y="179"/>
                  <a:pt x="138" y="179"/>
                  <a:pt x="138" y="179"/>
                </a:cubicBezTo>
                <a:cubicBezTo>
                  <a:pt x="157" y="179"/>
                  <a:pt x="157" y="179"/>
                  <a:pt x="157" y="179"/>
                </a:cubicBezTo>
                <a:cubicBezTo>
                  <a:pt x="157" y="195"/>
                  <a:pt x="157" y="195"/>
                  <a:pt x="157" y="195"/>
                </a:cubicBezTo>
                <a:cubicBezTo>
                  <a:pt x="138" y="195"/>
                  <a:pt x="138" y="195"/>
                  <a:pt x="138" y="195"/>
                </a:cubicBezTo>
                <a:cubicBezTo>
                  <a:pt x="138" y="199"/>
                  <a:pt x="138" y="199"/>
                  <a:pt x="138" y="199"/>
                </a:cubicBezTo>
                <a:cubicBezTo>
                  <a:pt x="157" y="199"/>
                  <a:pt x="157" y="199"/>
                  <a:pt x="157" y="199"/>
                </a:cubicBezTo>
                <a:cubicBezTo>
                  <a:pt x="157" y="217"/>
                  <a:pt x="157" y="217"/>
                  <a:pt x="157" y="217"/>
                </a:cubicBezTo>
                <a:cubicBezTo>
                  <a:pt x="138" y="217"/>
                  <a:pt x="138" y="217"/>
                  <a:pt x="138" y="217"/>
                </a:cubicBezTo>
                <a:cubicBezTo>
                  <a:pt x="138" y="221"/>
                  <a:pt x="138" y="221"/>
                  <a:pt x="138" y="221"/>
                </a:cubicBezTo>
                <a:cubicBezTo>
                  <a:pt x="157" y="221"/>
                  <a:pt x="157" y="221"/>
                  <a:pt x="157" y="221"/>
                </a:cubicBezTo>
                <a:cubicBezTo>
                  <a:pt x="157" y="237"/>
                  <a:pt x="157" y="237"/>
                  <a:pt x="157" y="237"/>
                </a:cubicBezTo>
                <a:cubicBezTo>
                  <a:pt x="138" y="237"/>
                  <a:pt x="138" y="237"/>
                  <a:pt x="138" y="237"/>
                </a:cubicBezTo>
                <a:cubicBezTo>
                  <a:pt x="138" y="241"/>
                  <a:pt x="138" y="241"/>
                  <a:pt x="138" y="241"/>
                </a:cubicBezTo>
                <a:cubicBezTo>
                  <a:pt x="157" y="241"/>
                  <a:pt x="157" y="241"/>
                  <a:pt x="157" y="241"/>
                </a:cubicBezTo>
                <a:cubicBezTo>
                  <a:pt x="157" y="245"/>
                  <a:pt x="157" y="245"/>
                  <a:pt x="157" y="245"/>
                </a:cubicBezTo>
                <a:cubicBezTo>
                  <a:pt x="72" y="245"/>
                  <a:pt x="72" y="245"/>
                  <a:pt x="72" y="245"/>
                </a:cubicBezTo>
                <a:cubicBezTo>
                  <a:pt x="94" y="204"/>
                  <a:pt x="94" y="204"/>
                  <a:pt x="94" y="204"/>
                </a:cubicBezTo>
                <a:cubicBezTo>
                  <a:pt x="102" y="189"/>
                  <a:pt x="104" y="159"/>
                  <a:pt x="104" y="158"/>
                </a:cubicBezTo>
                <a:cubicBezTo>
                  <a:pt x="104" y="23"/>
                  <a:pt x="104" y="23"/>
                  <a:pt x="104" y="23"/>
                </a:cubicBezTo>
                <a:cubicBezTo>
                  <a:pt x="98" y="23"/>
                  <a:pt x="98" y="23"/>
                  <a:pt x="98" y="23"/>
                </a:cubicBezTo>
                <a:cubicBezTo>
                  <a:pt x="97" y="23"/>
                  <a:pt x="96" y="23"/>
                  <a:pt x="95" y="21"/>
                </a:cubicBezTo>
                <a:cubicBezTo>
                  <a:pt x="95" y="20"/>
                  <a:pt x="95" y="18"/>
                  <a:pt x="95" y="17"/>
                </a:cubicBezTo>
                <a:cubicBezTo>
                  <a:pt x="95" y="15"/>
                  <a:pt x="96" y="14"/>
                  <a:pt x="97" y="13"/>
                </a:cubicBezTo>
                <a:cubicBezTo>
                  <a:pt x="99" y="13"/>
                  <a:pt x="101" y="12"/>
                  <a:pt x="102" y="12"/>
                </a:cubicBezTo>
                <a:cubicBezTo>
                  <a:pt x="102" y="12"/>
                  <a:pt x="102" y="12"/>
                  <a:pt x="102" y="12"/>
                </a:cubicBezTo>
                <a:cubicBezTo>
                  <a:pt x="102" y="12"/>
                  <a:pt x="102" y="12"/>
                  <a:pt x="102" y="12"/>
                </a:cubicBezTo>
                <a:cubicBezTo>
                  <a:pt x="181" y="12"/>
                  <a:pt x="181" y="12"/>
                  <a:pt x="181" y="12"/>
                </a:cubicBezTo>
                <a:cubicBezTo>
                  <a:pt x="181" y="12"/>
                  <a:pt x="181" y="12"/>
                  <a:pt x="181" y="12"/>
                </a:cubicBezTo>
                <a:cubicBezTo>
                  <a:pt x="182" y="12"/>
                  <a:pt x="182" y="12"/>
                  <a:pt x="182" y="12"/>
                </a:cubicBezTo>
                <a:cubicBezTo>
                  <a:pt x="182" y="12"/>
                  <a:pt x="182" y="12"/>
                  <a:pt x="182" y="12"/>
                </a:cubicBezTo>
                <a:cubicBezTo>
                  <a:pt x="183" y="12"/>
                  <a:pt x="185" y="13"/>
                  <a:pt x="187" y="13"/>
                </a:cubicBezTo>
                <a:cubicBezTo>
                  <a:pt x="189" y="14"/>
                  <a:pt x="189" y="15"/>
                  <a:pt x="190" y="17"/>
                </a:cubicBezTo>
                <a:cubicBezTo>
                  <a:pt x="189" y="18"/>
                  <a:pt x="189" y="20"/>
                  <a:pt x="189" y="21"/>
                </a:cubicBezTo>
                <a:cubicBezTo>
                  <a:pt x="188" y="23"/>
                  <a:pt x="187" y="23"/>
                  <a:pt x="186" y="23"/>
                </a:cubicBezTo>
                <a:cubicBezTo>
                  <a:pt x="180" y="23"/>
                  <a:pt x="180" y="23"/>
                  <a:pt x="180" y="23"/>
                </a:cubicBezTo>
                <a:cubicBezTo>
                  <a:pt x="180" y="158"/>
                  <a:pt x="180" y="158"/>
                  <a:pt x="180" y="158"/>
                </a:cubicBezTo>
                <a:cubicBezTo>
                  <a:pt x="180" y="158"/>
                  <a:pt x="180" y="158"/>
                  <a:pt x="180" y="158"/>
                </a:cubicBezTo>
                <a:cubicBezTo>
                  <a:pt x="180" y="159"/>
                  <a:pt x="182" y="189"/>
                  <a:pt x="190" y="204"/>
                </a:cubicBezTo>
                <a:cubicBezTo>
                  <a:pt x="212" y="245"/>
                  <a:pt x="212" y="245"/>
                  <a:pt x="212" y="245"/>
                </a:cubicBezTo>
                <a:lnTo>
                  <a:pt x="165" y="245"/>
                </a:lnTo>
                <a:close/>
              </a:path>
            </a:pathLst>
          </a:custGeom>
          <a:solidFill>
            <a:srgbClr val="1F1E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0"/>
          <p:cNvSpPr>
            <a:spLocks noEditPoints="1"/>
          </p:cNvSpPr>
          <p:nvPr/>
        </p:nvSpPr>
        <p:spPr bwMode="auto">
          <a:xfrm>
            <a:off x="7329488" y="2338388"/>
            <a:ext cx="476250" cy="992188"/>
          </a:xfrm>
          <a:custGeom>
            <a:avLst/>
            <a:gdLst>
              <a:gd name="T0" fmla="*/ 157 w 181"/>
              <a:gd name="T1" fmla="*/ 0 h 376"/>
              <a:gd name="T2" fmla="*/ 24 w 181"/>
              <a:gd name="T3" fmla="*/ 0 h 376"/>
              <a:gd name="T4" fmla="*/ 0 w 181"/>
              <a:gd name="T5" fmla="*/ 24 h 376"/>
              <a:gd name="T6" fmla="*/ 0 w 181"/>
              <a:gd name="T7" fmla="*/ 25 h 376"/>
              <a:gd name="T8" fmla="*/ 16 w 181"/>
              <a:gd name="T9" fmla="*/ 299 h 376"/>
              <a:gd name="T10" fmla="*/ 83 w 181"/>
              <a:gd name="T11" fmla="*/ 376 h 376"/>
              <a:gd name="T12" fmla="*/ 89 w 181"/>
              <a:gd name="T13" fmla="*/ 376 h 376"/>
              <a:gd name="T14" fmla="*/ 90 w 181"/>
              <a:gd name="T15" fmla="*/ 376 h 376"/>
              <a:gd name="T16" fmla="*/ 98 w 181"/>
              <a:gd name="T17" fmla="*/ 376 h 376"/>
              <a:gd name="T18" fmla="*/ 156 w 181"/>
              <a:gd name="T19" fmla="*/ 337 h 376"/>
              <a:gd name="T20" fmla="*/ 165 w 181"/>
              <a:gd name="T21" fmla="*/ 46 h 376"/>
              <a:gd name="T22" fmla="*/ 181 w 181"/>
              <a:gd name="T23" fmla="*/ 24 h 376"/>
              <a:gd name="T24" fmla="*/ 158 w 181"/>
              <a:gd name="T25" fmla="*/ 33 h 376"/>
              <a:gd name="T26" fmla="*/ 151 w 181"/>
              <a:gd name="T27" fmla="*/ 224 h 376"/>
              <a:gd name="T28" fmla="*/ 137 w 181"/>
              <a:gd name="T29" fmla="*/ 46 h 376"/>
              <a:gd name="T30" fmla="*/ 130 w 181"/>
              <a:gd name="T31" fmla="*/ 62 h 376"/>
              <a:gd name="T32" fmla="*/ 114 w 181"/>
              <a:gd name="T33" fmla="*/ 67 h 376"/>
              <a:gd name="T34" fmla="*/ 130 w 181"/>
              <a:gd name="T35" fmla="*/ 82 h 376"/>
              <a:gd name="T36" fmla="*/ 114 w 181"/>
              <a:gd name="T37" fmla="*/ 86 h 376"/>
              <a:gd name="T38" fmla="*/ 130 w 181"/>
              <a:gd name="T39" fmla="*/ 100 h 376"/>
              <a:gd name="T40" fmla="*/ 114 w 181"/>
              <a:gd name="T41" fmla="*/ 105 h 376"/>
              <a:gd name="T42" fmla="*/ 130 w 181"/>
              <a:gd name="T43" fmla="*/ 120 h 376"/>
              <a:gd name="T44" fmla="*/ 114 w 181"/>
              <a:gd name="T45" fmla="*/ 124 h 376"/>
              <a:gd name="T46" fmla="*/ 130 w 181"/>
              <a:gd name="T47" fmla="*/ 137 h 376"/>
              <a:gd name="T48" fmla="*/ 114 w 181"/>
              <a:gd name="T49" fmla="*/ 141 h 376"/>
              <a:gd name="T50" fmla="*/ 130 w 181"/>
              <a:gd name="T51" fmla="*/ 156 h 376"/>
              <a:gd name="T52" fmla="*/ 114 w 181"/>
              <a:gd name="T53" fmla="*/ 160 h 376"/>
              <a:gd name="T54" fmla="*/ 130 w 181"/>
              <a:gd name="T55" fmla="*/ 174 h 376"/>
              <a:gd name="T56" fmla="*/ 114 w 181"/>
              <a:gd name="T57" fmla="*/ 178 h 376"/>
              <a:gd name="T58" fmla="*/ 130 w 181"/>
              <a:gd name="T59" fmla="*/ 193 h 376"/>
              <a:gd name="T60" fmla="*/ 114 w 181"/>
              <a:gd name="T61" fmla="*/ 198 h 376"/>
              <a:gd name="T62" fmla="*/ 130 w 181"/>
              <a:gd name="T63" fmla="*/ 211 h 376"/>
              <a:gd name="T64" fmla="*/ 114 w 181"/>
              <a:gd name="T65" fmla="*/ 215 h 376"/>
              <a:gd name="T66" fmla="*/ 130 w 181"/>
              <a:gd name="T67" fmla="*/ 224 h 376"/>
              <a:gd name="T68" fmla="*/ 30 w 181"/>
              <a:gd name="T69" fmla="*/ 33 h 376"/>
              <a:gd name="T70" fmla="*/ 15 w 181"/>
              <a:gd name="T71" fmla="*/ 29 h 376"/>
              <a:gd name="T72" fmla="*/ 23 w 181"/>
              <a:gd name="T73" fmla="*/ 14 h 376"/>
              <a:gd name="T74" fmla="*/ 167 w 181"/>
              <a:gd name="T75" fmla="*/ 24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81" h="376">
                <a:moveTo>
                  <a:pt x="181" y="24"/>
                </a:moveTo>
                <a:cubicBezTo>
                  <a:pt x="180" y="5"/>
                  <a:pt x="166" y="0"/>
                  <a:pt x="157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4" y="0"/>
                  <a:pt x="23" y="0"/>
                </a:cubicBezTo>
                <a:cubicBezTo>
                  <a:pt x="15" y="0"/>
                  <a:pt x="0" y="5"/>
                  <a:pt x="0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31"/>
                  <a:pt x="5" y="43"/>
                  <a:pt x="16" y="46"/>
                </a:cubicBezTo>
                <a:cubicBezTo>
                  <a:pt x="16" y="299"/>
                  <a:pt x="16" y="299"/>
                  <a:pt x="16" y="299"/>
                </a:cubicBezTo>
                <a:cubicBezTo>
                  <a:pt x="16" y="300"/>
                  <a:pt x="16" y="318"/>
                  <a:pt x="25" y="337"/>
                </a:cubicBezTo>
                <a:cubicBezTo>
                  <a:pt x="33" y="354"/>
                  <a:pt x="49" y="373"/>
                  <a:pt x="83" y="376"/>
                </a:cubicBezTo>
                <a:cubicBezTo>
                  <a:pt x="83" y="376"/>
                  <a:pt x="83" y="376"/>
                  <a:pt x="83" y="376"/>
                </a:cubicBezTo>
                <a:cubicBezTo>
                  <a:pt x="89" y="376"/>
                  <a:pt x="89" y="376"/>
                  <a:pt x="89" y="376"/>
                </a:cubicBezTo>
                <a:cubicBezTo>
                  <a:pt x="90" y="376"/>
                  <a:pt x="90" y="376"/>
                  <a:pt x="90" y="376"/>
                </a:cubicBezTo>
                <a:cubicBezTo>
                  <a:pt x="90" y="376"/>
                  <a:pt x="90" y="376"/>
                  <a:pt x="90" y="376"/>
                </a:cubicBezTo>
                <a:cubicBezTo>
                  <a:pt x="91" y="376"/>
                  <a:pt x="91" y="376"/>
                  <a:pt x="91" y="376"/>
                </a:cubicBezTo>
                <a:cubicBezTo>
                  <a:pt x="98" y="376"/>
                  <a:pt x="98" y="376"/>
                  <a:pt x="98" y="376"/>
                </a:cubicBezTo>
                <a:cubicBezTo>
                  <a:pt x="98" y="376"/>
                  <a:pt x="98" y="376"/>
                  <a:pt x="98" y="376"/>
                </a:cubicBezTo>
                <a:cubicBezTo>
                  <a:pt x="131" y="373"/>
                  <a:pt x="148" y="354"/>
                  <a:pt x="156" y="337"/>
                </a:cubicBezTo>
                <a:cubicBezTo>
                  <a:pt x="164" y="318"/>
                  <a:pt x="165" y="300"/>
                  <a:pt x="165" y="299"/>
                </a:cubicBezTo>
                <a:cubicBezTo>
                  <a:pt x="165" y="46"/>
                  <a:pt x="165" y="46"/>
                  <a:pt x="165" y="46"/>
                </a:cubicBezTo>
                <a:cubicBezTo>
                  <a:pt x="176" y="43"/>
                  <a:pt x="180" y="31"/>
                  <a:pt x="181" y="25"/>
                </a:cubicBezTo>
                <a:cubicBezTo>
                  <a:pt x="181" y="24"/>
                  <a:pt x="181" y="24"/>
                  <a:pt x="181" y="24"/>
                </a:cubicBezTo>
                <a:close/>
                <a:moveTo>
                  <a:pt x="165" y="29"/>
                </a:moveTo>
                <a:cubicBezTo>
                  <a:pt x="163" y="32"/>
                  <a:pt x="161" y="33"/>
                  <a:pt x="158" y="33"/>
                </a:cubicBezTo>
                <a:cubicBezTo>
                  <a:pt x="151" y="33"/>
                  <a:pt x="151" y="33"/>
                  <a:pt x="151" y="33"/>
                </a:cubicBezTo>
                <a:cubicBezTo>
                  <a:pt x="151" y="224"/>
                  <a:pt x="151" y="224"/>
                  <a:pt x="151" y="224"/>
                </a:cubicBezTo>
                <a:cubicBezTo>
                  <a:pt x="137" y="224"/>
                  <a:pt x="137" y="224"/>
                  <a:pt x="137" y="224"/>
                </a:cubicBezTo>
                <a:cubicBezTo>
                  <a:pt x="137" y="46"/>
                  <a:pt x="137" y="46"/>
                  <a:pt x="137" y="46"/>
                </a:cubicBezTo>
                <a:cubicBezTo>
                  <a:pt x="130" y="46"/>
                  <a:pt x="130" y="46"/>
                  <a:pt x="130" y="46"/>
                </a:cubicBezTo>
                <a:cubicBezTo>
                  <a:pt x="130" y="62"/>
                  <a:pt x="130" y="62"/>
                  <a:pt x="130" y="62"/>
                </a:cubicBezTo>
                <a:cubicBezTo>
                  <a:pt x="114" y="62"/>
                  <a:pt x="114" y="62"/>
                  <a:pt x="114" y="62"/>
                </a:cubicBezTo>
                <a:cubicBezTo>
                  <a:pt x="114" y="67"/>
                  <a:pt x="114" y="67"/>
                  <a:pt x="114" y="67"/>
                </a:cubicBezTo>
                <a:cubicBezTo>
                  <a:pt x="130" y="67"/>
                  <a:pt x="130" y="67"/>
                  <a:pt x="130" y="67"/>
                </a:cubicBezTo>
                <a:cubicBezTo>
                  <a:pt x="130" y="82"/>
                  <a:pt x="130" y="82"/>
                  <a:pt x="130" y="82"/>
                </a:cubicBezTo>
                <a:cubicBezTo>
                  <a:pt x="114" y="82"/>
                  <a:pt x="114" y="82"/>
                  <a:pt x="114" y="82"/>
                </a:cubicBezTo>
                <a:cubicBezTo>
                  <a:pt x="114" y="86"/>
                  <a:pt x="114" y="86"/>
                  <a:pt x="114" y="86"/>
                </a:cubicBezTo>
                <a:cubicBezTo>
                  <a:pt x="130" y="86"/>
                  <a:pt x="130" y="86"/>
                  <a:pt x="130" y="86"/>
                </a:cubicBezTo>
                <a:cubicBezTo>
                  <a:pt x="130" y="100"/>
                  <a:pt x="130" y="100"/>
                  <a:pt x="130" y="100"/>
                </a:cubicBezTo>
                <a:cubicBezTo>
                  <a:pt x="114" y="100"/>
                  <a:pt x="114" y="100"/>
                  <a:pt x="114" y="100"/>
                </a:cubicBezTo>
                <a:cubicBezTo>
                  <a:pt x="114" y="105"/>
                  <a:pt x="114" y="105"/>
                  <a:pt x="114" y="105"/>
                </a:cubicBezTo>
                <a:cubicBezTo>
                  <a:pt x="130" y="105"/>
                  <a:pt x="130" y="105"/>
                  <a:pt x="130" y="105"/>
                </a:cubicBezTo>
                <a:cubicBezTo>
                  <a:pt x="130" y="120"/>
                  <a:pt x="130" y="120"/>
                  <a:pt x="130" y="120"/>
                </a:cubicBezTo>
                <a:cubicBezTo>
                  <a:pt x="114" y="120"/>
                  <a:pt x="114" y="120"/>
                  <a:pt x="114" y="120"/>
                </a:cubicBezTo>
                <a:cubicBezTo>
                  <a:pt x="114" y="124"/>
                  <a:pt x="114" y="124"/>
                  <a:pt x="114" y="124"/>
                </a:cubicBezTo>
                <a:cubicBezTo>
                  <a:pt x="130" y="124"/>
                  <a:pt x="130" y="124"/>
                  <a:pt x="130" y="124"/>
                </a:cubicBezTo>
                <a:cubicBezTo>
                  <a:pt x="130" y="137"/>
                  <a:pt x="130" y="137"/>
                  <a:pt x="130" y="137"/>
                </a:cubicBezTo>
                <a:cubicBezTo>
                  <a:pt x="114" y="137"/>
                  <a:pt x="114" y="137"/>
                  <a:pt x="114" y="137"/>
                </a:cubicBezTo>
                <a:cubicBezTo>
                  <a:pt x="114" y="141"/>
                  <a:pt x="114" y="141"/>
                  <a:pt x="114" y="141"/>
                </a:cubicBezTo>
                <a:cubicBezTo>
                  <a:pt x="130" y="141"/>
                  <a:pt x="130" y="141"/>
                  <a:pt x="130" y="141"/>
                </a:cubicBezTo>
                <a:cubicBezTo>
                  <a:pt x="130" y="156"/>
                  <a:pt x="130" y="156"/>
                  <a:pt x="130" y="156"/>
                </a:cubicBezTo>
                <a:cubicBezTo>
                  <a:pt x="114" y="156"/>
                  <a:pt x="114" y="156"/>
                  <a:pt x="114" y="156"/>
                </a:cubicBezTo>
                <a:cubicBezTo>
                  <a:pt x="114" y="160"/>
                  <a:pt x="114" y="160"/>
                  <a:pt x="114" y="160"/>
                </a:cubicBezTo>
                <a:cubicBezTo>
                  <a:pt x="130" y="160"/>
                  <a:pt x="130" y="160"/>
                  <a:pt x="130" y="160"/>
                </a:cubicBezTo>
                <a:cubicBezTo>
                  <a:pt x="130" y="174"/>
                  <a:pt x="130" y="174"/>
                  <a:pt x="130" y="174"/>
                </a:cubicBezTo>
                <a:cubicBezTo>
                  <a:pt x="114" y="174"/>
                  <a:pt x="114" y="174"/>
                  <a:pt x="114" y="174"/>
                </a:cubicBezTo>
                <a:cubicBezTo>
                  <a:pt x="114" y="178"/>
                  <a:pt x="114" y="178"/>
                  <a:pt x="114" y="178"/>
                </a:cubicBezTo>
                <a:cubicBezTo>
                  <a:pt x="130" y="178"/>
                  <a:pt x="130" y="178"/>
                  <a:pt x="130" y="178"/>
                </a:cubicBezTo>
                <a:cubicBezTo>
                  <a:pt x="130" y="193"/>
                  <a:pt x="130" y="193"/>
                  <a:pt x="130" y="193"/>
                </a:cubicBezTo>
                <a:cubicBezTo>
                  <a:pt x="114" y="193"/>
                  <a:pt x="114" y="193"/>
                  <a:pt x="114" y="193"/>
                </a:cubicBezTo>
                <a:cubicBezTo>
                  <a:pt x="114" y="198"/>
                  <a:pt x="114" y="198"/>
                  <a:pt x="114" y="198"/>
                </a:cubicBezTo>
                <a:cubicBezTo>
                  <a:pt x="130" y="198"/>
                  <a:pt x="130" y="198"/>
                  <a:pt x="130" y="198"/>
                </a:cubicBezTo>
                <a:cubicBezTo>
                  <a:pt x="130" y="211"/>
                  <a:pt x="130" y="211"/>
                  <a:pt x="130" y="211"/>
                </a:cubicBezTo>
                <a:cubicBezTo>
                  <a:pt x="114" y="211"/>
                  <a:pt x="114" y="211"/>
                  <a:pt x="114" y="211"/>
                </a:cubicBezTo>
                <a:cubicBezTo>
                  <a:pt x="114" y="215"/>
                  <a:pt x="114" y="215"/>
                  <a:pt x="114" y="215"/>
                </a:cubicBezTo>
                <a:cubicBezTo>
                  <a:pt x="130" y="215"/>
                  <a:pt x="130" y="215"/>
                  <a:pt x="130" y="215"/>
                </a:cubicBezTo>
                <a:cubicBezTo>
                  <a:pt x="130" y="224"/>
                  <a:pt x="130" y="224"/>
                  <a:pt x="130" y="224"/>
                </a:cubicBezTo>
                <a:cubicBezTo>
                  <a:pt x="30" y="224"/>
                  <a:pt x="30" y="224"/>
                  <a:pt x="30" y="224"/>
                </a:cubicBezTo>
                <a:cubicBezTo>
                  <a:pt x="30" y="33"/>
                  <a:pt x="30" y="33"/>
                  <a:pt x="30" y="33"/>
                </a:cubicBezTo>
                <a:cubicBezTo>
                  <a:pt x="23" y="33"/>
                  <a:pt x="23" y="33"/>
                  <a:pt x="23" y="33"/>
                </a:cubicBezTo>
                <a:cubicBezTo>
                  <a:pt x="19" y="33"/>
                  <a:pt x="17" y="32"/>
                  <a:pt x="15" y="29"/>
                </a:cubicBezTo>
                <a:cubicBezTo>
                  <a:pt x="14" y="27"/>
                  <a:pt x="14" y="25"/>
                  <a:pt x="13" y="24"/>
                </a:cubicBezTo>
                <a:cubicBezTo>
                  <a:pt x="14" y="15"/>
                  <a:pt x="20" y="14"/>
                  <a:pt x="23" y="14"/>
                </a:cubicBezTo>
                <a:cubicBezTo>
                  <a:pt x="157" y="14"/>
                  <a:pt x="157" y="14"/>
                  <a:pt x="157" y="14"/>
                </a:cubicBezTo>
                <a:cubicBezTo>
                  <a:pt x="161" y="14"/>
                  <a:pt x="166" y="15"/>
                  <a:pt x="167" y="24"/>
                </a:cubicBezTo>
                <a:cubicBezTo>
                  <a:pt x="167" y="25"/>
                  <a:pt x="166" y="27"/>
                  <a:pt x="165" y="29"/>
                </a:cubicBezTo>
                <a:close/>
              </a:path>
            </a:pathLst>
          </a:custGeom>
          <a:solidFill>
            <a:srgbClr val="1F1E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5588000" y="2266951"/>
            <a:ext cx="877888" cy="963613"/>
            <a:chOff x="5397500" y="2286001"/>
            <a:chExt cx="877888" cy="963613"/>
          </a:xfrm>
        </p:grpSpPr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5748338" y="2673351"/>
              <a:ext cx="187325" cy="188913"/>
            </a:xfrm>
            <a:prstGeom prst="ellipse">
              <a:avLst/>
            </a:prstGeom>
            <a:solidFill>
              <a:srgbClr val="1F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5402263" y="2449513"/>
              <a:ext cx="865188" cy="636588"/>
            </a:xfrm>
            <a:custGeom>
              <a:avLst/>
              <a:gdLst>
                <a:gd name="T0" fmla="*/ 271 w 328"/>
                <a:gd name="T1" fmla="*/ 241 h 241"/>
                <a:gd name="T2" fmla="*/ 122 w 328"/>
                <a:gd name="T3" fmla="*/ 184 h 241"/>
                <a:gd name="T4" fmla="*/ 28 w 328"/>
                <a:gd name="T5" fmla="*/ 96 h 241"/>
                <a:gd name="T6" fmla="*/ 12 w 328"/>
                <a:gd name="T7" fmla="*/ 19 h 241"/>
                <a:gd name="T8" fmla="*/ 58 w 328"/>
                <a:gd name="T9" fmla="*/ 0 h 241"/>
                <a:gd name="T10" fmla="*/ 207 w 328"/>
                <a:gd name="T11" fmla="*/ 57 h 241"/>
                <a:gd name="T12" fmla="*/ 301 w 328"/>
                <a:gd name="T13" fmla="*/ 145 h 241"/>
                <a:gd name="T14" fmla="*/ 317 w 328"/>
                <a:gd name="T15" fmla="*/ 222 h 241"/>
                <a:gd name="T16" fmla="*/ 271 w 328"/>
                <a:gd name="T17" fmla="*/ 241 h 241"/>
                <a:gd name="T18" fmla="*/ 58 w 328"/>
                <a:gd name="T19" fmla="*/ 14 h 241"/>
                <a:gd name="T20" fmla="*/ 24 w 328"/>
                <a:gd name="T21" fmla="*/ 27 h 241"/>
                <a:gd name="T22" fmla="*/ 40 w 328"/>
                <a:gd name="T23" fmla="*/ 88 h 241"/>
                <a:gd name="T24" fmla="*/ 130 w 328"/>
                <a:gd name="T25" fmla="*/ 172 h 241"/>
                <a:gd name="T26" fmla="*/ 271 w 328"/>
                <a:gd name="T27" fmla="*/ 226 h 241"/>
                <a:gd name="T28" fmla="*/ 305 w 328"/>
                <a:gd name="T29" fmla="*/ 214 h 241"/>
                <a:gd name="T30" fmla="*/ 289 w 328"/>
                <a:gd name="T31" fmla="*/ 153 h 241"/>
                <a:gd name="T32" fmla="*/ 199 w 328"/>
                <a:gd name="T33" fmla="*/ 69 h 241"/>
                <a:gd name="T34" fmla="*/ 58 w 328"/>
                <a:gd name="T35" fmla="*/ 14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8" h="241">
                  <a:moveTo>
                    <a:pt x="271" y="241"/>
                  </a:moveTo>
                  <a:cubicBezTo>
                    <a:pt x="231" y="241"/>
                    <a:pt x="176" y="219"/>
                    <a:pt x="122" y="184"/>
                  </a:cubicBezTo>
                  <a:cubicBezTo>
                    <a:pt x="82" y="157"/>
                    <a:pt x="49" y="126"/>
                    <a:pt x="28" y="96"/>
                  </a:cubicBezTo>
                  <a:cubicBezTo>
                    <a:pt x="6" y="64"/>
                    <a:pt x="0" y="37"/>
                    <a:pt x="12" y="19"/>
                  </a:cubicBezTo>
                  <a:cubicBezTo>
                    <a:pt x="20" y="7"/>
                    <a:pt x="36" y="0"/>
                    <a:pt x="58" y="0"/>
                  </a:cubicBezTo>
                  <a:cubicBezTo>
                    <a:pt x="97" y="0"/>
                    <a:pt x="153" y="21"/>
                    <a:pt x="207" y="57"/>
                  </a:cubicBezTo>
                  <a:cubicBezTo>
                    <a:pt x="246" y="84"/>
                    <a:pt x="280" y="115"/>
                    <a:pt x="301" y="145"/>
                  </a:cubicBezTo>
                  <a:cubicBezTo>
                    <a:pt x="323" y="176"/>
                    <a:pt x="328" y="204"/>
                    <a:pt x="317" y="222"/>
                  </a:cubicBezTo>
                  <a:cubicBezTo>
                    <a:pt x="308" y="234"/>
                    <a:pt x="293" y="241"/>
                    <a:pt x="271" y="241"/>
                  </a:cubicBezTo>
                  <a:close/>
                  <a:moveTo>
                    <a:pt x="58" y="14"/>
                  </a:moveTo>
                  <a:cubicBezTo>
                    <a:pt x="46" y="14"/>
                    <a:pt x="31" y="17"/>
                    <a:pt x="24" y="27"/>
                  </a:cubicBezTo>
                  <a:cubicBezTo>
                    <a:pt x="16" y="39"/>
                    <a:pt x="21" y="62"/>
                    <a:pt x="40" y="88"/>
                  </a:cubicBezTo>
                  <a:cubicBezTo>
                    <a:pt x="60" y="117"/>
                    <a:pt x="92" y="146"/>
                    <a:pt x="130" y="172"/>
                  </a:cubicBezTo>
                  <a:cubicBezTo>
                    <a:pt x="181" y="206"/>
                    <a:pt x="235" y="226"/>
                    <a:pt x="271" y="226"/>
                  </a:cubicBezTo>
                  <a:cubicBezTo>
                    <a:pt x="283" y="226"/>
                    <a:pt x="298" y="224"/>
                    <a:pt x="305" y="214"/>
                  </a:cubicBezTo>
                  <a:cubicBezTo>
                    <a:pt x="313" y="201"/>
                    <a:pt x="307" y="179"/>
                    <a:pt x="289" y="153"/>
                  </a:cubicBezTo>
                  <a:cubicBezTo>
                    <a:pt x="269" y="124"/>
                    <a:pt x="237" y="95"/>
                    <a:pt x="199" y="69"/>
                  </a:cubicBezTo>
                  <a:cubicBezTo>
                    <a:pt x="148" y="35"/>
                    <a:pt x="94" y="14"/>
                    <a:pt x="58" y="14"/>
                  </a:cubicBezTo>
                  <a:close/>
                </a:path>
              </a:pathLst>
            </a:custGeom>
            <a:solidFill>
              <a:srgbClr val="1F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5397500" y="2457451"/>
              <a:ext cx="877888" cy="620713"/>
            </a:xfrm>
            <a:custGeom>
              <a:avLst/>
              <a:gdLst>
                <a:gd name="T0" fmla="*/ 59 w 333"/>
                <a:gd name="T1" fmla="*/ 235 h 235"/>
                <a:gd name="T2" fmla="*/ 12 w 333"/>
                <a:gd name="T3" fmla="*/ 215 h 235"/>
                <a:gd name="T4" fmla="*/ 29 w 333"/>
                <a:gd name="T5" fmla="*/ 138 h 235"/>
                <a:gd name="T6" fmla="*/ 126 w 333"/>
                <a:gd name="T7" fmla="*/ 53 h 235"/>
                <a:gd name="T8" fmla="*/ 273 w 333"/>
                <a:gd name="T9" fmla="*/ 0 h 235"/>
                <a:gd name="T10" fmla="*/ 321 w 333"/>
                <a:gd name="T11" fmla="*/ 20 h 235"/>
                <a:gd name="T12" fmla="*/ 303 w 333"/>
                <a:gd name="T13" fmla="*/ 97 h 235"/>
                <a:gd name="T14" fmla="*/ 207 w 333"/>
                <a:gd name="T15" fmla="*/ 182 h 235"/>
                <a:gd name="T16" fmla="*/ 59 w 333"/>
                <a:gd name="T17" fmla="*/ 235 h 235"/>
                <a:gd name="T18" fmla="*/ 273 w 333"/>
                <a:gd name="T19" fmla="*/ 14 h 235"/>
                <a:gd name="T20" fmla="*/ 133 w 333"/>
                <a:gd name="T21" fmla="*/ 65 h 235"/>
                <a:gd name="T22" fmla="*/ 41 w 333"/>
                <a:gd name="T23" fmla="*/ 147 h 235"/>
                <a:gd name="T24" fmla="*/ 24 w 333"/>
                <a:gd name="T25" fmla="*/ 207 h 235"/>
                <a:gd name="T26" fmla="*/ 59 w 333"/>
                <a:gd name="T27" fmla="*/ 221 h 235"/>
                <a:gd name="T28" fmla="*/ 199 w 333"/>
                <a:gd name="T29" fmla="*/ 170 h 235"/>
                <a:gd name="T30" fmla="*/ 292 w 333"/>
                <a:gd name="T31" fmla="*/ 88 h 235"/>
                <a:gd name="T32" fmla="*/ 309 w 333"/>
                <a:gd name="T33" fmla="*/ 28 h 235"/>
                <a:gd name="T34" fmla="*/ 273 w 333"/>
                <a:gd name="T35" fmla="*/ 1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3" h="235">
                  <a:moveTo>
                    <a:pt x="59" y="235"/>
                  </a:moveTo>
                  <a:cubicBezTo>
                    <a:pt x="36" y="235"/>
                    <a:pt x="20" y="228"/>
                    <a:pt x="12" y="215"/>
                  </a:cubicBezTo>
                  <a:cubicBezTo>
                    <a:pt x="0" y="197"/>
                    <a:pt x="6" y="169"/>
                    <a:pt x="29" y="138"/>
                  </a:cubicBezTo>
                  <a:cubicBezTo>
                    <a:pt x="51" y="109"/>
                    <a:pt x="85" y="79"/>
                    <a:pt x="126" y="53"/>
                  </a:cubicBezTo>
                  <a:cubicBezTo>
                    <a:pt x="179" y="20"/>
                    <a:pt x="234" y="0"/>
                    <a:pt x="273" y="0"/>
                  </a:cubicBezTo>
                  <a:cubicBezTo>
                    <a:pt x="296" y="0"/>
                    <a:pt x="313" y="7"/>
                    <a:pt x="321" y="20"/>
                  </a:cubicBezTo>
                  <a:cubicBezTo>
                    <a:pt x="333" y="38"/>
                    <a:pt x="326" y="65"/>
                    <a:pt x="303" y="97"/>
                  </a:cubicBezTo>
                  <a:cubicBezTo>
                    <a:pt x="282" y="126"/>
                    <a:pt x="247" y="156"/>
                    <a:pt x="207" y="182"/>
                  </a:cubicBezTo>
                  <a:cubicBezTo>
                    <a:pt x="154" y="215"/>
                    <a:pt x="99" y="235"/>
                    <a:pt x="59" y="235"/>
                  </a:cubicBezTo>
                  <a:close/>
                  <a:moveTo>
                    <a:pt x="273" y="14"/>
                  </a:moveTo>
                  <a:cubicBezTo>
                    <a:pt x="237" y="14"/>
                    <a:pt x="183" y="34"/>
                    <a:pt x="133" y="65"/>
                  </a:cubicBezTo>
                  <a:cubicBezTo>
                    <a:pt x="94" y="90"/>
                    <a:pt x="62" y="119"/>
                    <a:pt x="41" y="147"/>
                  </a:cubicBezTo>
                  <a:cubicBezTo>
                    <a:pt x="22" y="172"/>
                    <a:pt x="16" y="195"/>
                    <a:pt x="24" y="207"/>
                  </a:cubicBezTo>
                  <a:cubicBezTo>
                    <a:pt x="31" y="218"/>
                    <a:pt x="47" y="221"/>
                    <a:pt x="59" y="221"/>
                  </a:cubicBezTo>
                  <a:cubicBezTo>
                    <a:pt x="96" y="221"/>
                    <a:pt x="149" y="201"/>
                    <a:pt x="199" y="170"/>
                  </a:cubicBezTo>
                  <a:cubicBezTo>
                    <a:pt x="238" y="145"/>
                    <a:pt x="271" y="116"/>
                    <a:pt x="292" y="88"/>
                  </a:cubicBezTo>
                  <a:cubicBezTo>
                    <a:pt x="311" y="62"/>
                    <a:pt x="317" y="40"/>
                    <a:pt x="309" y="28"/>
                  </a:cubicBezTo>
                  <a:cubicBezTo>
                    <a:pt x="302" y="16"/>
                    <a:pt x="286" y="14"/>
                    <a:pt x="273" y="14"/>
                  </a:cubicBezTo>
                  <a:close/>
                </a:path>
              </a:pathLst>
            </a:custGeom>
            <a:solidFill>
              <a:srgbClr val="1F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auto">
            <a:xfrm>
              <a:off x="5635625" y="2286001"/>
              <a:ext cx="400050" cy="963613"/>
            </a:xfrm>
            <a:custGeom>
              <a:avLst/>
              <a:gdLst>
                <a:gd name="T0" fmla="*/ 76 w 152"/>
                <a:gd name="T1" fmla="*/ 365 h 365"/>
                <a:gd name="T2" fmla="*/ 0 w 152"/>
                <a:gd name="T3" fmla="*/ 182 h 365"/>
                <a:gd name="T4" fmla="*/ 76 w 152"/>
                <a:gd name="T5" fmla="*/ 0 h 365"/>
                <a:gd name="T6" fmla="*/ 152 w 152"/>
                <a:gd name="T7" fmla="*/ 182 h 365"/>
                <a:gd name="T8" fmla="*/ 76 w 152"/>
                <a:gd name="T9" fmla="*/ 365 h 365"/>
                <a:gd name="T10" fmla="*/ 76 w 152"/>
                <a:gd name="T11" fmla="*/ 14 h 365"/>
                <a:gd name="T12" fmla="*/ 14 w 152"/>
                <a:gd name="T13" fmla="*/ 182 h 365"/>
                <a:gd name="T14" fmla="*/ 76 w 152"/>
                <a:gd name="T15" fmla="*/ 351 h 365"/>
                <a:gd name="T16" fmla="*/ 138 w 152"/>
                <a:gd name="T17" fmla="*/ 182 h 365"/>
                <a:gd name="T18" fmla="*/ 76 w 152"/>
                <a:gd name="T19" fmla="*/ 14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2" h="365">
                  <a:moveTo>
                    <a:pt x="76" y="365"/>
                  </a:moveTo>
                  <a:cubicBezTo>
                    <a:pt x="34" y="365"/>
                    <a:pt x="0" y="285"/>
                    <a:pt x="0" y="182"/>
                  </a:cubicBezTo>
                  <a:cubicBezTo>
                    <a:pt x="0" y="80"/>
                    <a:pt x="34" y="0"/>
                    <a:pt x="76" y="0"/>
                  </a:cubicBezTo>
                  <a:cubicBezTo>
                    <a:pt x="119" y="0"/>
                    <a:pt x="152" y="80"/>
                    <a:pt x="152" y="182"/>
                  </a:cubicBezTo>
                  <a:cubicBezTo>
                    <a:pt x="152" y="285"/>
                    <a:pt x="119" y="365"/>
                    <a:pt x="76" y="365"/>
                  </a:cubicBezTo>
                  <a:close/>
                  <a:moveTo>
                    <a:pt x="76" y="14"/>
                  </a:moveTo>
                  <a:cubicBezTo>
                    <a:pt x="46" y="14"/>
                    <a:pt x="14" y="82"/>
                    <a:pt x="14" y="182"/>
                  </a:cubicBezTo>
                  <a:cubicBezTo>
                    <a:pt x="14" y="283"/>
                    <a:pt x="46" y="351"/>
                    <a:pt x="76" y="351"/>
                  </a:cubicBezTo>
                  <a:cubicBezTo>
                    <a:pt x="106" y="351"/>
                    <a:pt x="138" y="283"/>
                    <a:pt x="138" y="182"/>
                  </a:cubicBezTo>
                  <a:cubicBezTo>
                    <a:pt x="138" y="82"/>
                    <a:pt x="106" y="14"/>
                    <a:pt x="76" y="14"/>
                  </a:cubicBezTo>
                  <a:close/>
                </a:path>
              </a:pathLst>
            </a:custGeom>
            <a:solidFill>
              <a:srgbClr val="1F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9985375" y="2322513"/>
            <a:ext cx="1292226" cy="919163"/>
            <a:chOff x="9794875" y="2341563"/>
            <a:chExt cx="1292226" cy="919163"/>
          </a:xfrm>
        </p:grpSpPr>
        <p:sp>
          <p:nvSpPr>
            <p:cNvPr id="17" name="Freeform 15"/>
            <p:cNvSpPr>
              <a:spLocks noEditPoints="1"/>
            </p:cNvSpPr>
            <p:nvPr/>
          </p:nvSpPr>
          <p:spPr bwMode="auto">
            <a:xfrm>
              <a:off x="10460038" y="2341563"/>
              <a:ext cx="627063" cy="919163"/>
            </a:xfrm>
            <a:custGeom>
              <a:avLst/>
              <a:gdLst>
                <a:gd name="T0" fmla="*/ 220 w 238"/>
                <a:gd name="T1" fmla="*/ 348 h 348"/>
                <a:gd name="T2" fmla="*/ 18 w 238"/>
                <a:gd name="T3" fmla="*/ 348 h 348"/>
                <a:gd name="T4" fmla="*/ 0 w 238"/>
                <a:gd name="T5" fmla="*/ 329 h 348"/>
                <a:gd name="T6" fmla="*/ 0 w 238"/>
                <a:gd name="T7" fmla="*/ 18 h 348"/>
                <a:gd name="T8" fmla="*/ 18 w 238"/>
                <a:gd name="T9" fmla="*/ 0 h 348"/>
                <a:gd name="T10" fmla="*/ 220 w 238"/>
                <a:gd name="T11" fmla="*/ 0 h 348"/>
                <a:gd name="T12" fmla="*/ 238 w 238"/>
                <a:gd name="T13" fmla="*/ 18 h 348"/>
                <a:gd name="T14" fmla="*/ 238 w 238"/>
                <a:gd name="T15" fmla="*/ 329 h 348"/>
                <a:gd name="T16" fmla="*/ 220 w 238"/>
                <a:gd name="T17" fmla="*/ 348 h 348"/>
                <a:gd name="T18" fmla="*/ 19 w 238"/>
                <a:gd name="T19" fmla="*/ 328 h 348"/>
                <a:gd name="T20" fmla="*/ 218 w 238"/>
                <a:gd name="T21" fmla="*/ 328 h 348"/>
                <a:gd name="T22" fmla="*/ 218 w 238"/>
                <a:gd name="T23" fmla="*/ 19 h 348"/>
                <a:gd name="T24" fmla="*/ 19 w 238"/>
                <a:gd name="T25" fmla="*/ 19 h 348"/>
                <a:gd name="T26" fmla="*/ 19 w 238"/>
                <a:gd name="T27" fmla="*/ 32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348">
                  <a:moveTo>
                    <a:pt x="220" y="348"/>
                  </a:moveTo>
                  <a:cubicBezTo>
                    <a:pt x="18" y="348"/>
                    <a:pt x="18" y="348"/>
                    <a:pt x="18" y="348"/>
                  </a:cubicBezTo>
                  <a:cubicBezTo>
                    <a:pt x="8" y="348"/>
                    <a:pt x="0" y="339"/>
                    <a:pt x="0" y="32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30" y="0"/>
                    <a:pt x="238" y="8"/>
                    <a:pt x="238" y="18"/>
                  </a:cubicBezTo>
                  <a:cubicBezTo>
                    <a:pt x="238" y="329"/>
                    <a:pt x="238" y="329"/>
                    <a:pt x="238" y="329"/>
                  </a:cubicBezTo>
                  <a:cubicBezTo>
                    <a:pt x="238" y="339"/>
                    <a:pt x="230" y="348"/>
                    <a:pt x="220" y="348"/>
                  </a:cubicBezTo>
                  <a:close/>
                  <a:moveTo>
                    <a:pt x="19" y="328"/>
                  </a:moveTo>
                  <a:cubicBezTo>
                    <a:pt x="218" y="328"/>
                    <a:pt x="218" y="328"/>
                    <a:pt x="218" y="328"/>
                  </a:cubicBezTo>
                  <a:cubicBezTo>
                    <a:pt x="218" y="19"/>
                    <a:pt x="218" y="19"/>
                    <a:pt x="218" y="19"/>
                  </a:cubicBezTo>
                  <a:cubicBezTo>
                    <a:pt x="19" y="19"/>
                    <a:pt x="19" y="19"/>
                    <a:pt x="19" y="19"/>
                  </a:cubicBezTo>
                  <a:lnTo>
                    <a:pt x="19" y="3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6"/>
            <p:cNvSpPr>
              <a:spLocks noEditPoints="1"/>
            </p:cNvSpPr>
            <p:nvPr/>
          </p:nvSpPr>
          <p:spPr bwMode="auto">
            <a:xfrm>
              <a:off x="9794875" y="2341563"/>
              <a:ext cx="627063" cy="919163"/>
            </a:xfrm>
            <a:custGeom>
              <a:avLst/>
              <a:gdLst>
                <a:gd name="T0" fmla="*/ 220 w 238"/>
                <a:gd name="T1" fmla="*/ 348 h 348"/>
                <a:gd name="T2" fmla="*/ 18 w 238"/>
                <a:gd name="T3" fmla="*/ 348 h 348"/>
                <a:gd name="T4" fmla="*/ 0 w 238"/>
                <a:gd name="T5" fmla="*/ 329 h 348"/>
                <a:gd name="T6" fmla="*/ 0 w 238"/>
                <a:gd name="T7" fmla="*/ 18 h 348"/>
                <a:gd name="T8" fmla="*/ 18 w 238"/>
                <a:gd name="T9" fmla="*/ 0 h 348"/>
                <a:gd name="T10" fmla="*/ 220 w 238"/>
                <a:gd name="T11" fmla="*/ 0 h 348"/>
                <a:gd name="T12" fmla="*/ 238 w 238"/>
                <a:gd name="T13" fmla="*/ 18 h 348"/>
                <a:gd name="T14" fmla="*/ 238 w 238"/>
                <a:gd name="T15" fmla="*/ 329 h 348"/>
                <a:gd name="T16" fmla="*/ 220 w 238"/>
                <a:gd name="T17" fmla="*/ 348 h 348"/>
                <a:gd name="T18" fmla="*/ 19 w 238"/>
                <a:gd name="T19" fmla="*/ 328 h 348"/>
                <a:gd name="T20" fmla="*/ 219 w 238"/>
                <a:gd name="T21" fmla="*/ 328 h 348"/>
                <a:gd name="T22" fmla="*/ 219 w 238"/>
                <a:gd name="T23" fmla="*/ 19 h 348"/>
                <a:gd name="T24" fmla="*/ 19 w 238"/>
                <a:gd name="T25" fmla="*/ 19 h 348"/>
                <a:gd name="T26" fmla="*/ 19 w 238"/>
                <a:gd name="T27" fmla="*/ 32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348">
                  <a:moveTo>
                    <a:pt x="220" y="348"/>
                  </a:moveTo>
                  <a:cubicBezTo>
                    <a:pt x="18" y="348"/>
                    <a:pt x="18" y="348"/>
                    <a:pt x="18" y="348"/>
                  </a:cubicBezTo>
                  <a:cubicBezTo>
                    <a:pt x="8" y="348"/>
                    <a:pt x="0" y="339"/>
                    <a:pt x="0" y="32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30" y="0"/>
                    <a:pt x="238" y="8"/>
                    <a:pt x="238" y="18"/>
                  </a:cubicBezTo>
                  <a:cubicBezTo>
                    <a:pt x="238" y="329"/>
                    <a:pt x="238" y="329"/>
                    <a:pt x="238" y="329"/>
                  </a:cubicBezTo>
                  <a:cubicBezTo>
                    <a:pt x="238" y="339"/>
                    <a:pt x="230" y="348"/>
                    <a:pt x="220" y="348"/>
                  </a:cubicBezTo>
                  <a:close/>
                  <a:moveTo>
                    <a:pt x="19" y="328"/>
                  </a:moveTo>
                  <a:cubicBezTo>
                    <a:pt x="219" y="328"/>
                    <a:pt x="219" y="328"/>
                    <a:pt x="219" y="328"/>
                  </a:cubicBezTo>
                  <a:cubicBezTo>
                    <a:pt x="219" y="19"/>
                    <a:pt x="219" y="19"/>
                    <a:pt x="219" y="19"/>
                  </a:cubicBezTo>
                  <a:cubicBezTo>
                    <a:pt x="19" y="19"/>
                    <a:pt x="19" y="19"/>
                    <a:pt x="19" y="19"/>
                  </a:cubicBezTo>
                  <a:lnTo>
                    <a:pt x="19" y="3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10401300" y="3074988"/>
              <a:ext cx="76200" cy="42863"/>
            </a:xfrm>
            <a:custGeom>
              <a:avLst/>
              <a:gdLst>
                <a:gd name="T0" fmla="*/ 23 w 29"/>
                <a:gd name="T1" fmla="*/ 16 h 16"/>
                <a:gd name="T2" fmla="*/ 6 w 29"/>
                <a:gd name="T3" fmla="*/ 16 h 16"/>
                <a:gd name="T4" fmla="*/ 0 w 29"/>
                <a:gd name="T5" fmla="*/ 9 h 16"/>
                <a:gd name="T6" fmla="*/ 29 w 29"/>
                <a:gd name="T7" fmla="*/ 9 h 16"/>
                <a:gd name="T8" fmla="*/ 23 w 29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3" y="16"/>
                  </a:moveTo>
                  <a:cubicBezTo>
                    <a:pt x="14" y="10"/>
                    <a:pt x="7" y="15"/>
                    <a:pt x="6" y="1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5"/>
                    <a:pt x="16" y="0"/>
                    <a:pt x="29" y="9"/>
                  </a:cubicBezTo>
                  <a:lnTo>
                    <a:pt x="23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10334625" y="3122613"/>
              <a:ext cx="203200" cy="63500"/>
            </a:xfrm>
            <a:custGeom>
              <a:avLst/>
              <a:gdLst>
                <a:gd name="T0" fmla="*/ 69 w 77"/>
                <a:gd name="T1" fmla="*/ 2 h 24"/>
                <a:gd name="T2" fmla="*/ 69 w 77"/>
                <a:gd name="T3" fmla="*/ 2 h 24"/>
                <a:gd name="T4" fmla="*/ 37 w 77"/>
                <a:gd name="T5" fmla="*/ 15 h 24"/>
                <a:gd name="T6" fmla="*/ 7 w 77"/>
                <a:gd name="T7" fmla="*/ 2 h 24"/>
                <a:gd name="T8" fmla="*/ 7 w 77"/>
                <a:gd name="T9" fmla="*/ 2 h 24"/>
                <a:gd name="T10" fmla="*/ 1 w 77"/>
                <a:gd name="T11" fmla="*/ 8 h 24"/>
                <a:gd name="T12" fmla="*/ 1 w 77"/>
                <a:gd name="T13" fmla="*/ 8 h 24"/>
                <a:gd name="T14" fmla="*/ 36 w 77"/>
                <a:gd name="T15" fmla="*/ 24 h 24"/>
                <a:gd name="T16" fmla="*/ 38 w 77"/>
                <a:gd name="T17" fmla="*/ 24 h 24"/>
                <a:gd name="T18" fmla="*/ 75 w 77"/>
                <a:gd name="T19" fmla="*/ 9 h 24"/>
                <a:gd name="T20" fmla="*/ 69 w 77"/>
                <a:gd name="T21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24">
                  <a:moveTo>
                    <a:pt x="69" y="2"/>
                  </a:moveTo>
                  <a:cubicBezTo>
                    <a:pt x="69" y="2"/>
                    <a:pt x="69" y="2"/>
                    <a:pt x="69" y="2"/>
                  </a:cubicBezTo>
                  <a:cubicBezTo>
                    <a:pt x="59" y="11"/>
                    <a:pt x="48" y="16"/>
                    <a:pt x="37" y="15"/>
                  </a:cubicBezTo>
                  <a:cubicBezTo>
                    <a:pt x="22" y="15"/>
                    <a:pt x="12" y="6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0" y="2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6" y="13"/>
                    <a:pt x="19" y="24"/>
                    <a:pt x="36" y="24"/>
                  </a:cubicBezTo>
                  <a:cubicBezTo>
                    <a:pt x="37" y="24"/>
                    <a:pt x="38" y="24"/>
                    <a:pt x="38" y="24"/>
                  </a:cubicBezTo>
                  <a:cubicBezTo>
                    <a:pt x="51" y="24"/>
                    <a:pt x="64" y="19"/>
                    <a:pt x="75" y="9"/>
                  </a:cubicBezTo>
                  <a:cubicBezTo>
                    <a:pt x="77" y="0"/>
                    <a:pt x="69" y="2"/>
                    <a:pt x="69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10401300" y="2959101"/>
              <a:ext cx="76200" cy="42863"/>
            </a:xfrm>
            <a:custGeom>
              <a:avLst/>
              <a:gdLst>
                <a:gd name="T0" fmla="*/ 23 w 29"/>
                <a:gd name="T1" fmla="*/ 16 h 16"/>
                <a:gd name="T2" fmla="*/ 6 w 29"/>
                <a:gd name="T3" fmla="*/ 16 h 16"/>
                <a:gd name="T4" fmla="*/ 0 w 29"/>
                <a:gd name="T5" fmla="*/ 9 h 16"/>
                <a:gd name="T6" fmla="*/ 29 w 29"/>
                <a:gd name="T7" fmla="*/ 8 h 16"/>
                <a:gd name="T8" fmla="*/ 23 w 29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3" y="16"/>
                  </a:moveTo>
                  <a:cubicBezTo>
                    <a:pt x="14" y="9"/>
                    <a:pt x="7" y="15"/>
                    <a:pt x="6" y="1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5"/>
                    <a:pt x="16" y="0"/>
                    <a:pt x="29" y="8"/>
                  </a:cubicBezTo>
                  <a:lnTo>
                    <a:pt x="23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10334625" y="3006726"/>
              <a:ext cx="203200" cy="63500"/>
            </a:xfrm>
            <a:custGeom>
              <a:avLst/>
              <a:gdLst>
                <a:gd name="T0" fmla="*/ 69 w 77"/>
                <a:gd name="T1" fmla="*/ 1 h 24"/>
                <a:gd name="T2" fmla="*/ 69 w 77"/>
                <a:gd name="T3" fmla="*/ 1 h 24"/>
                <a:gd name="T4" fmla="*/ 37 w 77"/>
                <a:gd name="T5" fmla="*/ 15 h 24"/>
                <a:gd name="T6" fmla="*/ 7 w 77"/>
                <a:gd name="T7" fmla="*/ 1 h 24"/>
                <a:gd name="T8" fmla="*/ 7 w 77"/>
                <a:gd name="T9" fmla="*/ 1 h 24"/>
                <a:gd name="T10" fmla="*/ 1 w 77"/>
                <a:gd name="T11" fmla="*/ 8 h 24"/>
                <a:gd name="T12" fmla="*/ 1 w 77"/>
                <a:gd name="T13" fmla="*/ 8 h 24"/>
                <a:gd name="T14" fmla="*/ 36 w 77"/>
                <a:gd name="T15" fmla="*/ 24 h 24"/>
                <a:gd name="T16" fmla="*/ 38 w 77"/>
                <a:gd name="T17" fmla="*/ 24 h 24"/>
                <a:gd name="T18" fmla="*/ 75 w 77"/>
                <a:gd name="T19" fmla="*/ 8 h 24"/>
                <a:gd name="T20" fmla="*/ 69 w 77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24">
                  <a:moveTo>
                    <a:pt x="69" y="1"/>
                  </a:moveTo>
                  <a:cubicBezTo>
                    <a:pt x="69" y="1"/>
                    <a:pt x="69" y="1"/>
                    <a:pt x="69" y="1"/>
                  </a:cubicBezTo>
                  <a:cubicBezTo>
                    <a:pt x="59" y="11"/>
                    <a:pt x="48" y="15"/>
                    <a:pt x="37" y="15"/>
                  </a:cubicBezTo>
                  <a:cubicBezTo>
                    <a:pt x="22" y="14"/>
                    <a:pt x="12" y="5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0" y="1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6" y="13"/>
                    <a:pt x="19" y="23"/>
                    <a:pt x="36" y="24"/>
                  </a:cubicBezTo>
                  <a:cubicBezTo>
                    <a:pt x="37" y="24"/>
                    <a:pt x="38" y="24"/>
                    <a:pt x="38" y="24"/>
                  </a:cubicBezTo>
                  <a:cubicBezTo>
                    <a:pt x="51" y="24"/>
                    <a:pt x="64" y="19"/>
                    <a:pt x="75" y="8"/>
                  </a:cubicBezTo>
                  <a:cubicBezTo>
                    <a:pt x="77" y="0"/>
                    <a:pt x="69" y="1"/>
                    <a:pt x="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10401300" y="2846388"/>
              <a:ext cx="76200" cy="41275"/>
            </a:xfrm>
            <a:custGeom>
              <a:avLst/>
              <a:gdLst>
                <a:gd name="T0" fmla="*/ 23 w 29"/>
                <a:gd name="T1" fmla="*/ 16 h 16"/>
                <a:gd name="T2" fmla="*/ 6 w 29"/>
                <a:gd name="T3" fmla="*/ 16 h 16"/>
                <a:gd name="T4" fmla="*/ 0 w 29"/>
                <a:gd name="T5" fmla="*/ 9 h 16"/>
                <a:gd name="T6" fmla="*/ 29 w 29"/>
                <a:gd name="T7" fmla="*/ 9 h 16"/>
                <a:gd name="T8" fmla="*/ 23 w 29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3" y="16"/>
                  </a:moveTo>
                  <a:cubicBezTo>
                    <a:pt x="14" y="10"/>
                    <a:pt x="7" y="15"/>
                    <a:pt x="6" y="1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5"/>
                    <a:pt x="16" y="0"/>
                    <a:pt x="29" y="9"/>
                  </a:cubicBezTo>
                  <a:lnTo>
                    <a:pt x="23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10334625" y="2895601"/>
              <a:ext cx="203200" cy="63500"/>
            </a:xfrm>
            <a:custGeom>
              <a:avLst/>
              <a:gdLst>
                <a:gd name="T0" fmla="*/ 69 w 77"/>
                <a:gd name="T1" fmla="*/ 1 h 24"/>
                <a:gd name="T2" fmla="*/ 69 w 77"/>
                <a:gd name="T3" fmla="*/ 1 h 24"/>
                <a:gd name="T4" fmla="*/ 37 w 77"/>
                <a:gd name="T5" fmla="*/ 14 h 24"/>
                <a:gd name="T6" fmla="*/ 7 w 77"/>
                <a:gd name="T7" fmla="*/ 1 h 24"/>
                <a:gd name="T8" fmla="*/ 7 w 77"/>
                <a:gd name="T9" fmla="*/ 1 h 24"/>
                <a:gd name="T10" fmla="*/ 1 w 77"/>
                <a:gd name="T11" fmla="*/ 7 h 24"/>
                <a:gd name="T12" fmla="*/ 1 w 77"/>
                <a:gd name="T13" fmla="*/ 7 h 24"/>
                <a:gd name="T14" fmla="*/ 36 w 77"/>
                <a:gd name="T15" fmla="*/ 24 h 24"/>
                <a:gd name="T16" fmla="*/ 38 w 77"/>
                <a:gd name="T17" fmla="*/ 24 h 24"/>
                <a:gd name="T18" fmla="*/ 75 w 77"/>
                <a:gd name="T19" fmla="*/ 8 h 24"/>
                <a:gd name="T20" fmla="*/ 69 w 77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24">
                  <a:moveTo>
                    <a:pt x="69" y="1"/>
                  </a:moveTo>
                  <a:cubicBezTo>
                    <a:pt x="69" y="1"/>
                    <a:pt x="69" y="1"/>
                    <a:pt x="69" y="1"/>
                  </a:cubicBezTo>
                  <a:cubicBezTo>
                    <a:pt x="59" y="10"/>
                    <a:pt x="48" y="15"/>
                    <a:pt x="37" y="14"/>
                  </a:cubicBezTo>
                  <a:cubicBezTo>
                    <a:pt x="22" y="14"/>
                    <a:pt x="12" y="5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0" y="1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6" y="12"/>
                    <a:pt x="19" y="23"/>
                    <a:pt x="36" y="24"/>
                  </a:cubicBezTo>
                  <a:cubicBezTo>
                    <a:pt x="37" y="24"/>
                    <a:pt x="38" y="24"/>
                    <a:pt x="38" y="24"/>
                  </a:cubicBezTo>
                  <a:cubicBezTo>
                    <a:pt x="51" y="24"/>
                    <a:pt x="64" y="18"/>
                    <a:pt x="75" y="8"/>
                  </a:cubicBezTo>
                  <a:cubicBezTo>
                    <a:pt x="77" y="0"/>
                    <a:pt x="69" y="1"/>
                    <a:pt x="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10401300" y="2732088"/>
              <a:ext cx="76200" cy="42863"/>
            </a:xfrm>
            <a:custGeom>
              <a:avLst/>
              <a:gdLst>
                <a:gd name="T0" fmla="*/ 23 w 29"/>
                <a:gd name="T1" fmla="*/ 16 h 16"/>
                <a:gd name="T2" fmla="*/ 6 w 29"/>
                <a:gd name="T3" fmla="*/ 16 h 16"/>
                <a:gd name="T4" fmla="*/ 0 w 29"/>
                <a:gd name="T5" fmla="*/ 9 h 16"/>
                <a:gd name="T6" fmla="*/ 29 w 29"/>
                <a:gd name="T7" fmla="*/ 9 h 16"/>
                <a:gd name="T8" fmla="*/ 23 w 29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3" y="16"/>
                  </a:moveTo>
                  <a:cubicBezTo>
                    <a:pt x="14" y="9"/>
                    <a:pt x="7" y="15"/>
                    <a:pt x="6" y="1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5"/>
                    <a:pt x="16" y="0"/>
                    <a:pt x="29" y="9"/>
                  </a:cubicBezTo>
                  <a:lnTo>
                    <a:pt x="23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10334625" y="2779713"/>
              <a:ext cx="203200" cy="63500"/>
            </a:xfrm>
            <a:custGeom>
              <a:avLst/>
              <a:gdLst>
                <a:gd name="T0" fmla="*/ 69 w 77"/>
                <a:gd name="T1" fmla="*/ 2 h 24"/>
                <a:gd name="T2" fmla="*/ 69 w 77"/>
                <a:gd name="T3" fmla="*/ 2 h 24"/>
                <a:gd name="T4" fmla="*/ 37 w 77"/>
                <a:gd name="T5" fmla="*/ 15 h 24"/>
                <a:gd name="T6" fmla="*/ 7 w 77"/>
                <a:gd name="T7" fmla="*/ 2 h 24"/>
                <a:gd name="T8" fmla="*/ 7 w 77"/>
                <a:gd name="T9" fmla="*/ 2 h 24"/>
                <a:gd name="T10" fmla="*/ 1 w 77"/>
                <a:gd name="T11" fmla="*/ 8 h 24"/>
                <a:gd name="T12" fmla="*/ 1 w 77"/>
                <a:gd name="T13" fmla="*/ 8 h 24"/>
                <a:gd name="T14" fmla="*/ 36 w 77"/>
                <a:gd name="T15" fmla="*/ 24 h 24"/>
                <a:gd name="T16" fmla="*/ 38 w 77"/>
                <a:gd name="T17" fmla="*/ 24 h 24"/>
                <a:gd name="T18" fmla="*/ 75 w 77"/>
                <a:gd name="T19" fmla="*/ 8 h 24"/>
                <a:gd name="T20" fmla="*/ 69 w 77"/>
                <a:gd name="T21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24">
                  <a:moveTo>
                    <a:pt x="69" y="2"/>
                  </a:moveTo>
                  <a:cubicBezTo>
                    <a:pt x="69" y="2"/>
                    <a:pt x="69" y="2"/>
                    <a:pt x="69" y="2"/>
                  </a:cubicBezTo>
                  <a:cubicBezTo>
                    <a:pt x="59" y="11"/>
                    <a:pt x="48" y="16"/>
                    <a:pt x="37" y="15"/>
                  </a:cubicBezTo>
                  <a:cubicBezTo>
                    <a:pt x="22" y="15"/>
                    <a:pt x="12" y="6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0" y="2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6" y="13"/>
                    <a:pt x="19" y="24"/>
                    <a:pt x="36" y="24"/>
                  </a:cubicBezTo>
                  <a:cubicBezTo>
                    <a:pt x="37" y="24"/>
                    <a:pt x="38" y="24"/>
                    <a:pt x="38" y="24"/>
                  </a:cubicBezTo>
                  <a:cubicBezTo>
                    <a:pt x="51" y="24"/>
                    <a:pt x="64" y="19"/>
                    <a:pt x="75" y="8"/>
                  </a:cubicBezTo>
                  <a:cubicBezTo>
                    <a:pt x="77" y="0"/>
                    <a:pt x="69" y="2"/>
                    <a:pt x="69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10401300" y="2619376"/>
              <a:ext cx="76200" cy="44450"/>
            </a:xfrm>
            <a:custGeom>
              <a:avLst/>
              <a:gdLst>
                <a:gd name="T0" fmla="*/ 23 w 29"/>
                <a:gd name="T1" fmla="*/ 17 h 17"/>
                <a:gd name="T2" fmla="*/ 6 w 29"/>
                <a:gd name="T3" fmla="*/ 16 h 17"/>
                <a:gd name="T4" fmla="*/ 0 w 29"/>
                <a:gd name="T5" fmla="*/ 9 h 17"/>
                <a:gd name="T6" fmla="*/ 29 w 29"/>
                <a:gd name="T7" fmla="*/ 9 h 17"/>
                <a:gd name="T8" fmla="*/ 23 w 2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3" y="17"/>
                  </a:moveTo>
                  <a:cubicBezTo>
                    <a:pt x="14" y="10"/>
                    <a:pt x="7" y="16"/>
                    <a:pt x="6" y="1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5"/>
                    <a:pt x="16" y="0"/>
                    <a:pt x="29" y="9"/>
                  </a:cubicBezTo>
                  <a:lnTo>
                    <a:pt x="23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10334625" y="2668588"/>
              <a:ext cx="203200" cy="63500"/>
            </a:xfrm>
            <a:custGeom>
              <a:avLst/>
              <a:gdLst>
                <a:gd name="T0" fmla="*/ 69 w 77"/>
                <a:gd name="T1" fmla="*/ 1 h 24"/>
                <a:gd name="T2" fmla="*/ 69 w 77"/>
                <a:gd name="T3" fmla="*/ 1 h 24"/>
                <a:gd name="T4" fmla="*/ 37 w 77"/>
                <a:gd name="T5" fmla="*/ 15 h 24"/>
                <a:gd name="T6" fmla="*/ 7 w 77"/>
                <a:gd name="T7" fmla="*/ 1 h 24"/>
                <a:gd name="T8" fmla="*/ 7 w 77"/>
                <a:gd name="T9" fmla="*/ 1 h 24"/>
                <a:gd name="T10" fmla="*/ 1 w 77"/>
                <a:gd name="T11" fmla="*/ 8 h 24"/>
                <a:gd name="T12" fmla="*/ 1 w 77"/>
                <a:gd name="T13" fmla="*/ 8 h 24"/>
                <a:gd name="T14" fmla="*/ 36 w 77"/>
                <a:gd name="T15" fmla="*/ 24 h 24"/>
                <a:gd name="T16" fmla="*/ 38 w 77"/>
                <a:gd name="T17" fmla="*/ 24 h 24"/>
                <a:gd name="T18" fmla="*/ 75 w 77"/>
                <a:gd name="T19" fmla="*/ 8 h 24"/>
                <a:gd name="T20" fmla="*/ 69 w 77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24">
                  <a:moveTo>
                    <a:pt x="69" y="1"/>
                  </a:moveTo>
                  <a:cubicBezTo>
                    <a:pt x="69" y="1"/>
                    <a:pt x="69" y="1"/>
                    <a:pt x="69" y="1"/>
                  </a:cubicBezTo>
                  <a:cubicBezTo>
                    <a:pt x="59" y="11"/>
                    <a:pt x="48" y="15"/>
                    <a:pt x="37" y="15"/>
                  </a:cubicBezTo>
                  <a:cubicBezTo>
                    <a:pt x="22" y="14"/>
                    <a:pt x="12" y="5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0" y="1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6" y="13"/>
                    <a:pt x="19" y="23"/>
                    <a:pt x="36" y="24"/>
                  </a:cubicBezTo>
                  <a:cubicBezTo>
                    <a:pt x="37" y="24"/>
                    <a:pt x="38" y="24"/>
                    <a:pt x="38" y="24"/>
                  </a:cubicBezTo>
                  <a:cubicBezTo>
                    <a:pt x="51" y="24"/>
                    <a:pt x="64" y="18"/>
                    <a:pt x="75" y="8"/>
                  </a:cubicBezTo>
                  <a:cubicBezTo>
                    <a:pt x="77" y="0"/>
                    <a:pt x="69" y="1"/>
                    <a:pt x="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10401300" y="2508251"/>
              <a:ext cx="76200" cy="41275"/>
            </a:xfrm>
            <a:custGeom>
              <a:avLst/>
              <a:gdLst>
                <a:gd name="T0" fmla="*/ 23 w 29"/>
                <a:gd name="T1" fmla="*/ 16 h 16"/>
                <a:gd name="T2" fmla="*/ 6 w 29"/>
                <a:gd name="T3" fmla="*/ 16 h 16"/>
                <a:gd name="T4" fmla="*/ 0 w 29"/>
                <a:gd name="T5" fmla="*/ 9 h 16"/>
                <a:gd name="T6" fmla="*/ 29 w 29"/>
                <a:gd name="T7" fmla="*/ 9 h 16"/>
                <a:gd name="T8" fmla="*/ 23 w 29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3" y="16"/>
                  </a:moveTo>
                  <a:cubicBezTo>
                    <a:pt x="14" y="9"/>
                    <a:pt x="7" y="15"/>
                    <a:pt x="6" y="1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5"/>
                    <a:pt x="16" y="0"/>
                    <a:pt x="29" y="9"/>
                  </a:cubicBezTo>
                  <a:lnTo>
                    <a:pt x="23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10334625" y="2555876"/>
              <a:ext cx="203200" cy="63500"/>
            </a:xfrm>
            <a:custGeom>
              <a:avLst/>
              <a:gdLst>
                <a:gd name="T0" fmla="*/ 69 w 77"/>
                <a:gd name="T1" fmla="*/ 2 h 24"/>
                <a:gd name="T2" fmla="*/ 69 w 77"/>
                <a:gd name="T3" fmla="*/ 2 h 24"/>
                <a:gd name="T4" fmla="*/ 37 w 77"/>
                <a:gd name="T5" fmla="*/ 15 h 24"/>
                <a:gd name="T6" fmla="*/ 7 w 77"/>
                <a:gd name="T7" fmla="*/ 2 h 24"/>
                <a:gd name="T8" fmla="*/ 7 w 77"/>
                <a:gd name="T9" fmla="*/ 2 h 24"/>
                <a:gd name="T10" fmla="*/ 1 w 77"/>
                <a:gd name="T11" fmla="*/ 8 h 24"/>
                <a:gd name="T12" fmla="*/ 1 w 77"/>
                <a:gd name="T13" fmla="*/ 8 h 24"/>
                <a:gd name="T14" fmla="*/ 36 w 77"/>
                <a:gd name="T15" fmla="*/ 24 h 24"/>
                <a:gd name="T16" fmla="*/ 38 w 77"/>
                <a:gd name="T17" fmla="*/ 24 h 24"/>
                <a:gd name="T18" fmla="*/ 75 w 77"/>
                <a:gd name="T19" fmla="*/ 8 h 24"/>
                <a:gd name="T20" fmla="*/ 69 w 77"/>
                <a:gd name="T21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24">
                  <a:moveTo>
                    <a:pt x="69" y="2"/>
                  </a:moveTo>
                  <a:cubicBezTo>
                    <a:pt x="69" y="2"/>
                    <a:pt x="69" y="2"/>
                    <a:pt x="69" y="2"/>
                  </a:cubicBezTo>
                  <a:cubicBezTo>
                    <a:pt x="59" y="11"/>
                    <a:pt x="48" y="16"/>
                    <a:pt x="37" y="15"/>
                  </a:cubicBezTo>
                  <a:cubicBezTo>
                    <a:pt x="22" y="15"/>
                    <a:pt x="12" y="6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0" y="2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6" y="13"/>
                    <a:pt x="19" y="23"/>
                    <a:pt x="36" y="24"/>
                  </a:cubicBezTo>
                  <a:cubicBezTo>
                    <a:pt x="37" y="24"/>
                    <a:pt x="38" y="24"/>
                    <a:pt x="38" y="24"/>
                  </a:cubicBezTo>
                  <a:cubicBezTo>
                    <a:pt x="51" y="24"/>
                    <a:pt x="64" y="19"/>
                    <a:pt x="75" y="8"/>
                  </a:cubicBezTo>
                  <a:cubicBezTo>
                    <a:pt x="77" y="0"/>
                    <a:pt x="69" y="2"/>
                    <a:pt x="69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10401300" y="2393951"/>
              <a:ext cx="76200" cy="42863"/>
            </a:xfrm>
            <a:custGeom>
              <a:avLst/>
              <a:gdLst>
                <a:gd name="T0" fmla="*/ 23 w 29"/>
                <a:gd name="T1" fmla="*/ 16 h 16"/>
                <a:gd name="T2" fmla="*/ 6 w 29"/>
                <a:gd name="T3" fmla="*/ 16 h 16"/>
                <a:gd name="T4" fmla="*/ 0 w 29"/>
                <a:gd name="T5" fmla="*/ 9 h 16"/>
                <a:gd name="T6" fmla="*/ 29 w 29"/>
                <a:gd name="T7" fmla="*/ 9 h 16"/>
                <a:gd name="T8" fmla="*/ 23 w 29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3" y="16"/>
                  </a:moveTo>
                  <a:cubicBezTo>
                    <a:pt x="14" y="10"/>
                    <a:pt x="7" y="15"/>
                    <a:pt x="6" y="1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5"/>
                    <a:pt x="16" y="0"/>
                    <a:pt x="29" y="9"/>
                  </a:cubicBezTo>
                  <a:lnTo>
                    <a:pt x="23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10334625" y="2444751"/>
              <a:ext cx="203200" cy="63500"/>
            </a:xfrm>
            <a:custGeom>
              <a:avLst/>
              <a:gdLst>
                <a:gd name="T0" fmla="*/ 69 w 77"/>
                <a:gd name="T1" fmla="*/ 1 h 24"/>
                <a:gd name="T2" fmla="*/ 69 w 77"/>
                <a:gd name="T3" fmla="*/ 1 h 24"/>
                <a:gd name="T4" fmla="*/ 37 w 77"/>
                <a:gd name="T5" fmla="*/ 15 h 24"/>
                <a:gd name="T6" fmla="*/ 7 w 77"/>
                <a:gd name="T7" fmla="*/ 1 h 24"/>
                <a:gd name="T8" fmla="*/ 7 w 77"/>
                <a:gd name="T9" fmla="*/ 1 h 24"/>
                <a:gd name="T10" fmla="*/ 1 w 77"/>
                <a:gd name="T11" fmla="*/ 7 h 24"/>
                <a:gd name="T12" fmla="*/ 1 w 77"/>
                <a:gd name="T13" fmla="*/ 8 h 24"/>
                <a:gd name="T14" fmla="*/ 36 w 77"/>
                <a:gd name="T15" fmla="*/ 24 h 24"/>
                <a:gd name="T16" fmla="*/ 38 w 77"/>
                <a:gd name="T17" fmla="*/ 24 h 24"/>
                <a:gd name="T18" fmla="*/ 75 w 77"/>
                <a:gd name="T19" fmla="*/ 8 h 24"/>
                <a:gd name="T20" fmla="*/ 69 w 77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24">
                  <a:moveTo>
                    <a:pt x="69" y="1"/>
                  </a:moveTo>
                  <a:cubicBezTo>
                    <a:pt x="69" y="1"/>
                    <a:pt x="69" y="1"/>
                    <a:pt x="69" y="1"/>
                  </a:cubicBezTo>
                  <a:cubicBezTo>
                    <a:pt x="59" y="10"/>
                    <a:pt x="48" y="15"/>
                    <a:pt x="37" y="15"/>
                  </a:cubicBezTo>
                  <a:cubicBezTo>
                    <a:pt x="22" y="14"/>
                    <a:pt x="12" y="5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0" y="1"/>
                    <a:pt x="1" y="7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6" y="12"/>
                    <a:pt x="19" y="23"/>
                    <a:pt x="36" y="24"/>
                  </a:cubicBezTo>
                  <a:cubicBezTo>
                    <a:pt x="37" y="24"/>
                    <a:pt x="38" y="24"/>
                    <a:pt x="38" y="24"/>
                  </a:cubicBezTo>
                  <a:cubicBezTo>
                    <a:pt x="51" y="24"/>
                    <a:pt x="64" y="18"/>
                    <a:pt x="75" y="8"/>
                  </a:cubicBezTo>
                  <a:cubicBezTo>
                    <a:pt x="77" y="0"/>
                    <a:pt x="69" y="1"/>
                    <a:pt x="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9882188" y="3073401"/>
              <a:ext cx="434975" cy="158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9882188" y="2524126"/>
              <a:ext cx="434975" cy="158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10591800" y="2697163"/>
              <a:ext cx="384175" cy="396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10591800" y="2803526"/>
              <a:ext cx="384175" cy="396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10591800" y="2597151"/>
              <a:ext cx="384175" cy="428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3533775" y="3541713"/>
            <a:ext cx="1109663" cy="1111250"/>
            <a:chOff x="3343275" y="3560763"/>
            <a:chExt cx="1109663" cy="1111250"/>
          </a:xfrm>
        </p:grpSpPr>
        <p:sp>
          <p:nvSpPr>
            <p:cNvPr id="38" name="Freeform 36"/>
            <p:cNvSpPr>
              <a:spLocks noEditPoints="1"/>
            </p:cNvSpPr>
            <p:nvPr/>
          </p:nvSpPr>
          <p:spPr bwMode="auto">
            <a:xfrm>
              <a:off x="3343275" y="3560763"/>
              <a:ext cx="1109663" cy="1111250"/>
            </a:xfrm>
            <a:custGeom>
              <a:avLst/>
              <a:gdLst>
                <a:gd name="T0" fmla="*/ 210 w 421"/>
                <a:gd name="T1" fmla="*/ 0 h 421"/>
                <a:gd name="T2" fmla="*/ 0 w 421"/>
                <a:gd name="T3" fmla="*/ 211 h 421"/>
                <a:gd name="T4" fmla="*/ 210 w 421"/>
                <a:gd name="T5" fmla="*/ 421 h 421"/>
                <a:gd name="T6" fmla="*/ 421 w 421"/>
                <a:gd name="T7" fmla="*/ 211 h 421"/>
                <a:gd name="T8" fmla="*/ 210 w 421"/>
                <a:gd name="T9" fmla="*/ 0 h 421"/>
                <a:gd name="T10" fmla="*/ 210 w 421"/>
                <a:gd name="T11" fmla="*/ 386 h 421"/>
                <a:gd name="T12" fmla="*/ 35 w 421"/>
                <a:gd name="T13" fmla="*/ 211 h 421"/>
                <a:gd name="T14" fmla="*/ 210 w 421"/>
                <a:gd name="T15" fmla="*/ 36 h 421"/>
                <a:gd name="T16" fmla="*/ 385 w 421"/>
                <a:gd name="T17" fmla="*/ 211 h 421"/>
                <a:gd name="T18" fmla="*/ 210 w 421"/>
                <a:gd name="T19" fmla="*/ 386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1" h="421">
                  <a:moveTo>
                    <a:pt x="210" y="0"/>
                  </a:moveTo>
                  <a:cubicBezTo>
                    <a:pt x="94" y="0"/>
                    <a:pt x="0" y="95"/>
                    <a:pt x="0" y="211"/>
                  </a:cubicBezTo>
                  <a:cubicBezTo>
                    <a:pt x="0" y="327"/>
                    <a:pt x="94" y="421"/>
                    <a:pt x="210" y="421"/>
                  </a:cubicBezTo>
                  <a:cubicBezTo>
                    <a:pt x="326" y="421"/>
                    <a:pt x="421" y="327"/>
                    <a:pt x="421" y="211"/>
                  </a:cubicBezTo>
                  <a:cubicBezTo>
                    <a:pt x="421" y="95"/>
                    <a:pt x="326" y="0"/>
                    <a:pt x="210" y="0"/>
                  </a:cubicBezTo>
                  <a:close/>
                  <a:moveTo>
                    <a:pt x="210" y="386"/>
                  </a:moveTo>
                  <a:cubicBezTo>
                    <a:pt x="113" y="386"/>
                    <a:pt x="35" y="308"/>
                    <a:pt x="35" y="211"/>
                  </a:cubicBezTo>
                  <a:cubicBezTo>
                    <a:pt x="35" y="114"/>
                    <a:pt x="113" y="36"/>
                    <a:pt x="210" y="36"/>
                  </a:cubicBezTo>
                  <a:cubicBezTo>
                    <a:pt x="307" y="36"/>
                    <a:pt x="385" y="114"/>
                    <a:pt x="385" y="211"/>
                  </a:cubicBezTo>
                  <a:cubicBezTo>
                    <a:pt x="385" y="308"/>
                    <a:pt x="307" y="386"/>
                    <a:pt x="210" y="386"/>
                  </a:cubicBezTo>
                  <a:close/>
                </a:path>
              </a:pathLst>
            </a:custGeom>
            <a:solidFill>
              <a:srgbClr val="1F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3830638" y="4054476"/>
              <a:ext cx="139700" cy="139700"/>
            </a:xfrm>
            <a:custGeom>
              <a:avLst/>
              <a:gdLst>
                <a:gd name="T0" fmla="*/ 44 w 53"/>
                <a:gd name="T1" fmla="*/ 11 h 53"/>
                <a:gd name="T2" fmla="*/ 43 w 53"/>
                <a:gd name="T3" fmla="*/ 44 h 53"/>
                <a:gd name="T4" fmla="*/ 9 w 53"/>
                <a:gd name="T5" fmla="*/ 43 h 53"/>
                <a:gd name="T6" fmla="*/ 11 w 53"/>
                <a:gd name="T7" fmla="*/ 9 h 53"/>
                <a:gd name="T8" fmla="*/ 44 w 53"/>
                <a:gd name="T9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44" y="11"/>
                  </a:moveTo>
                  <a:cubicBezTo>
                    <a:pt x="53" y="20"/>
                    <a:pt x="52" y="36"/>
                    <a:pt x="43" y="44"/>
                  </a:cubicBezTo>
                  <a:cubicBezTo>
                    <a:pt x="33" y="53"/>
                    <a:pt x="18" y="53"/>
                    <a:pt x="9" y="43"/>
                  </a:cubicBezTo>
                  <a:cubicBezTo>
                    <a:pt x="0" y="33"/>
                    <a:pt x="1" y="18"/>
                    <a:pt x="11" y="9"/>
                  </a:cubicBezTo>
                  <a:cubicBezTo>
                    <a:pt x="20" y="0"/>
                    <a:pt x="35" y="1"/>
                    <a:pt x="44" y="11"/>
                  </a:cubicBezTo>
                  <a:close/>
                </a:path>
              </a:pathLst>
            </a:custGeom>
            <a:solidFill>
              <a:srgbClr val="1F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957638" y="3890963"/>
              <a:ext cx="204788" cy="195263"/>
            </a:xfrm>
            <a:custGeom>
              <a:avLst/>
              <a:gdLst>
                <a:gd name="T0" fmla="*/ 15 w 78"/>
                <a:gd name="T1" fmla="*/ 72 h 74"/>
                <a:gd name="T2" fmla="*/ 4 w 78"/>
                <a:gd name="T3" fmla="*/ 70 h 74"/>
                <a:gd name="T4" fmla="*/ 4 w 78"/>
                <a:gd name="T5" fmla="*/ 70 h 74"/>
                <a:gd name="T6" fmla="*/ 3 w 78"/>
                <a:gd name="T7" fmla="*/ 59 h 74"/>
                <a:gd name="T8" fmla="*/ 64 w 78"/>
                <a:gd name="T9" fmla="*/ 3 h 74"/>
                <a:gd name="T10" fmla="*/ 74 w 78"/>
                <a:gd name="T11" fmla="*/ 5 h 74"/>
                <a:gd name="T12" fmla="*/ 74 w 78"/>
                <a:gd name="T13" fmla="*/ 5 h 74"/>
                <a:gd name="T14" fmla="*/ 76 w 78"/>
                <a:gd name="T15" fmla="*/ 16 h 74"/>
                <a:gd name="T16" fmla="*/ 15 w 78"/>
                <a:gd name="T17" fmla="*/ 7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74">
                  <a:moveTo>
                    <a:pt x="15" y="72"/>
                  </a:moveTo>
                  <a:cubicBezTo>
                    <a:pt x="12" y="74"/>
                    <a:pt x="8" y="73"/>
                    <a:pt x="4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1" y="66"/>
                    <a:pt x="0" y="61"/>
                    <a:pt x="3" y="59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6" y="0"/>
                    <a:pt x="71" y="1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8" y="9"/>
                    <a:pt x="78" y="14"/>
                    <a:pt x="76" y="16"/>
                  </a:cubicBezTo>
                  <a:lnTo>
                    <a:pt x="15" y="72"/>
                  </a:lnTo>
                  <a:close/>
                </a:path>
              </a:pathLst>
            </a:custGeom>
            <a:solidFill>
              <a:srgbClr val="1F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3602038" y="3814763"/>
              <a:ext cx="247650" cy="266700"/>
            </a:xfrm>
            <a:custGeom>
              <a:avLst/>
              <a:gdLst>
                <a:gd name="T0" fmla="*/ 91 w 94"/>
                <a:gd name="T1" fmla="*/ 85 h 101"/>
                <a:gd name="T2" fmla="*/ 90 w 94"/>
                <a:gd name="T3" fmla="*/ 97 h 101"/>
                <a:gd name="T4" fmla="*/ 90 w 94"/>
                <a:gd name="T5" fmla="*/ 97 h 101"/>
                <a:gd name="T6" fmla="*/ 78 w 94"/>
                <a:gd name="T7" fmla="*/ 97 h 101"/>
                <a:gd name="T8" fmla="*/ 3 w 94"/>
                <a:gd name="T9" fmla="*/ 16 h 101"/>
                <a:gd name="T10" fmla="*/ 4 w 94"/>
                <a:gd name="T11" fmla="*/ 4 h 101"/>
                <a:gd name="T12" fmla="*/ 4 w 94"/>
                <a:gd name="T13" fmla="*/ 4 h 101"/>
                <a:gd name="T14" fmla="*/ 16 w 94"/>
                <a:gd name="T15" fmla="*/ 4 h 101"/>
                <a:gd name="T16" fmla="*/ 91 w 94"/>
                <a:gd name="T17" fmla="*/ 8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101">
                  <a:moveTo>
                    <a:pt x="91" y="85"/>
                  </a:moveTo>
                  <a:cubicBezTo>
                    <a:pt x="94" y="89"/>
                    <a:pt x="93" y="94"/>
                    <a:pt x="90" y="97"/>
                  </a:cubicBezTo>
                  <a:cubicBezTo>
                    <a:pt x="90" y="97"/>
                    <a:pt x="90" y="97"/>
                    <a:pt x="90" y="97"/>
                  </a:cubicBezTo>
                  <a:cubicBezTo>
                    <a:pt x="86" y="101"/>
                    <a:pt x="81" y="101"/>
                    <a:pt x="78" y="97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2"/>
                    <a:pt x="0" y="7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7" y="0"/>
                    <a:pt x="13" y="0"/>
                    <a:pt x="16" y="4"/>
                  </a:cubicBezTo>
                  <a:lnTo>
                    <a:pt x="91" y="85"/>
                  </a:lnTo>
                  <a:close/>
                </a:path>
              </a:pathLst>
            </a:custGeom>
            <a:solidFill>
              <a:srgbClr val="1F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5387975" y="3462338"/>
            <a:ext cx="914400" cy="1166813"/>
            <a:chOff x="5197475" y="3481388"/>
            <a:chExt cx="914400" cy="1166813"/>
          </a:xfrm>
        </p:grpSpPr>
        <p:sp>
          <p:nvSpPr>
            <p:cNvPr id="42" name="Freeform 40"/>
            <p:cNvSpPr>
              <a:spLocks noEditPoints="1"/>
            </p:cNvSpPr>
            <p:nvPr/>
          </p:nvSpPr>
          <p:spPr bwMode="auto">
            <a:xfrm>
              <a:off x="5197475" y="3481388"/>
              <a:ext cx="914400" cy="1166813"/>
            </a:xfrm>
            <a:custGeom>
              <a:avLst/>
              <a:gdLst>
                <a:gd name="T0" fmla="*/ 320 w 347"/>
                <a:gd name="T1" fmla="*/ 119 h 442"/>
                <a:gd name="T2" fmla="*/ 183 w 347"/>
                <a:gd name="T3" fmla="*/ 30 h 442"/>
                <a:gd name="T4" fmla="*/ 54 w 347"/>
                <a:gd name="T5" fmla="*/ 141 h 442"/>
                <a:gd name="T6" fmla="*/ 52 w 347"/>
                <a:gd name="T7" fmla="*/ 166 h 442"/>
                <a:gd name="T8" fmla="*/ 18 w 347"/>
                <a:gd name="T9" fmla="*/ 227 h 442"/>
                <a:gd name="T10" fmla="*/ 35 w 347"/>
                <a:gd name="T11" fmla="*/ 248 h 442"/>
                <a:gd name="T12" fmla="*/ 38 w 347"/>
                <a:gd name="T13" fmla="*/ 270 h 442"/>
                <a:gd name="T14" fmla="*/ 42 w 347"/>
                <a:gd name="T15" fmla="*/ 288 h 442"/>
                <a:gd name="T16" fmla="*/ 40 w 347"/>
                <a:gd name="T17" fmla="*/ 300 h 442"/>
                <a:gd name="T18" fmla="*/ 48 w 347"/>
                <a:gd name="T19" fmla="*/ 317 h 442"/>
                <a:gd name="T20" fmla="*/ 47 w 347"/>
                <a:gd name="T21" fmla="*/ 344 h 442"/>
                <a:gd name="T22" fmla="*/ 110 w 347"/>
                <a:gd name="T23" fmla="*/ 351 h 442"/>
                <a:gd name="T24" fmla="*/ 118 w 347"/>
                <a:gd name="T25" fmla="*/ 442 h 442"/>
                <a:gd name="T26" fmla="*/ 280 w 347"/>
                <a:gd name="T27" fmla="*/ 442 h 442"/>
                <a:gd name="T28" fmla="*/ 261 w 347"/>
                <a:gd name="T29" fmla="*/ 353 h 442"/>
                <a:gd name="T30" fmla="*/ 297 w 347"/>
                <a:gd name="T31" fmla="*/ 248 h 442"/>
                <a:gd name="T32" fmla="*/ 320 w 347"/>
                <a:gd name="T33" fmla="*/ 119 h 442"/>
                <a:gd name="T34" fmla="*/ 259 w 347"/>
                <a:gd name="T35" fmla="*/ 214 h 442"/>
                <a:gd name="T36" fmla="*/ 206 w 347"/>
                <a:gd name="T37" fmla="*/ 168 h 442"/>
                <a:gd name="T38" fmla="*/ 173 w 347"/>
                <a:gd name="T39" fmla="*/ 148 h 442"/>
                <a:gd name="T40" fmla="*/ 99 w 347"/>
                <a:gd name="T41" fmla="*/ 147 h 442"/>
                <a:gd name="T42" fmla="*/ 130 w 347"/>
                <a:gd name="T43" fmla="*/ 62 h 442"/>
                <a:gd name="T44" fmla="*/ 306 w 347"/>
                <a:gd name="T45" fmla="*/ 134 h 442"/>
                <a:gd name="T46" fmla="*/ 259 w 347"/>
                <a:gd name="T47" fmla="*/ 214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7" h="442">
                  <a:moveTo>
                    <a:pt x="320" y="119"/>
                  </a:moveTo>
                  <a:cubicBezTo>
                    <a:pt x="287" y="23"/>
                    <a:pt x="183" y="30"/>
                    <a:pt x="183" y="30"/>
                  </a:cubicBezTo>
                  <a:cubicBezTo>
                    <a:pt x="59" y="34"/>
                    <a:pt x="54" y="141"/>
                    <a:pt x="54" y="141"/>
                  </a:cubicBezTo>
                  <a:cubicBezTo>
                    <a:pt x="41" y="161"/>
                    <a:pt x="52" y="166"/>
                    <a:pt x="52" y="166"/>
                  </a:cubicBezTo>
                  <a:cubicBezTo>
                    <a:pt x="56" y="176"/>
                    <a:pt x="18" y="227"/>
                    <a:pt x="18" y="227"/>
                  </a:cubicBezTo>
                  <a:cubicBezTo>
                    <a:pt x="0" y="246"/>
                    <a:pt x="35" y="248"/>
                    <a:pt x="35" y="248"/>
                  </a:cubicBezTo>
                  <a:cubicBezTo>
                    <a:pt x="50" y="251"/>
                    <a:pt x="38" y="270"/>
                    <a:pt x="38" y="270"/>
                  </a:cubicBezTo>
                  <a:cubicBezTo>
                    <a:pt x="32" y="280"/>
                    <a:pt x="42" y="288"/>
                    <a:pt x="42" y="288"/>
                  </a:cubicBezTo>
                  <a:cubicBezTo>
                    <a:pt x="32" y="293"/>
                    <a:pt x="40" y="300"/>
                    <a:pt x="40" y="300"/>
                  </a:cubicBezTo>
                  <a:cubicBezTo>
                    <a:pt x="52" y="303"/>
                    <a:pt x="48" y="317"/>
                    <a:pt x="48" y="317"/>
                  </a:cubicBezTo>
                  <a:cubicBezTo>
                    <a:pt x="44" y="334"/>
                    <a:pt x="47" y="344"/>
                    <a:pt x="47" y="344"/>
                  </a:cubicBezTo>
                  <a:cubicBezTo>
                    <a:pt x="52" y="360"/>
                    <a:pt x="110" y="351"/>
                    <a:pt x="110" y="351"/>
                  </a:cubicBezTo>
                  <a:cubicBezTo>
                    <a:pt x="134" y="342"/>
                    <a:pt x="118" y="442"/>
                    <a:pt x="118" y="442"/>
                  </a:cubicBezTo>
                  <a:cubicBezTo>
                    <a:pt x="280" y="442"/>
                    <a:pt x="280" y="442"/>
                    <a:pt x="280" y="442"/>
                  </a:cubicBezTo>
                  <a:cubicBezTo>
                    <a:pt x="282" y="429"/>
                    <a:pt x="261" y="353"/>
                    <a:pt x="261" y="353"/>
                  </a:cubicBezTo>
                  <a:cubicBezTo>
                    <a:pt x="249" y="300"/>
                    <a:pt x="297" y="248"/>
                    <a:pt x="297" y="248"/>
                  </a:cubicBezTo>
                  <a:cubicBezTo>
                    <a:pt x="347" y="174"/>
                    <a:pt x="320" y="119"/>
                    <a:pt x="320" y="119"/>
                  </a:cubicBezTo>
                  <a:close/>
                  <a:moveTo>
                    <a:pt x="259" y="214"/>
                  </a:moveTo>
                  <a:cubicBezTo>
                    <a:pt x="259" y="214"/>
                    <a:pt x="215" y="217"/>
                    <a:pt x="206" y="168"/>
                  </a:cubicBezTo>
                  <a:cubicBezTo>
                    <a:pt x="206" y="168"/>
                    <a:pt x="204" y="136"/>
                    <a:pt x="173" y="148"/>
                  </a:cubicBezTo>
                  <a:cubicBezTo>
                    <a:pt x="173" y="148"/>
                    <a:pt x="124" y="172"/>
                    <a:pt x="99" y="147"/>
                  </a:cubicBezTo>
                  <a:cubicBezTo>
                    <a:pt x="99" y="147"/>
                    <a:pt x="57" y="103"/>
                    <a:pt x="130" y="62"/>
                  </a:cubicBezTo>
                  <a:cubicBezTo>
                    <a:pt x="130" y="62"/>
                    <a:pt x="263" y="0"/>
                    <a:pt x="306" y="134"/>
                  </a:cubicBezTo>
                  <a:cubicBezTo>
                    <a:pt x="306" y="134"/>
                    <a:pt x="329" y="209"/>
                    <a:pt x="259" y="214"/>
                  </a:cubicBezTo>
                  <a:close/>
                </a:path>
              </a:pathLst>
            </a:custGeom>
            <a:solidFill>
              <a:srgbClr val="1F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1"/>
            <p:cNvSpPr>
              <a:spLocks noEditPoints="1"/>
            </p:cNvSpPr>
            <p:nvPr/>
          </p:nvSpPr>
          <p:spPr bwMode="auto">
            <a:xfrm>
              <a:off x="5756275" y="3783013"/>
              <a:ext cx="230188" cy="230188"/>
            </a:xfrm>
            <a:custGeom>
              <a:avLst/>
              <a:gdLst>
                <a:gd name="T0" fmla="*/ 44 w 87"/>
                <a:gd name="T1" fmla="*/ 0 h 87"/>
                <a:gd name="T2" fmla="*/ 0 w 87"/>
                <a:gd name="T3" fmla="*/ 44 h 87"/>
                <a:gd name="T4" fmla="*/ 44 w 87"/>
                <a:gd name="T5" fmla="*/ 87 h 87"/>
                <a:gd name="T6" fmla="*/ 87 w 87"/>
                <a:gd name="T7" fmla="*/ 44 h 87"/>
                <a:gd name="T8" fmla="*/ 44 w 87"/>
                <a:gd name="T9" fmla="*/ 0 h 87"/>
                <a:gd name="T10" fmla="*/ 45 w 87"/>
                <a:gd name="T11" fmla="*/ 12 h 87"/>
                <a:gd name="T12" fmla="*/ 55 w 87"/>
                <a:gd name="T13" fmla="*/ 22 h 87"/>
                <a:gd name="T14" fmla="*/ 45 w 87"/>
                <a:gd name="T15" fmla="*/ 33 h 87"/>
                <a:gd name="T16" fmla="*/ 34 w 87"/>
                <a:gd name="T17" fmla="*/ 22 h 87"/>
                <a:gd name="T18" fmla="*/ 45 w 87"/>
                <a:gd name="T19" fmla="*/ 12 h 87"/>
                <a:gd name="T20" fmla="*/ 24 w 87"/>
                <a:gd name="T21" fmla="*/ 53 h 87"/>
                <a:gd name="T22" fmla="*/ 14 w 87"/>
                <a:gd name="T23" fmla="*/ 42 h 87"/>
                <a:gd name="T24" fmla="*/ 24 w 87"/>
                <a:gd name="T25" fmla="*/ 32 h 87"/>
                <a:gd name="T26" fmla="*/ 35 w 87"/>
                <a:gd name="T27" fmla="*/ 42 h 87"/>
                <a:gd name="T28" fmla="*/ 24 w 87"/>
                <a:gd name="T29" fmla="*/ 53 h 87"/>
                <a:gd name="T30" fmla="*/ 45 w 87"/>
                <a:gd name="T31" fmla="*/ 73 h 87"/>
                <a:gd name="T32" fmla="*/ 34 w 87"/>
                <a:gd name="T33" fmla="*/ 62 h 87"/>
                <a:gd name="T34" fmla="*/ 45 w 87"/>
                <a:gd name="T35" fmla="*/ 52 h 87"/>
                <a:gd name="T36" fmla="*/ 55 w 87"/>
                <a:gd name="T37" fmla="*/ 62 h 87"/>
                <a:gd name="T38" fmla="*/ 45 w 87"/>
                <a:gd name="T39" fmla="*/ 73 h 87"/>
                <a:gd name="T40" fmla="*/ 65 w 87"/>
                <a:gd name="T41" fmla="*/ 53 h 87"/>
                <a:gd name="T42" fmla="*/ 54 w 87"/>
                <a:gd name="T43" fmla="*/ 42 h 87"/>
                <a:gd name="T44" fmla="*/ 65 w 87"/>
                <a:gd name="T45" fmla="*/ 32 h 87"/>
                <a:gd name="T46" fmla="*/ 75 w 87"/>
                <a:gd name="T47" fmla="*/ 42 h 87"/>
                <a:gd name="T48" fmla="*/ 65 w 87"/>
                <a:gd name="T49" fmla="*/ 5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" h="87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8"/>
                    <a:pt x="20" y="87"/>
                    <a:pt x="44" y="87"/>
                  </a:cubicBezTo>
                  <a:cubicBezTo>
                    <a:pt x="68" y="87"/>
                    <a:pt x="87" y="68"/>
                    <a:pt x="87" y="44"/>
                  </a:cubicBezTo>
                  <a:cubicBezTo>
                    <a:pt x="87" y="20"/>
                    <a:pt x="68" y="0"/>
                    <a:pt x="44" y="0"/>
                  </a:cubicBezTo>
                  <a:close/>
                  <a:moveTo>
                    <a:pt x="45" y="12"/>
                  </a:moveTo>
                  <a:cubicBezTo>
                    <a:pt x="50" y="12"/>
                    <a:pt x="55" y="16"/>
                    <a:pt x="55" y="22"/>
                  </a:cubicBezTo>
                  <a:cubicBezTo>
                    <a:pt x="55" y="28"/>
                    <a:pt x="50" y="33"/>
                    <a:pt x="45" y="33"/>
                  </a:cubicBezTo>
                  <a:cubicBezTo>
                    <a:pt x="39" y="33"/>
                    <a:pt x="34" y="28"/>
                    <a:pt x="34" y="22"/>
                  </a:cubicBezTo>
                  <a:cubicBezTo>
                    <a:pt x="34" y="16"/>
                    <a:pt x="39" y="12"/>
                    <a:pt x="45" y="12"/>
                  </a:cubicBezTo>
                  <a:close/>
                  <a:moveTo>
                    <a:pt x="24" y="53"/>
                  </a:moveTo>
                  <a:cubicBezTo>
                    <a:pt x="19" y="53"/>
                    <a:pt x="14" y="48"/>
                    <a:pt x="14" y="42"/>
                  </a:cubicBezTo>
                  <a:cubicBezTo>
                    <a:pt x="14" y="37"/>
                    <a:pt x="19" y="32"/>
                    <a:pt x="24" y="32"/>
                  </a:cubicBezTo>
                  <a:cubicBezTo>
                    <a:pt x="30" y="32"/>
                    <a:pt x="35" y="37"/>
                    <a:pt x="35" y="42"/>
                  </a:cubicBezTo>
                  <a:cubicBezTo>
                    <a:pt x="35" y="48"/>
                    <a:pt x="30" y="53"/>
                    <a:pt x="24" y="53"/>
                  </a:cubicBezTo>
                  <a:close/>
                  <a:moveTo>
                    <a:pt x="45" y="73"/>
                  </a:moveTo>
                  <a:cubicBezTo>
                    <a:pt x="39" y="73"/>
                    <a:pt x="34" y="68"/>
                    <a:pt x="34" y="62"/>
                  </a:cubicBezTo>
                  <a:cubicBezTo>
                    <a:pt x="34" y="57"/>
                    <a:pt x="39" y="52"/>
                    <a:pt x="45" y="52"/>
                  </a:cubicBezTo>
                  <a:cubicBezTo>
                    <a:pt x="50" y="52"/>
                    <a:pt x="55" y="57"/>
                    <a:pt x="55" y="62"/>
                  </a:cubicBezTo>
                  <a:cubicBezTo>
                    <a:pt x="55" y="68"/>
                    <a:pt x="50" y="73"/>
                    <a:pt x="45" y="73"/>
                  </a:cubicBezTo>
                  <a:close/>
                  <a:moveTo>
                    <a:pt x="65" y="53"/>
                  </a:moveTo>
                  <a:cubicBezTo>
                    <a:pt x="59" y="53"/>
                    <a:pt x="54" y="48"/>
                    <a:pt x="54" y="42"/>
                  </a:cubicBezTo>
                  <a:cubicBezTo>
                    <a:pt x="54" y="37"/>
                    <a:pt x="59" y="32"/>
                    <a:pt x="65" y="32"/>
                  </a:cubicBezTo>
                  <a:cubicBezTo>
                    <a:pt x="70" y="32"/>
                    <a:pt x="75" y="37"/>
                    <a:pt x="75" y="42"/>
                  </a:cubicBezTo>
                  <a:cubicBezTo>
                    <a:pt x="75" y="48"/>
                    <a:pt x="70" y="53"/>
                    <a:pt x="65" y="53"/>
                  </a:cubicBezTo>
                  <a:close/>
                </a:path>
              </a:pathLst>
            </a:custGeom>
            <a:solidFill>
              <a:srgbClr val="1F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6699250" y="3338513"/>
            <a:ext cx="1325563" cy="1341438"/>
            <a:chOff x="6508750" y="3357563"/>
            <a:chExt cx="1325563" cy="1341438"/>
          </a:xfrm>
        </p:grpSpPr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6508750" y="4110038"/>
              <a:ext cx="276225" cy="95250"/>
            </a:xfrm>
            <a:custGeom>
              <a:avLst/>
              <a:gdLst>
                <a:gd name="T0" fmla="*/ 92 w 105"/>
                <a:gd name="T1" fmla="*/ 6 h 36"/>
                <a:gd name="T2" fmla="*/ 11 w 105"/>
                <a:gd name="T3" fmla="*/ 4 h 36"/>
                <a:gd name="T4" fmla="*/ 57 w 105"/>
                <a:gd name="T5" fmla="*/ 17 h 36"/>
                <a:gd name="T6" fmla="*/ 83 w 105"/>
                <a:gd name="T7" fmla="*/ 25 h 36"/>
                <a:gd name="T8" fmla="*/ 103 w 105"/>
                <a:gd name="T9" fmla="*/ 24 h 36"/>
                <a:gd name="T10" fmla="*/ 92 w 105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" h="36">
                  <a:moveTo>
                    <a:pt x="92" y="6"/>
                  </a:moveTo>
                  <a:cubicBezTo>
                    <a:pt x="79" y="6"/>
                    <a:pt x="37" y="17"/>
                    <a:pt x="11" y="4"/>
                  </a:cubicBezTo>
                  <a:cubicBezTo>
                    <a:pt x="0" y="0"/>
                    <a:pt x="27" y="19"/>
                    <a:pt x="57" y="17"/>
                  </a:cubicBezTo>
                  <a:cubicBezTo>
                    <a:pt x="57" y="17"/>
                    <a:pt x="69" y="12"/>
                    <a:pt x="83" y="25"/>
                  </a:cubicBezTo>
                  <a:cubicBezTo>
                    <a:pt x="83" y="25"/>
                    <a:pt x="101" y="36"/>
                    <a:pt x="103" y="24"/>
                  </a:cubicBezTo>
                  <a:cubicBezTo>
                    <a:pt x="105" y="12"/>
                    <a:pt x="104" y="6"/>
                    <a:pt x="92" y="6"/>
                  </a:cubicBezTo>
                  <a:close/>
                </a:path>
              </a:pathLst>
            </a:custGeom>
            <a:solidFill>
              <a:srgbClr val="1F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6650038" y="3751263"/>
              <a:ext cx="203200" cy="239713"/>
            </a:xfrm>
            <a:custGeom>
              <a:avLst/>
              <a:gdLst>
                <a:gd name="T0" fmla="*/ 67 w 77"/>
                <a:gd name="T1" fmla="*/ 62 h 91"/>
                <a:gd name="T2" fmla="*/ 5 w 77"/>
                <a:gd name="T3" fmla="*/ 10 h 91"/>
                <a:gd name="T4" fmla="*/ 33 w 77"/>
                <a:gd name="T5" fmla="*/ 48 h 91"/>
                <a:gd name="T6" fmla="*/ 48 w 77"/>
                <a:gd name="T7" fmla="*/ 71 h 91"/>
                <a:gd name="T8" fmla="*/ 65 w 77"/>
                <a:gd name="T9" fmla="*/ 83 h 91"/>
                <a:gd name="T10" fmla="*/ 67 w 77"/>
                <a:gd name="T11" fmla="*/ 6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91">
                  <a:moveTo>
                    <a:pt x="67" y="62"/>
                  </a:moveTo>
                  <a:cubicBezTo>
                    <a:pt x="58" y="54"/>
                    <a:pt x="18" y="36"/>
                    <a:pt x="5" y="10"/>
                  </a:cubicBezTo>
                  <a:cubicBezTo>
                    <a:pt x="0" y="0"/>
                    <a:pt x="9" y="32"/>
                    <a:pt x="33" y="48"/>
                  </a:cubicBezTo>
                  <a:cubicBezTo>
                    <a:pt x="33" y="48"/>
                    <a:pt x="46" y="53"/>
                    <a:pt x="48" y="71"/>
                  </a:cubicBezTo>
                  <a:cubicBezTo>
                    <a:pt x="48" y="71"/>
                    <a:pt x="55" y="91"/>
                    <a:pt x="65" y="83"/>
                  </a:cubicBezTo>
                  <a:cubicBezTo>
                    <a:pt x="74" y="75"/>
                    <a:pt x="77" y="69"/>
                    <a:pt x="67" y="62"/>
                  </a:cubicBezTo>
                  <a:close/>
                </a:path>
              </a:pathLst>
            </a:custGeom>
            <a:solidFill>
              <a:srgbClr val="1F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6937375" y="3413126"/>
              <a:ext cx="147638" cy="411163"/>
            </a:xfrm>
            <a:custGeom>
              <a:avLst/>
              <a:gdLst>
                <a:gd name="T0" fmla="*/ 19 w 56"/>
                <a:gd name="T1" fmla="*/ 126 h 156"/>
                <a:gd name="T2" fmla="*/ 31 w 56"/>
                <a:gd name="T3" fmla="*/ 153 h 156"/>
                <a:gd name="T4" fmla="*/ 50 w 56"/>
                <a:gd name="T5" fmla="*/ 128 h 156"/>
                <a:gd name="T6" fmla="*/ 12 w 56"/>
                <a:gd name="T7" fmla="*/ 16 h 156"/>
                <a:gd name="T8" fmla="*/ 18 w 56"/>
                <a:gd name="T9" fmla="*/ 86 h 156"/>
                <a:gd name="T10" fmla="*/ 19 w 56"/>
                <a:gd name="T11" fmla="*/ 12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156">
                  <a:moveTo>
                    <a:pt x="19" y="126"/>
                  </a:moveTo>
                  <a:cubicBezTo>
                    <a:pt x="19" y="126"/>
                    <a:pt x="13" y="156"/>
                    <a:pt x="31" y="153"/>
                  </a:cubicBezTo>
                  <a:cubicBezTo>
                    <a:pt x="49" y="150"/>
                    <a:pt x="56" y="145"/>
                    <a:pt x="50" y="128"/>
                  </a:cubicBezTo>
                  <a:cubicBezTo>
                    <a:pt x="44" y="111"/>
                    <a:pt x="8" y="59"/>
                    <a:pt x="12" y="16"/>
                  </a:cubicBezTo>
                  <a:cubicBezTo>
                    <a:pt x="13" y="0"/>
                    <a:pt x="0" y="46"/>
                    <a:pt x="18" y="86"/>
                  </a:cubicBezTo>
                  <a:cubicBezTo>
                    <a:pt x="18" y="86"/>
                    <a:pt x="30" y="100"/>
                    <a:pt x="19" y="126"/>
                  </a:cubicBezTo>
                  <a:close/>
                </a:path>
              </a:pathLst>
            </a:custGeom>
            <a:solidFill>
              <a:srgbClr val="1F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7399338" y="4379913"/>
              <a:ext cx="269875" cy="157163"/>
            </a:xfrm>
            <a:custGeom>
              <a:avLst/>
              <a:gdLst>
                <a:gd name="T0" fmla="*/ 26 w 102"/>
                <a:gd name="T1" fmla="*/ 8 h 60"/>
                <a:gd name="T2" fmla="*/ 6 w 102"/>
                <a:gd name="T3" fmla="*/ 15 h 60"/>
                <a:gd name="T4" fmla="*/ 21 w 102"/>
                <a:gd name="T5" fmla="*/ 28 h 60"/>
                <a:gd name="T6" fmla="*/ 47 w 102"/>
                <a:gd name="T7" fmla="*/ 38 h 60"/>
                <a:gd name="T8" fmla="*/ 91 w 102"/>
                <a:gd name="T9" fmla="*/ 57 h 60"/>
                <a:gd name="T10" fmla="*/ 26 w 102"/>
                <a:gd name="T1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60">
                  <a:moveTo>
                    <a:pt x="26" y="8"/>
                  </a:moveTo>
                  <a:cubicBezTo>
                    <a:pt x="17" y="0"/>
                    <a:pt x="12" y="4"/>
                    <a:pt x="6" y="15"/>
                  </a:cubicBezTo>
                  <a:cubicBezTo>
                    <a:pt x="0" y="26"/>
                    <a:pt x="21" y="28"/>
                    <a:pt x="21" y="28"/>
                  </a:cubicBezTo>
                  <a:cubicBezTo>
                    <a:pt x="40" y="27"/>
                    <a:pt x="47" y="38"/>
                    <a:pt x="47" y="38"/>
                  </a:cubicBezTo>
                  <a:cubicBezTo>
                    <a:pt x="68" y="58"/>
                    <a:pt x="102" y="60"/>
                    <a:pt x="91" y="57"/>
                  </a:cubicBezTo>
                  <a:cubicBezTo>
                    <a:pt x="62" y="50"/>
                    <a:pt x="36" y="15"/>
                    <a:pt x="26" y="8"/>
                  </a:cubicBezTo>
                  <a:close/>
                </a:path>
              </a:pathLst>
            </a:custGeom>
            <a:solidFill>
              <a:srgbClr val="1F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7494588" y="4197351"/>
              <a:ext cx="276225" cy="96838"/>
            </a:xfrm>
            <a:custGeom>
              <a:avLst/>
              <a:gdLst>
                <a:gd name="T0" fmla="*/ 14 w 105"/>
                <a:gd name="T1" fmla="*/ 7 h 37"/>
                <a:gd name="T2" fmla="*/ 2 w 105"/>
                <a:gd name="T3" fmla="*/ 25 h 37"/>
                <a:gd name="T4" fmla="*/ 22 w 105"/>
                <a:gd name="T5" fmla="*/ 26 h 37"/>
                <a:gd name="T6" fmla="*/ 48 w 105"/>
                <a:gd name="T7" fmla="*/ 17 h 37"/>
                <a:gd name="T8" fmla="*/ 95 w 105"/>
                <a:gd name="T9" fmla="*/ 5 h 37"/>
                <a:gd name="T10" fmla="*/ 14 w 105"/>
                <a:gd name="T11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" h="37">
                  <a:moveTo>
                    <a:pt x="14" y="7"/>
                  </a:moveTo>
                  <a:cubicBezTo>
                    <a:pt x="1" y="7"/>
                    <a:pt x="0" y="13"/>
                    <a:pt x="2" y="25"/>
                  </a:cubicBezTo>
                  <a:cubicBezTo>
                    <a:pt x="4" y="37"/>
                    <a:pt x="22" y="26"/>
                    <a:pt x="22" y="26"/>
                  </a:cubicBezTo>
                  <a:cubicBezTo>
                    <a:pt x="36" y="13"/>
                    <a:pt x="48" y="17"/>
                    <a:pt x="48" y="17"/>
                  </a:cubicBezTo>
                  <a:cubicBezTo>
                    <a:pt x="78" y="19"/>
                    <a:pt x="105" y="0"/>
                    <a:pt x="95" y="5"/>
                  </a:cubicBezTo>
                  <a:cubicBezTo>
                    <a:pt x="68" y="17"/>
                    <a:pt x="26" y="6"/>
                    <a:pt x="14" y="7"/>
                  </a:cubicBezTo>
                  <a:close/>
                </a:path>
              </a:pathLst>
            </a:custGeom>
            <a:solidFill>
              <a:srgbClr val="1F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7459663" y="3819526"/>
              <a:ext cx="374650" cy="246063"/>
            </a:xfrm>
            <a:custGeom>
              <a:avLst/>
              <a:gdLst>
                <a:gd name="T0" fmla="*/ 130 w 142"/>
                <a:gd name="T1" fmla="*/ 11 h 93"/>
                <a:gd name="T2" fmla="*/ 17 w 142"/>
                <a:gd name="T3" fmla="*/ 46 h 93"/>
                <a:gd name="T4" fmla="*/ 8 w 142"/>
                <a:gd name="T5" fmla="*/ 76 h 93"/>
                <a:gd name="T6" fmla="*/ 37 w 142"/>
                <a:gd name="T7" fmla="*/ 70 h 93"/>
                <a:gd name="T8" fmla="*/ 70 w 142"/>
                <a:gd name="T9" fmla="*/ 47 h 93"/>
                <a:gd name="T10" fmla="*/ 130 w 142"/>
                <a:gd name="T11" fmla="*/ 1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2" h="93">
                  <a:moveTo>
                    <a:pt x="130" y="11"/>
                  </a:moveTo>
                  <a:cubicBezTo>
                    <a:pt x="98" y="40"/>
                    <a:pt x="34" y="40"/>
                    <a:pt x="17" y="46"/>
                  </a:cubicBezTo>
                  <a:cubicBezTo>
                    <a:pt x="0" y="51"/>
                    <a:pt x="0" y="60"/>
                    <a:pt x="8" y="76"/>
                  </a:cubicBezTo>
                  <a:cubicBezTo>
                    <a:pt x="16" y="93"/>
                    <a:pt x="37" y="70"/>
                    <a:pt x="37" y="70"/>
                  </a:cubicBezTo>
                  <a:cubicBezTo>
                    <a:pt x="51" y="46"/>
                    <a:pt x="70" y="47"/>
                    <a:pt x="70" y="47"/>
                  </a:cubicBezTo>
                  <a:cubicBezTo>
                    <a:pt x="113" y="39"/>
                    <a:pt x="142" y="0"/>
                    <a:pt x="130" y="11"/>
                  </a:cubicBezTo>
                  <a:close/>
                </a:path>
              </a:pathLst>
            </a:custGeom>
            <a:solidFill>
              <a:srgbClr val="1F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7251700" y="3357563"/>
              <a:ext cx="411163" cy="501650"/>
            </a:xfrm>
            <a:custGeom>
              <a:avLst/>
              <a:gdLst>
                <a:gd name="T0" fmla="*/ 138 w 156"/>
                <a:gd name="T1" fmla="*/ 15 h 190"/>
                <a:gd name="T2" fmla="*/ 75 w 156"/>
                <a:gd name="T3" fmla="*/ 92 h 190"/>
                <a:gd name="T4" fmla="*/ 36 w 156"/>
                <a:gd name="T5" fmla="*/ 134 h 190"/>
                <a:gd name="T6" fmla="*/ 21 w 156"/>
                <a:gd name="T7" fmla="*/ 173 h 190"/>
                <a:gd name="T8" fmla="*/ 66 w 156"/>
                <a:gd name="T9" fmla="*/ 167 h 190"/>
                <a:gd name="T10" fmla="*/ 138 w 156"/>
                <a:gd name="T11" fmla="*/ 1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190">
                  <a:moveTo>
                    <a:pt x="138" y="15"/>
                  </a:moveTo>
                  <a:cubicBezTo>
                    <a:pt x="156" y="0"/>
                    <a:pt x="96" y="34"/>
                    <a:pt x="75" y="92"/>
                  </a:cubicBezTo>
                  <a:cubicBezTo>
                    <a:pt x="75" y="92"/>
                    <a:pt x="73" y="119"/>
                    <a:pt x="36" y="134"/>
                  </a:cubicBezTo>
                  <a:cubicBezTo>
                    <a:pt x="36" y="134"/>
                    <a:pt x="0" y="159"/>
                    <a:pt x="21" y="173"/>
                  </a:cubicBezTo>
                  <a:cubicBezTo>
                    <a:pt x="42" y="187"/>
                    <a:pt x="55" y="190"/>
                    <a:pt x="66" y="167"/>
                  </a:cubicBezTo>
                  <a:cubicBezTo>
                    <a:pt x="76" y="144"/>
                    <a:pt x="91" y="55"/>
                    <a:pt x="138" y="15"/>
                  </a:cubicBezTo>
                  <a:close/>
                </a:path>
              </a:pathLst>
            </a:custGeom>
            <a:solidFill>
              <a:srgbClr val="1F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9"/>
            <p:cNvSpPr>
              <a:spLocks noEditPoints="1"/>
            </p:cNvSpPr>
            <p:nvPr/>
          </p:nvSpPr>
          <p:spPr bwMode="auto">
            <a:xfrm>
              <a:off x="6813550" y="3883026"/>
              <a:ext cx="590550" cy="815975"/>
            </a:xfrm>
            <a:custGeom>
              <a:avLst/>
              <a:gdLst>
                <a:gd name="T0" fmla="*/ 166 w 224"/>
                <a:gd name="T1" fmla="*/ 18 h 309"/>
                <a:gd name="T2" fmla="*/ 76 w 224"/>
                <a:gd name="T3" fmla="*/ 23 h 309"/>
                <a:gd name="T4" fmla="*/ 29 w 224"/>
                <a:gd name="T5" fmla="*/ 86 h 309"/>
                <a:gd name="T6" fmla="*/ 28 w 224"/>
                <a:gd name="T7" fmla="*/ 153 h 309"/>
                <a:gd name="T8" fmla="*/ 28 w 224"/>
                <a:gd name="T9" fmla="*/ 154 h 309"/>
                <a:gd name="T10" fmla="*/ 22 w 224"/>
                <a:gd name="T11" fmla="*/ 205 h 309"/>
                <a:gd name="T12" fmla="*/ 2 w 224"/>
                <a:gd name="T13" fmla="*/ 271 h 309"/>
                <a:gd name="T14" fmla="*/ 4 w 224"/>
                <a:gd name="T15" fmla="*/ 277 h 309"/>
                <a:gd name="T16" fmla="*/ 34 w 224"/>
                <a:gd name="T17" fmla="*/ 297 h 309"/>
                <a:gd name="T18" fmla="*/ 76 w 224"/>
                <a:gd name="T19" fmla="*/ 309 h 309"/>
                <a:gd name="T20" fmla="*/ 95 w 224"/>
                <a:gd name="T21" fmla="*/ 290 h 309"/>
                <a:gd name="T22" fmla="*/ 129 w 224"/>
                <a:gd name="T23" fmla="*/ 233 h 309"/>
                <a:gd name="T24" fmla="*/ 152 w 224"/>
                <a:gd name="T25" fmla="*/ 211 h 309"/>
                <a:gd name="T26" fmla="*/ 181 w 224"/>
                <a:gd name="T27" fmla="*/ 190 h 309"/>
                <a:gd name="T28" fmla="*/ 218 w 224"/>
                <a:gd name="T29" fmla="*/ 135 h 309"/>
                <a:gd name="T30" fmla="*/ 167 w 224"/>
                <a:gd name="T31" fmla="*/ 19 h 309"/>
                <a:gd name="T32" fmla="*/ 196 w 224"/>
                <a:gd name="T33" fmla="*/ 130 h 309"/>
                <a:gd name="T34" fmla="*/ 118 w 224"/>
                <a:gd name="T35" fmla="*/ 210 h 309"/>
                <a:gd name="T36" fmla="*/ 109 w 224"/>
                <a:gd name="T37" fmla="*/ 223 h 309"/>
                <a:gd name="T38" fmla="*/ 102 w 224"/>
                <a:gd name="T39" fmla="*/ 231 h 309"/>
                <a:gd name="T40" fmla="*/ 80 w 224"/>
                <a:gd name="T41" fmla="*/ 228 h 309"/>
                <a:gd name="T42" fmla="*/ 101 w 224"/>
                <a:gd name="T43" fmla="*/ 176 h 309"/>
                <a:gd name="T44" fmla="*/ 161 w 224"/>
                <a:gd name="T45" fmla="*/ 109 h 309"/>
                <a:gd name="T46" fmla="*/ 152 w 224"/>
                <a:gd name="T47" fmla="*/ 97 h 309"/>
                <a:gd name="T48" fmla="*/ 139 w 224"/>
                <a:gd name="T49" fmla="*/ 91 h 309"/>
                <a:gd name="T50" fmla="*/ 116 w 224"/>
                <a:gd name="T51" fmla="*/ 82 h 309"/>
                <a:gd name="T52" fmla="*/ 106 w 224"/>
                <a:gd name="T53" fmla="*/ 80 h 309"/>
                <a:gd name="T54" fmla="*/ 89 w 224"/>
                <a:gd name="T55" fmla="*/ 82 h 309"/>
                <a:gd name="T56" fmla="*/ 83 w 224"/>
                <a:gd name="T57" fmla="*/ 174 h 309"/>
                <a:gd name="T58" fmla="*/ 45 w 224"/>
                <a:gd name="T59" fmla="*/ 210 h 309"/>
                <a:gd name="T60" fmla="*/ 45 w 224"/>
                <a:gd name="T61" fmla="*/ 204 h 309"/>
                <a:gd name="T62" fmla="*/ 46 w 224"/>
                <a:gd name="T63" fmla="*/ 195 h 309"/>
                <a:gd name="T64" fmla="*/ 50 w 224"/>
                <a:gd name="T65" fmla="*/ 179 h 309"/>
                <a:gd name="T66" fmla="*/ 48 w 224"/>
                <a:gd name="T67" fmla="*/ 118 h 309"/>
                <a:gd name="T68" fmla="*/ 62 w 224"/>
                <a:gd name="T69" fmla="*/ 67 h 309"/>
                <a:gd name="T70" fmla="*/ 88 w 224"/>
                <a:gd name="T71" fmla="*/ 42 h 309"/>
                <a:gd name="T72" fmla="*/ 157 w 224"/>
                <a:gd name="T73" fmla="*/ 39 h 309"/>
                <a:gd name="T74" fmla="*/ 157 w 224"/>
                <a:gd name="T75" fmla="*/ 39 h 309"/>
                <a:gd name="T76" fmla="*/ 198 w 224"/>
                <a:gd name="T77" fmla="*/ 93 h 309"/>
                <a:gd name="T78" fmla="*/ 111 w 224"/>
                <a:gd name="T79" fmla="*/ 84 h 309"/>
                <a:gd name="T80" fmla="*/ 116 w 224"/>
                <a:gd name="T81" fmla="*/ 93 h 309"/>
                <a:gd name="T82" fmla="*/ 122 w 224"/>
                <a:gd name="T83" fmla="*/ 87 h 309"/>
                <a:gd name="T84" fmla="*/ 130 w 224"/>
                <a:gd name="T85" fmla="*/ 91 h 309"/>
                <a:gd name="T86" fmla="*/ 134 w 224"/>
                <a:gd name="T87" fmla="*/ 93 h 309"/>
                <a:gd name="T88" fmla="*/ 132 w 224"/>
                <a:gd name="T89" fmla="*/ 105 h 309"/>
                <a:gd name="T90" fmla="*/ 137 w 224"/>
                <a:gd name="T91" fmla="*/ 105 h 309"/>
                <a:gd name="T92" fmla="*/ 149 w 224"/>
                <a:gd name="T93" fmla="*/ 112 h 309"/>
                <a:gd name="T94" fmla="*/ 98 w 224"/>
                <a:gd name="T95" fmla="*/ 90 h 309"/>
                <a:gd name="T96" fmla="*/ 111 w 224"/>
                <a:gd name="T97" fmla="*/ 84 h 309"/>
                <a:gd name="T98" fmla="*/ 151 w 224"/>
                <a:gd name="T99" fmla="*/ 103 h 309"/>
                <a:gd name="T100" fmla="*/ 153 w 224"/>
                <a:gd name="T101" fmla="*/ 102 h 309"/>
                <a:gd name="T102" fmla="*/ 146 w 224"/>
                <a:gd name="T103" fmla="*/ 97 h 309"/>
                <a:gd name="T104" fmla="*/ 141 w 224"/>
                <a:gd name="T105" fmla="*/ 96 h 309"/>
                <a:gd name="T106" fmla="*/ 99 w 224"/>
                <a:gd name="T107" fmla="*/ 86 h 309"/>
                <a:gd name="T108" fmla="*/ 99 w 224"/>
                <a:gd name="T109" fmla="*/ 85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24" h="309">
                  <a:moveTo>
                    <a:pt x="167" y="19"/>
                  </a:moveTo>
                  <a:cubicBezTo>
                    <a:pt x="167" y="19"/>
                    <a:pt x="166" y="19"/>
                    <a:pt x="166" y="18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27" y="0"/>
                    <a:pt x="95" y="11"/>
                    <a:pt x="76" y="23"/>
                  </a:cubicBezTo>
                  <a:cubicBezTo>
                    <a:pt x="56" y="36"/>
                    <a:pt x="45" y="52"/>
                    <a:pt x="43" y="54"/>
                  </a:cubicBezTo>
                  <a:cubicBezTo>
                    <a:pt x="37" y="62"/>
                    <a:pt x="32" y="73"/>
                    <a:pt x="29" y="86"/>
                  </a:cubicBezTo>
                  <a:cubicBezTo>
                    <a:pt x="27" y="95"/>
                    <a:pt x="26" y="106"/>
                    <a:pt x="26" y="118"/>
                  </a:cubicBezTo>
                  <a:cubicBezTo>
                    <a:pt x="25" y="137"/>
                    <a:pt x="28" y="152"/>
                    <a:pt x="28" y="153"/>
                  </a:cubicBezTo>
                  <a:cubicBezTo>
                    <a:pt x="28" y="153"/>
                    <a:pt x="28" y="153"/>
                    <a:pt x="28" y="153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31" y="165"/>
                    <a:pt x="28" y="180"/>
                    <a:pt x="26" y="185"/>
                  </a:cubicBezTo>
                  <a:cubicBezTo>
                    <a:pt x="22" y="193"/>
                    <a:pt x="22" y="200"/>
                    <a:pt x="22" y="205"/>
                  </a:cubicBezTo>
                  <a:cubicBezTo>
                    <a:pt x="13" y="222"/>
                    <a:pt x="7" y="236"/>
                    <a:pt x="4" y="248"/>
                  </a:cubicBezTo>
                  <a:cubicBezTo>
                    <a:pt x="1" y="258"/>
                    <a:pt x="0" y="265"/>
                    <a:pt x="2" y="271"/>
                  </a:cubicBezTo>
                  <a:cubicBezTo>
                    <a:pt x="2" y="275"/>
                    <a:pt x="2" y="275"/>
                    <a:pt x="2" y="275"/>
                  </a:cubicBezTo>
                  <a:cubicBezTo>
                    <a:pt x="4" y="277"/>
                    <a:pt x="4" y="277"/>
                    <a:pt x="4" y="277"/>
                  </a:cubicBezTo>
                  <a:cubicBezTo>
                    <a:pt x="9" y="281"/>
                    <a:pt x="18" y="290"/>
                    <a:pt x="34" y="297"/>
                  </a:cubicBezTo>
                  <a:cubicBezTo>
                    <a:pt x="34" y="297"/>
                    <a:pt x="34" y="297"/>
                    <a:pt x="34" y="297"/>
                  </a:cubicBezTo>
                  <a:cubicBezTo>
                    <a:pt x="45" y="303"/>
                    <a:pt x="58" y="307"/>
                    <a:pt x="72" y="309"/>
                  </a:cubicBezTo>
                  <a:cubicBezTo>
                    <a:pt x="76" y="309"/>
                    <a:pt x="76" y="309"/>
                    <a:pt x="76" y="309"/>
                  </a:cubicBezTo>
                  <a:cubicBezTo>
                    <a:pt x="79" y="307"/>
                    <a:pt x="79" y="307"/>
                    <a:pt x="79" y="307"/>
                  </a:cubicBezTo>
                  <a:cubicBezTo>
                    <a:pt x="84" y="304"/>
                    <a:pt x="90" y="298"/>
                    <a:pt x="95" y="290"/>
                  </a:cubicBezTo>
                  <a:cubicBezTo>
                    <a:pt x="102" y="280"/>
                    <a:pt x="109" y="266"/>
                    <a:pt x="116" y="249"/>
                  </a:cubicBezTo>
                  <a:cubicBezTo>
                    <a:pt x="120" y="246"/>
                    <a:pt x="126" y="241"/>
                    <a:pt x="129" y="233"/>
                  </a:cubicBezTo>
                  <a:cubicBezTo>
                    <a:pt x="132" y="228"/>
                    <a:pt x="141" y="216"/>
                    <a:pt x="151" y="211"/>
                  </a:cubicBezTo>
                  <a:cubicBezTo>
                    <a:pt x="152" y="211"/>
                    <a:pt x="152" y="211"/>
                    <a:pt x="152" y="211"/>
                  </a:cubicBezTo>
                  <a:cubicBezTo>
                    <a:pt x="152" y="211"/>
                    <a:pt x="152" y="211"/>
                    <a:pt x="152" y="211"/>
                  </a:cubicBezTo>
                  <a:cubicBezTo>
                    <a:pt x="153" y="210"/>
                    <a:pt x="166" y="202"/>
                    <a:pt x="181" y="190"/>
                  </a:cubicBezTo>
                  <a:cubicBezTo>
                    <a:pt x="190" y="182"/>
                    <a:pt x="197" y="174"/>
                    <a:pt x="203" y="166"/>
                  </a:cubicBezTo>
                  <a:cubicBezTo>
                    <a:pt x="211" y="156"/>
                    <a:pt x="216" y="146"/>
                    <a:pt x="218" y="135"/>
                  </a:cubicBezTo>
                  <a:cubicBezTo>
                    <a:pt x="219" y="133"/>
                    <a:pt x="224" y="114"/>
                    <a:pt x="221" y="91"/>
                  </a:cubicBezTo>
                  <a:cubicBezTo>
                    <a:pt x="218" y="68"/>
                    <a:pt x="206" y="37"/>
                    <a:pt x="167" y="19"/>
                  </a:cubicBezTo>
                  <a:close/>
                  <a:moveTo>
                    <a:pt x="197" y="129"/>
                  </a:moveTo>
                  <a:cubicBezTo>
                    <a:pt x="196" y="130"/>
                    <a:pt x="196" y="130"/>
                    <a:pt x="196" y="130"/>
                  </a:cubicBezTo>
                  <a:cubicBezTo>
                    <a:pt x="189" y="162"/>
                    <a:pt x="145" y="189"/>
                    <a:pt x="141" y="191"/>
                  </a:cubicBezTo>
                  <a:cubicBezTo>
                    <a:pt x="133" y="195"/>
                    <a:pt x="125" y="201"/>
                    <a:pt x="118" y="210"/>
                  </a:cubicBezTo>
                  <a:cubicBezTo>
                    <a:pt x="112" y="217"/>
                    <a:pt x="109" y="222"/>
                    <a:pt x="109" y="223"/>
                  </a:cubicBezTo>
                  <a:cubicBezTo>
                    <a:pt x="109" y="223"/>
                    <a:pt x="109" y="223"/>
                    <a:pt x="109" y="223"/>
                  </a:cubicBezTo>
                  <a:cubicBezTo>
                    <a:pt x="108" y="224"/>
                    <a:pt x="108" y="224"/>
                    <a:pt x="108" y="224"/>
                  </a:cubicBezTo>
                  <a:cubicBezTo>
                    <a:pt x="107" y="229"/>
                    <a:pt x="103" y="231"/>
                    <a:pt x="102" y="231"/>
                  </a:cubicBezTo>
                  <a:cubicBezTo>
                    <a:pt x="99" y="233"/>
                    <a:pt x="99" y="233"/>
                    <a:pt x="99" y="233"/>
                  </a:cubicBezTo>
                  <a:cubicBezTo>
                    <a:pt x="92" y="232"/>
                    <a:pt x="85" y="230"/>
                    <a:pt x="80" y="228"/>
                  </a:cubicBezTo>
                  <a:cubicBezTo>
                    <a:pt x="100" y="182"/>
                    <a:pt x="100" y="182"/>
                    <a:pt x="100" y="182"/>
                  </a:cubicBezTo>
                  <a:cubicBezTo>
                    <a:pt x="101" y="180"/>
                    <a:pt x="101" y="178"/>
                    <a:pt x="101" y="176"/>
                  </a:cubicBezTo>
                  <a:cubicBezTo>
                    <a:pt x="163" y="111"/>
                    <a:pt x="163" y="111"/>
                    <a:pt x="163" y="111"/>
                  </a:cubicBezTo>
                  <a:cubicBezTo>
                    <a:pt x="161" y="109"/>
                    <a:pt x="161" y="109"/>
                    <a:pt x="161" y="109"/>
                  </a:cubicBezTo>
                  <a:cubicBezTo>
                    <a:pt x="161" y="108"/>
                    <a:pt x="162" y="107"/>
                    <a:pt x="162" y="106"/>
                  </a:cubicBezTo>
                  <a:cubicBezTo>
                    <a:pt x="163" y="100"/>
                    <a:pt x="158" y="98"/>
                    <a:pt x="152" y="97"/>
                  </a:cubicBezTo>
                  <a:cubicBezTo>
                    <a:pt x="152" y="96"/>
                    <a:pt x="151" y="95"/>
                    <a:pt x="151" y="94"/>
                  </a:cubicBezTo>
                  <a:cubicBezTo>
                    <a:pt x="148" y="90"/>
                    <a:pt x="143" y="90"/>
                    <a:pt x="139" y="91"/>
                  </a:cubicBezTo>
                  <a:cubicBezTo>
                    <a:pt x="136" y="89"/>
                    <a:pt x="132" y="87"/>
                    <a:pt x="129" y="87"/>
                  </a:cubicBezTo>
                  <a:cubicBezTo>
                    <a:pt x="127" y="83"/>
                    <a:pt x="121" y="81"/>
                    <a:pt x="116" y="82"/>
                  </a:cubicBezTo>
                  <a:cubicBezTo>
                    <a:pt x="115" y="81"/>
                    <a:pt x="113" y="80"/>
                    <a:pt x="111" y="79"/>
                  </a:cubicBezTo>
                  <a:cubicBezTo>
                    <a:pt x="110" y="79"/>
                    <a:pt x="108" y="79"/>
                    <a:pt x="106" y="80"/>
                  </a:cubicBezTo>
                  <a:cubicBezTo>
                    <a:pt x="103" y="72"/>
                    <a:pt x="96" y="76"/>
                    <a:pt x="92" y="82"/>
                  </a:cubicBezTo>
                  <a:cubicBezTo>
                    <a:pt x="89" y="82"/>
                    <a:pt x="89" y="82"/>
                    <a:pt x="89" y="82"/>
                  </a:cubicBezTo>
                  <a:cubicBezTo>
                    <a:pt x="86" y="170"/>
                    <a:pt x="86" y="170"/>
                    <a:pt x="86" y="170"/>
                  </a:cubicBezTo>
                  <a:cubicBezTo>
                    <a:pt x="85" y="171"/>
                    <a:pt x="83" y="172"/>
                    <a:pt x="83" y="174"/>
                  </a:cubicBezTo>
                  <a:cubicBezTo>
                    <a:pt x="62" y="221"/>
                    <a:pt x="62" y="221"/>
                    <a:pt x="62" y="221"/>
                  </a:cubicBezTo>
                  <a:cubicBezTo>
                    <a:pt x="54" y="217"/>
                    <a:pt x="49" y="213"/>
                    <a:pt x="45" y="210"/>
                  </a:cubicBezTo>
                  <a:cubicBezTo>
                    <a:pt x="46" y="209"/>
                    <a:pt x="46" y="209"/>
                    <a:pt x="46" y="209"/>
                  </a:cubicBezTo>
                  <a:cubicBezTo>
                    <a:pt x="45" y="204"/>
                    <a:pt x="45" y="204"/>
                    <a:pt x="45" y="204"/>
                  </a:cubicBezTo>
                  <a:cubicBezTo>
                    <a:pt x="45" y="204"/>
                    <a:pt x="44" y="200"/>
                    <a:pt x="46" y="195"/>
                  </a:cubicBezTo>
                  <a:cubicBezTo>
                    <a:pt x="46" y="195"/>
                    <a:pt x="46" y="195"/>
                    <a:pt x="46" y="195"/>
                  </a:cubicBezTo>
                  <a:cubicBezTo>
                    <a:pt x="47" y="194"/>
                    <a:pt x="47" y="194"/>
                    <a:pt x="47" y="194"/>
                  </a:cubicBezTo>
                  <a:cubicBezTo>
                    <a:pt x="47" y="193"/>
                    <a:pt x="49" y="187"/>
                    <a:pt x="50" y="179"/>
                  </a:cubicBezTo>
                  <a:cubicBezTo>
                    <a:pt x="53" y="168"/>
                    <a:pt x="52" y="157"/>
                    <a:pt x="50" y="149"/>
                  </a:cubicBezTo>
                  <a:cubicBezTo>
                    <a:pt x="50" y="146"/>
                    <a:pt x="48" y="134"/>
                    <a:pt x="48" y="118"/>
                  </a:cubicBezTo>
                  <a:cubicBezTo>
                    <a:pt x="48" y="103"/>
                    <a:pt x="51" y="81"/>
                    <a:pt x="61" y="67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62" y="66"/>
                    <a:pt x="72" y="52"/>
                    <a:pt x="88" y="42"/>
                  </a:cubicBezTo>
                  <a:cubicBezTo>
                    <a:pt x="110" y="29"/>
                    <a:pt x="132" y="28"/>
                    <a:pt x="156" y="39"/>
                  </a:cubicBezTo>
                  <a:cubicBezTo>
                    <a:pt x="156" y="39"/>
                    <a:pt x="156" y="39"/>
                    <a:pt x="157" y="39"/>
                  </a:cubicBezTo>
                  <a:cubicBezTo>
                    <a:pt x="157" y="39"/>
                    <a:pt x="157" y="39"/>
                    <a:pt x="157" y="39"/>
                  </a:cubicBezTo>
                  <a:cubicBezTo>
                    <a:pt x="157" y="39"/>
                    <a:pt x="157" y="39"/>
                    <a:pt x="157" y="39"/>
                  </a:cubicBezTo>
                  <a:cubicBezTo>
                    <a:pt x="157" y="39"/>
                    <a:pt x="157" y="39"/>
                    <a:pt x="157" y="39"/>
                  </a:cubicBezTo>
                  <a:cubicBezTo>
                    <a:pt x="181" y="50"/>
                    <a:pt x="195" y="68"/>
                    <a:pt x="198" y="93"/>
                  </a:cubicBezTo>
                  <a:cubicBezTo>
                    <a:pt x="201" y="112"/>
                    <a:pt x="197" y="129"/>
                    <a:pt x="197" y="129"/>
                  </a:cubicBezTo>
                  <a:close/>
                  <a:moveTo>
                    <a:pt x="111" y="84"/>
                  </a:moveTo>
                  <a:cubicBezTo>
                    <a:pt x="109" y="85"/>
                    <a:pt x="107" y="87"/>
                    <a:pt x="107" y="90"/>
                  </a:cubicBezTo>
                  <a:cubicBezTo>
                    <a:pt x="107" y="95"/>
                    <a:pt x="113" y="96"/>
                    <a:pt x="116" y="93"/>
                  </a:cubicBezTo>
                  <a:cubicBezTo>
                    <a:pt x="117" y="91"/>
                    <a:pt x="118" y="89"/>
                    <a:pt x="117" y="87"/>
                  </a:cubicBezTo>
                  <a:cubicBezTo>
                    <a:pt x="119" y="86"/>
                    <a:pt x="121" y="87"/>
                    <a:pt x="122" y="87"/>
                  </a:cubicBezTo>
                  <a:cubicBezTo>
                    <a:pt x="113" y="91"/>
                    <a:pt x="121" y="105"/>
                    <a:pt x="128" y="95"/>
                  </a:cubicBezTo>
                  <a:cubicBezTo>
                    <a:pt x="129" y="94"/>
                    <a:pt x="130" y="92"/>
                    <a:pt x="130" y="91"/>
                  </a:cubicBezTo>
                  <a:cubicBezTo>
                    <a:pt x="130" y="91"/>
                    <a:pt x="131" y="91"/>
                    <a:pt x="131" y="91"/>
                  </a:cubicBezTo>
                  <a:cubicBezTo>
                    <a:pt x="132" y="92"/>
                    <a:pt x="133" y="92"/>
                    <a:pt x="134" y="93"/>
                  </a:cubicBezTo>
                  <a:cubicBezTo>
                    <a:pt x="134" y="93"/>
                    <a:pt x="133" y="93"/>
                    <a:pt x="133" y="93"/>
                  </a:cubicBezTo>
                  <a:cubicBezTo>
                    <a:pt x="129" y="95"/>
                    <a:pt x="127" y="103"/>
                    <a:pt x="132" y="105"/>
                  </a:cubicBezTo>
                  <a:cubicBezTo>
                    <a:pt x="134" y="105"/>
                    <a:pt x="136" y="105"/>
                    <a:pt x="137" y="104"/>
                  </a:cubicBezTo>
                  <a:cubicBezTo>
                    <a:pt x="137" y="105"/>
                    <a:pt x="137" y="105"/>
                    <a:pt x="137" y="105"/>
                  </a:cubicBezTo>
                  <a:cubicBezTo>
                    <a:pt x="141" y="110"/>
                    <a:pt x="145" y="109"/>
                    <a:pt x="148" y="107"/>
                  </a:cubicBezTo>
                  <a:cubicBezTo>
                    <a:pt x="147" y="109"/>
                    <a:pt x="148" y="111"/>
                    <a:pt x="149" y="112"/>
                  </a:cubicBezTo>
                  <a:cubicBezTo>
                    <a:pt x="95" y="168"/>
                    <a:pt x="95" y="168"/>
                    <a:pt x="95" y="168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3" y="94"/>
                    <a:pt x="106" y="88"/>
                    <a:pt x="107" y="84"/>
                  </a:cubicBezTo>
                  <a:cubicBezTo>
                    <a:pt x="108" y="83"/>
                    <a:pt x="110" y="83"/>
                    <a:pt x="111" y="84"/>
                  </a:cubicBezTo>
                  <a:close/>
                  <a:moveTo>
                    <a:pt x="153" y="102"/>
                  </a:moveTo>
                  <a:cubicBezTo>
                    <a:pt x="152" y="103"/>
                    <a:pt x="152" y="103"/>
                    <a:pt x="151" y="103"/>
                  </a:cubicBezTo>
                  <a:cubicBezTo>
                    <a:pt x="151" y="103"/>
                    <a:pt x="152" y="102"/>
                    <a:pt x="152" y="102"/>
                  </a:cubicBezTo>
                  <a:cubicBezTo>
                    <a:pt x="152" y="102"/>
                    <a:pt x="153" y="102"/>
                    <a:pt x="153" y="102"/>
                  </a:cubicBezTo>
                  <a:close/>
                  <a:moveTo>
                    <a:pt x="141" y="94"/>
                  </a:moveTo>
                  <a:cubicBezTo>
                    <a:pt x="143" y="95"/>
                    <a:pt x="145" y="96"/>
                    <a:pt x="146" y="97"/>
                  </a:cubicBezTo>
                  <a:cubicBezTo>
                    <a:pt x="144" y="98"/>
                    <a:pt x="142" y="98"/>
                    <a:pt x="141" y="99"/>
                  </a:cubicBezTo>
                  <a:cubicBezTo>
                    <a:pt x="141" y="98"/>
                    <a:pt x="141" y="97"/>
                    <a:pt x="141" y="96"/>
                  </a:cubicBezTo>
                  <a:cubicBezTo>
                    <a:pt x="141" y="96"/>
                    <a:pt x="141" y="95"/>
                    <a:pt x="141" y="94"/>
                  </a:cubicBezTo>
                  <a:close/>
                  <a:moveTo>
                    <a:pt x="99" y="86"/>
                  </a:moveTo>
                  <a:cubicBezTo>
                    <a:pt x="99" y="85"/>
                    <a:pt x="99" y="85"/>
                    <a:pt x="99" y="85"/>
                  </a:cubicBezTo>
                  <a:cubicBezTo>
                    <a:pt x="99" y="85"/>
                    <a:pt x="99" y="85"/>
                    <a:pt x="99" y="85"/>
                  </a:cubicBezTo>
                  <a:cubicBezTo>
                    <a:pt x="99" y="86"/>
                    <a:pt x="99" y="86"/>
                    <a:pt x="99" y="86"/>
                  </a:cubicBezTo>
                  <a:close/>
                </a:path>
              </a:pathLst>
            </a:custGeom>
            <a:solidFill>
              <a:srgbClr val="1F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2" name="Freeform 50"/>
          <p:cNvSpPr>
            <a:spLocks noEditPoints="1"/>
          </p:cNvSpPr>
          <p:nvPr/>
        </p:nvSpPr>
        <p:spPr bwMode="auto">
          <a:xfrm>
            <a:off x="8402638" y="3868738"/>
            <a:ext cx="1276350" cy="557213"/>
          </a:xfrm>
          <a:custGeom>
            <a:avLst/>
            <a:gdLst>
              <a:gd name="T0" fmla="*/ 471 w 484"/>
              <a:gd name="T1" fmla="*/ 73 h 211"/>
              <a:gd name="T2" fmla="*/ 370 w 484"/>
              <a:gd name="T3" fmla="*/ 0 h 211"/>
              <a:gd name="T4" fmla="*/ 271 w 484"/>
              <a:gd name="T5" fmla="*/ 68 h 211"/>
              <a:gd name="T6" fmla="*/ 220 w 484"/>
              <a:gd name="T7" fmla="*/ 65 h 211"/>
              <a:gd name="T8" fmla="*/ 212 w 484"/>
              <a:gd name="T9" fmla="*/ 68 h 211"/>
              <a:gd name="T10" fmla="*/ 112 w 484"/>
              <a:gd name="T11" fmla="*/ 0 h 211"/>
              <a:gd name="T12" fmla="*/ 11 w 484"/>
              <a:gd name="T13" fmla="*/ 74 h 211"/>
              <a:gd name="T14" fmla="*/ 0 w 484"/>
              <a:gd name="T15" fmla="*/ 90 h 211"/>
              <a:gd name="T16" fmla="*/ 0 w 484"/>
              <a:gd name="T17" fmla="*/ 103 h 211"/>
              <a:gd name="T18" fmla="*/ 7 w 484"/>
              <a:gd name="T19" fmla="*/ 116 h 211"/>
              <a:gd name="T20" fmla="*/ 112 w 484"/>
              <a:gd name="T21" fmla="*/ 211 h 211"/>
              <a:gd name="T22" fmla="*/ 218 w 484"/>
              <a:gd name="T23" fmla="*/ 106 h 211"/>
              <a:gd name="T24" fmla="*/ 218 w 484"/>
              <a:gd name="T25" fmla="*/ 102 h 211"/>
              <a:gd name="T26" fmla="*/ 230 w 484"/>
              <a:gd name="T27" fmla="*/ 96 h 211"/>
              <a:gd name="T28" fmla="*/ 264 w 484"/>
              <a:gd name="T29" fmla="*/ 103 h 211"/>
              <a:gd name="T30" fmla="*/ 264 w 484"/>
              <a:gd name="T31" fmla="*/ 106 h 211"/>
              <a:gd name="T32" fmla="*/ 370 w 484"/>
              <a:gd name="T33" fmla="*/ 211 h 211"/>
              <a:gd name="T34" fmla="*/ 475 w 484"/>
              <a:gd name="T35" fmla="*/ 118 h 211"/>
              <a:gd name="T36" fmla="*/ 484 w 484"/>
              <a:gd name="T37" fmla="*/ 103 h 211"/>
              <a:gd name="T38" fmla="*/ 484 w 484"/>
              <a:gd name="T39" fmla="*/ 90 h 211"/>
              <a:gd name="T40" fmla="*/ 471 w 484"/>
              <a:gd name="T41" fmla="*/ 73 h 211"/>
              <a:gd name="T42" fmla="*/ 370 w 484"/>
              <a:gd name="T43" fmla="*/ 175 h 211"/>
              <a:gd name="T44" fmla="*/ 300 w 484"/>
              <a:gd name="T45" fmla="*/ 106 h 211"/>
              <a:gd name="T46" fmla="*/ 370 w 484"/>
              <a:gd name="T47" fmla="*/ 36 h 211"/>
              <a:gd name="T48" fmla="*/ 440 w 484"/>
              <a:gd name="T49" fmla="*/ 106 h 211"/>
              <a:gd name="T50" fmla="*/ 370 w 484"/>
              <a:gd name="T51" fmla="*/ 175 h 211"/>
              <a:gd name="T52" fmla="*/ 112 w 484"/>
              <a:gd name="T53" fmla="*/ 175 h 211"/>
              <a:gd name="T54" fmla="*/ 42 w 484"/>
              <a:gd name="T55" fmla="*/ 106 h 211"/>
              <a:gd name="T56" fmla="*/ 112 w 484"/>
              <a:gd name="T57" fmla="*/ 36 h 211"/>
              <a:gd name="T58" fmla="*/ 183 w 484"/>
              <a:gd name="T59" fmla="*/ 106 h 211"/>
              <a:gd name="T60" fmla="*/ 112 w 484"/>
              <a:gd name="T61" fmla="*/ 175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84" h="211">
                <a:moveTo>
                  <a:pt x="471" y="73"/>
                </a:moveTo>
                <a:cubicBezTo>
                  <a:pt x="457" y="30"/>
                  <a:pt x="416" y="0"/>
                  <a:pt x="370" y="0"/>
                </a:cubicBezTo>
                <a:cubicBezTo>
                  <a:pt x="325" y="0"/>
                  <a:pt x="286" y="28"/>
                  <a:pt x="271" y="68"/>
                </a:cubicBezTo>
                <a:cubicBezTo>
                  <a:pt x="255" y="60"/>
                  <a:pt x="237" y="59"/>
                  <a:pt x="220" y="65"/>
                </a:cubicBezTo>
                <a:cubicBezTo>
                  <a:pt x="217" y="66"/>
                  <a:pt x="214" y="67"/>
                  <a:pt x="212" y="68"/>
                </a:cubicBezTo>
                <a:cubicBezTo>
                  <a:pt x="196" y="28"/>
                  <a:pt x="157" y="0"/>
                  <a:pt x="112" y="0"/>
                </a:cubicBezTo>
                <a:cubicBezTo>
                  <a:pt x="66" y="0"/>
                  <a:pt x="25" y="30"/>
                  <a:pt x="11" y="74"/>
                </a:cubicBezTo>
                <a:cubicBezTo>
                  <a:pt x="5" y="77"/>
                  <a:pt x="0" y="83"/>
                  <a:pt x="0" y="90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108"/>
                  <a:pt x="3" y="113"/>
                  <a:pt x="7" y="116"/>
                </a:cubicBezTo>
                <a:cubicBezTo>
                  <a:pt x="12" y="170"/>
                  <a:pt x="57" y="211"/>
                  <a:pt x="112" y="211"/>
                </a:cubicBezTo>
                <a:cubicBezTo>
                  <a:pt x="171" y="211"/>
                  <a:pt x="218" y="164"/>
                  <a:pt x="218" y="106"/>
                </a:cubicBezTo>
                <a:cubicBezTo>
                  <a:pt x="218" y="104"/>
                  <a:pt x="218" y="103"/>
                  <a:pt x="218" y="102"/>
                </a:cubicBezTo>
                <a:cubicBezTo>
                  <a:pt x="221" y="100"/>
                  <a:pt x="226" y="98"/>
                  <a:pt x="230" y="96"/>
                </a:cubicBezTo>
                <a:cubicBezTo>
                  <a:pt x="242" y="92"/>
                  <a:pt x="253" y="94"/>
                  <a:pt x="264" y="103"/>
                </a:cubicBezTo>
                <a:cubicBezTo>
                  <a:pt x="264" y="104"/>
                  <a:pt x="264" y="105"/>
                  <a:pt x="264" y="106"/>
                </a:cubicBezTo>
                <a:cubicBezTo>
                  <a:pt x="264" y="164"/>
                  <a:pt x="312" y="211"/>
                  <a:pt x="370" y="211"/>
                </a:cubicBezTo>
                <a:cubicBezTo>
                  <a:pt x="424" y="211"/>
                  <a:pt x="469" y="170"/>
                  <a:pt x="475" y="118"/>
                </a:cubicBezTo>
                <a:cubicBezTo>
                  <a:pt x="481" y="115"/>
                  <a:pt x="484" y="109"/>
                  <a:pt x="484" y="103"/>
                </a:cubicBezTo>
                <a:cubicBezTo>
                  <a:pt x="484" y="90"/>
                  <a:pt x="484" y="90"/>
                  <a:pt x="484" y="90"/>
                </a:cubicBezTo>
                <a:cubicBezTo>
                  <a:pt x="484" y="82"/>
                  <a:pt x="479" y="75"/>
                  <a:pt x="471" y="73"/>
                </a:cubicBezTo>
                <a:close/>
                <a:moveTo>
                  <a:pt x="370" y="175"/>
                </a:moveTo>
                <a:cubicBezTo>
                  <a:pt x="331" y="175"/>
                  <a:pt x="300" y="144"/>
                  <a:pt x="300" y="106"/>
                </a:cubicBezTo>
                <a:cubicBezTo>
                  <a:pt x="300" y="67"/>
                  <a:pt x="331" y="36"/>
                  <a:pt x="370" y="36"/>
                </a:cubicBezTo>
                <a:cubicBezTo>
                  <a:pt x="409" y="36"/>
                  <a:pt x="440" y="67"/>
                  <a:pt x="440" y="106"/>
                </a:cubicBezTo>
                <a:cubicBezTo>
                  <a:pt x="440" y="144"/>
                  <a:pt x="409" y="175"/>
                  <a:pt x="370" y="175"/>
                </a:cubicBezTo>
                <a:close/>
                <a:moveTo>
                  <a:pt x="112" y="175"/>
                </a:moveTo>
                <a:cubicBezTo>
                  <a:pt x="74" y="175"/>
                  <a:pt x="42" y="144"/>
                  <a:pt x="42" y="106"/>
                </a:cubicBezTo>
                <a:cubicBezTo>
                  <a:pt x="42" y="67"/>
                  <a:pt x="74" y="36"/>
                  <a:pt x="112" y="36"/>
                </a:cubicBezTo>
                <a:cubicBezTo>
                  <a:pt x="151" y="36"/>
                  <a:pt x="183" y="67"/>
                  <a:pt x="183" y="106"/>
                </a:cubicBezTo>
                <a:cubicBezTo>
                  <a:pt x="183" y="144"/>
                  <a:pt x="151" y="175"/>
                  <a:pt x="112" y="175"/>
                </a:cubicBezTo>
                <a:close/>
              </a:path>
            </a:pathLst>
          </a:custGeom>
          <a:solidFill>
            <a:srgbClr val="1F1E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87" name="组合 86"/>
          <p:cNvGrpSpPr/>
          <p:nvPr/>
        </p:nvGrpSpPr>
        <p:grpSpPr>
          <a:xfrm>
            <a:off x="3662363" y="4964113"/>
            <a:ext cx="957263" cy="1101725"/>
            <a:chOff x="3471863" y="4983163"/>
            <a:chExt cx="957263" cy="1101725"/>
          </a:xfrm>
        </p:grpSpPr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3471863" y="4983163"/>
              <a:ext cx="957263" cy="1101725"/>
            </a:xfrm>
            <a:custGeom>
              <a:avLst/>
              <a:gdLst>
                <a:gd name="T0" fmla="*/ 331 w 363"/>
                <a:gd name="T1" fmla="*/ 240 h 417"/>
                <a:gd name="T2" fmla="*/ 331 w 363"/>
                <a:gd name="T3" fmla="*/ 234 h 417"/>
                <a:gd name="T4" fmla="*/ 321 w 363"/>
                <a:gd name="T5" fmla="*/ 174 h 417"/>
                <a:gd name="T6" fmla="*/ 321 w 363"/>
                <a:gd name="T7" fmla="*/ 174 h 417"/>
                <a:gd name="T8" fmla="*/ 325 w 363"/>
                <a:gd name="T9" fmla="*/ 63 h 417"/>
                <a:gd name="T10" fmla="*/ 336 w 363"/>
                <a:gd name="T11" fmla="*/ 0 h 417"/>
                <a:gd name="T12" fmla="*/ 279 w 363"/>
                <a:gd name="T13" fmla="*/ 13 h 417"/>
                <a:gd name="T14" fmla="*/ 111 w 363"/>
                <a:gd name="T15" fmla="*/ 13 h 417"/>
                <a:gd name="T16" fmla="*/ 37 w 363"/>
                <a:gd name="T17" fmla="*/ 1 h 417"/>
                <a:gd name="T18" fmla="*/ 45 w 363"/>
                <a:gd name="T19" fmla="*/ 70 h 417"/>
                <a:gd name="T20" fmla="*/ 35 w 363"/>
                <a:gd name="T21" fmla="*/ 115 h 417"/>
                <a:gd name="T22" fmla="*/ 47 w 363"/>
                <a:gd name="T23" fmla="*/ 168 h 417"/>
                <a:gd name="T24" fmla="*/ 35 w 363"/>
                <a:gd name="T25" fmla="*/ 229 h 417"/>
                <a:gd name="T26" fmla="*/ 2 w 363"/>
                <a:gd name="T27" fmla="*/ 379 h 417"/>
                <a:gd name="T28" fmla="*/ 69 w 363"/>
                <a:gd name="T29" fmla="*/ 342 h 417"/>
                <a:gd name="T30" fmla="*/ 109 w 363"/>
                <a:gd name="T31" fmla="*/ 379 h 417"/>
                <a:gd name="T32" fmla="*/ 106 w 363"/>
                <a:gd name="T33" fmla="*/ 394 h 417"/>
                <a:gd name="T34" fmla="*/ 119 w 363"/>
                <a:gd name="T35" fmla="*/ 417 h 417"/>
                <a:gd name="T36" fmla="*/ 128 w 363"/>
                <a:gd name="T37" fmla="*/ 408 h 417"/>
                <a:gd name="T38" fmla="*/ 138 w 363"/>
                <a:gd name="T39" fmla="*/ 417 h 417"/>
                <a:gd name="T40" fmla="*/ 148 w 363"/>
                <a:gd name="T41" fmla="*/ 406 h 417"/>
                <a:gd name="T42" fmla="*/ 159 w 363"/>
                <a:gd name="T43" fmla="*/ 417 h 417"/>
                <a:gd name="T44" fmla="*/ 170 w 363"/>
                <a:gd name="T45" fmla="*/ 401 h 417"/>
                <a:gd name="T46" fmla="*/ 183 w 363"/>
                <a:gd name="T47" fmla="*/ 402 h 417"/>
                <a:gd name="T48" fmla="*/ 196 w 363"/>
                <a:gd name="T49" fmla="*/ 401 h 417"/>
                <a:gd name="T50" fmla="*/ 207 w 363"/>
                <a:gd name="T51" fmla="*/ 417 h 417"/>
                <a:gd name="T52" fmla="*/ 217 w 363"/>
                <a:gd name="T53" fmla="*/ 408 h 417"/>
                <a:gd name="T54" fmla="*/ 227 w 363"/>
                <a:gd name="T55" fmla="*/ 417 h 417"/>
                <a:gd name="T56" fmla="*/ 237 w 363"/>
                <a:gd name="T57" fmla="*/ 406 h 417"/>
                <a:gd name="T58" fmla="*/ 247 w 363"/>
                <a:gd name="T59" fmla="*/ 417 h 417"/>
                <a:gd name="T60" fmla="*/ 260 w 363"/>
                <a:gd name="T61" fmla="*/ 394 h 417"/>
                <a:gd name="T62" fmla="*/ 257 w 363"/>
                <a:gd name="T63" fmla="*/ 379 h 417"/>
                <a:gd name="T64" fmla="*/ 295 w 363"/>
                <a:gd name="T65" fmla="*/ 343 h 417"/>
                <a:gd name="T66" fmla="*/ 361 w 363"/>
                <a:gd name="T67" fmla="*/ 379 h 417"/>
                <a:gd name="T68" fmla="*/ 331 w 363"/>
                <a:gd name="T69" fmla="*/ 240 h 417"/>
                <a:gd name="T70" fmla="*/ 265 w 363"/>
                <a:gd name="T71" fmla="*/ 157 h 417"/>
                <a:gd name="T72" fmla="*/ 200 w 363"/>
                <a:gd name="T73" fmla="*/ 127 h 417"/>
                <a:gd name="T74" fmla="*/ 188 w 363"/>
                <a:gd name="T75" fmla="*/ 159 h 417"/>
                <a:gd name="T76" fmla="*/ 188 w 363"/>
                <a:gd name="T77" fmla="*/ 159 h 417"/>
                <a:gd name="T78" fmla="*/ 188 w 363"/>
                <a:gd name="T79" fmla="*/ 159 h 417"/>
                <a:gd name="T80" fmla="*/ 188 w 363"/>
                <a:gd name="T81" fmla="*/ 159 h 417"/>
                <a:gd name="T82" fmla="*/ 188 w 363"/>
                <a:gd name="T83" fmla="*/ 159 h 417"/>
                <a:gd name="T84" fmla="*/ 176 w 363"/>
                <a:gd name="T85" fmla="*/ 127 h 417"/>
                <a:gd name="T86" fmla="*/ 111 w 363"/>
                <a:gd name="T87" fmla="*/ 157 h 417"/>
                <a:gd name="T88" fmla="*/ 65 w 363"/>
                <a:gd name="T89" fmla="*/ 111 h 417"/>
                <a:gd name="T90" fmla="*/ 83 w 363"/>
                <a:gd name="T91" fmla="*/ 66 h 417"/>
                <a:gd name="T92" fmla="*/ 71 w 363"/>
                <a:gd name="T93" fmla="*/ 59 h 417"/>
                <a:gd name="T94" fmla="*/ 142 w 363"/>
                <a:gd name="T95" fmla="*/ 58 h 417"/>
                <a:gd name="T96" fmla="*/ 186 w 363"/>
                <a:gd name="T97" fmla="*/ 113 h 417"/>
                <a:gd name="T98" fmla="*/ 188 w 363"/>
                <a:gd name="T99" fmla="*/ 113 h 417"/>
                <a:gd name="T100" fmla="*/ 188 w 363"/>
                <a:gd name="T101" fmla="*/ 113 h 417"/>
                <a:gd name="T102" fmla="*/ 190 w 363"/>
                <a:gd name="T103" fmla="*/ 113 h 417"/>
                <a:gd name="T104" fmla="*/ 234 w 363"/>
                <a:gd name="T105" fmla="*/ 58 h 417"/>
                <a:gd name="T106" fmla="*/ 305 w 363"/>
                <a:gd name="T107" fmla="*/ 59 h 417"/>
                <a:gd name="T108" fmla="*/ 293 w 363"/>
                <a:gd name="T109" fmla="*/ 66 h 417"/>
                <a:gd name="T110" fmla="*/ 311 w 363"/>
                <a:gd name="T111" fmla="*/ 111 h 417"/>
                <a:gd name="T112" fmla="*/ 265 w 363"/>
                <a:gd name="T113" fmla="*/ 15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63" h="417">
                  <a:moveTo>
                    <a:pt x="331" y="240"/>
                  </a:moveTo>
                  <a:cubicBezTo>
                    <a:pt x="331" y="238"/>
                    <a:pt x="331" y="236"/>
                    <a:pt x="331" y="234"/>
                  </a:cubicBezTo>
                  <a:cubicBezTo>
                    <a:pt x="331" y="213"/>
                    <a:pt x="327" y="192"/>
                    <a:pt x="321" y="174"/>
                  </a:cubicBezTo>
                  <a:cubicBezTo>
                    <a:pt x="321" y="174"/>
                    <a:pt x="321" y="174"/>
                    <a:pt x="321" y="174"/>
                  </a:cubicBezTo>
                  <a:cubicBezTo>
                    <a:pt x="357" y="142"/>
                    <a:pt x="325" y="63"/>
                    <a:pt x="325" y="63"/>
                  </a:cubicBezTo>
                  <a:cubicBezTo>
                    <a:pt x="312" y="45"/>
                    <a:pt x="336" y="0"/>
                    <a:pt x="336" y="0"/>
                  </a:cubicBezTo>
                  <a:cubicBezTo>
                    <a:pt x="307" y="16"/>
                    <a:pt x="279" y="13"/>
                    <a:pt x="279" y="13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67" y="13"/>
                    <a:pt x="37" y="1"/>
                    <a:pt x="37" y="1"/>
                  </a:cubicBezTo>
                  <a:cubicBezTo>
                    <a:pt x="53" y="34"/>
                    <a:pt x="45" y="70"/>
                    <a:pt x="45" y="70"/>
                  </a:cubicBezTo>
                  <a:cubicBezTo>
                    <a:pt x="40" y="91"/>
                    <a:pt x="35" y="115"/>
                    <a:pt x="35" y="115"/>
                  </a:cubicBezTo>
                  <a:cubicBezTo>
                    <a:pt x="30" y="149"/>
                    <a:pt x="42" y="163"/>
                    <a:pt x="47" y="168"/>
                  </a:cubicBezTo>
                  <a:cubicBezTo>
                    <a:pt x="40" y="187"/>
                    <a:pt x="36" y="208"/>
                    <a:pt x="35" y="229"/>
                  </a:cubicBezTo>
                  <a:cubicBezTo>
                    <a:pt x="20" y="290"/>
                    <a:pt x="0" y="371"/>
                    <a:pt x="2" y="379"/>
                  </a:cubicBezTo>
                  <a:cubicBezTo>
                    <a:pt x="2" y="379"/>
                    <a:pt x="35" y="364"/>
                    <a:pt x="69" y="342"/>
                  </a:cubicBezTo>
                  <a:cubicBezTo>
                    <a:pt x="81" y="357"/>
                    <a:pt x="94" y="370"/>
                    <a:pt x="109" y="379"/>
                  </a:cubicBezTo>
                  <a:cubicBezTo>
                    <a:pt x="107" y="383"/>
                    <a:pt x="106" y="388"/>
                    <a:pt x="106" y="394"/>
                  </a:cubicBezTo>
                  <a:cubicBezTo>
                    <a:pt x="106" y="406"/>
                    <a:pt x="112" y="417"/>
                    <a:pt x="119" y="417"/>
                  </a:cubicBezTo>
                  <a:cubicBezTo>
                    <a:pt x="123" y="417"/>
                    <a:pt x="126" y="413"/>
                    <a:pt x="128" y="408"/>
                  </a:cubicBezTo>
                  <a:cubicBezTo>
                    <a:pt x="131" y="413"/>
                    <a:pt x="134" y="417"/>
                    <a:pt x="138" y="417"/>
                  </a:cubicBezTo>
                  <a:cubicBezTo>
                    <a:pt x="142" y="417"/>
                    <a:pt x="146" y="412"/>
                    <a:pt x="148" y="406"/>
                  </a:cubicBezTo>
                  <a:cubicBezTo>
                    <a:pt x="151" y="412"/>
                    <a:pt x="154" y="417"/>
                    <a:pt x="159" y="417"/>
                  </a:cubicBezTo>
                  <a:cubicBezTo>
                    <a:pt x="164" y="417"/>
                    <a:pt x="169" y="410"/>
                    <a:pt x="170" y="401"/>
                  </a:cubicBezTo>
                  <a:cubicBezTo>
                    <a:pt x="174" y="402"/>
                    <a:pt x="179" y="402"/>
                    <a:pt x="183" y="402"/>
                  </a:cubicBezTo>
                  <a:cubicBezTo>
                    <a:pt x="187" y="402"/>
                    <a:pt x="192" y="402"/>
                    <a:pt x="196" y="401"/>
                  </a:cubicBezTo>
                  <a:cubicBezTo>
                    <a:pt x="197" y="410"/>
                    <a:pt x="202" y="417"/>
                    <a:pt x="207" y="417"/>
                  </a:cubicBezTo>
                  <a:cubicBezTo>
                    <a:pt x="211" y="417"/>
                    <a:pt x="215" y="413"/>
                    <a:pt x="217" y="408"/>
                  </a:cubicBezTo>
                  <a:cubicBezTo>
                    <a:pt x="219" y="413"/>
                    <a:pt x="223" y="417"/>
                    <a:pt x="227" y="417"/>
                  </a:cubicBezTo>
                  <a:cubicBezTo>
                    <a:pt x="231" y="417"/>
                    <a:pt x="235" y="412"/>
                    <a:pt x="237" y="406"/>
                  </a:cubicBezTo>
                  <a:cubicBezTo>
                    <a:pt x="239" y="412"/>
                    <a:pt x="243" y="417"/>
                    <a:pt x="247" y="417"/>
                  </a:cubicBezTo>
                  <a:cubicBezTo>
                    <a:pt x="254" y="417"/>
                    <a:pt x="260" y="406"/>
                    <a:pt x="260" y="394"/>
                  </a:cubicBezTo>
                  <a:cubicBezTo>
                    <a:pt x="260" y="388"/>
                    <a:pt x="259" y="383"/>
                    <a:pt x="257" y="379"/>
                  </a:cubicBezTo>
                  <a:cubicBezTo>
                    <a:pt x="272" y="370"/>
                    <a:pt x="285" y="357"/>
                    <a:pt x="295" y="343"/>
                  </a:cubicBezTo>
                  <a:cubicBezTo>
                    <a:pt x="329" y="365"/>
                    <a:pt x="361" y="379"/>
                    <a:pt x="361" y="379"/>
                  </a:cubicBezTo>
                  <a:cubicBezTo>
                    <a:pt x="363" y="371"/>
                    <a:pt x="345" y="299"/>
                    <a:pt x="331" y="240"/>
                  </a:cubicBezTo>
                  <a:close/>
                  <a:moveTo>
                    <a:pt x="265" y="157"/>
                  </a:moveTo>
                  <a:cubicBezTo>
                    <a:pt x="226" y="156"/>
                    <a:pt x="200" y="127"/>
                    <a:pt x="200" y="127"/>
                  </a:cubicBezTo>
                  <a:cubicBezTo>
                    <a:pt x="196" y="127"/>
                    <a:pt x="189" y="156"/>
                    <a:pt x="188" y="159"/>
                  </a:cubicBezTo>
                  <a:cubicBezTo>
                    <a:pt x="188" y="159"/>
                    <a:pt x="188" y="159"/>
                    <a:pt x="188" y="159"/>
                  </a:cubicBezTo>
                  <a:cubicBezTo>
                    <a:pt x="188" y="159"/>
                    <a:pt x="188" y="159"/>
                    <a:pt x="188" y="159"/>
                  </a:cubicBezTo>
                  <a:cubicBezTo>
                    <a:pt x="188" y="159"/>
                    <a:pt x="188" y="159"/>
                    <a:pt x="188" y="159"/>
                  </a:cubicBezTo>
                  <a:cubicBezTo>
                    <a:pt x="188" y="159"/>
                    <a:pt x="188" y="159"/>
                    <a:pt x="188" y="159"/>
                  </a:cubicBezTo>
                  <a:cubicBezTo>
                    <a:pt x="187" y="156"/>
                    <a:pt x="180" y="127"/>
                    <a:pt x="176" y="127"/>
                  </a:cubicBezTo>
                  <a:cubicBezTo>
                    <a:pt x="176" y="127"/>
                    <a:pt x="150" y="156"/>
                    <a:pt x="111" y="157"/>
                  </a:cubicBezTo>
                  <a:cubicBezTo>
                    <a:pt x="111" y="157"/>
                    <a:pt x="70" y="161"/>
                    <a:pt x="65" y="111"/>
                  </a:cubicBezTo>
                  <a:cubicBezTo>
                    <a:pt x="65" y="111"/>
                    <a:pt x="66" y="75"/>
                    <a:pt x="83" y="66"/>
                  </a:cubicBezTo>
                  <a:cubicBezTo>
                    <a:pt x="83" y="66"/>
                    <a:pt x="76" y="68"/>
                    <a:pt x="71" y="59"/>
                  </a:cubicBezTo>
                  <a:cubicBezTo>
                    <a:pt x="71" y="59"/>
                    <a:pt x="112" y="44"/>
                    <a:pt x="142" y="58"/>
                  </a:cubicBezTo>
                  <a:cubicBezTo>
                    <a:pt x="142" y="58"/>
                    <a:pt x="165" y="66"/>
                    <a:pt x="186" y="113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90" y="113"/>
                    <a:pt x="190" y="113"/>
                    <a:pt x="190" y="113"/>
                  </a:cubicBezTo>
                  <a:cubicBezTo>
                    <a:pt x="211" y="66"/>
                    <a:pt x="234" y="58"/>
                    <a:pt x="234" y="58"/>
                  </a:cubicBezTo>
                  <a:cubicBezTo>
                    <a:pt x="264" y="44"/>
                    <a:pt x="305" y="59"/>
                    <a:pt x="305" y="59"/>
                  </a:cubicBezTo>
                  <a:cubicBezTo>
                    <a:pt x="300" y="68"/>
                    <a:pt x="293" y="66"/>
                    <a:pt x="293" y="66"/>
                  </a:cubicBezTo>
                  <a:cubicBezTo>
                    <a:pt x="310" y="75"/>
                    <a:pt x="311" y="111"/>
                    <a:pt x="311" y="111"/>
                  </a:cubicBezTo>
                  <a:cubicBezTo>
                    <a:pt x="307" y="161"/>
                    <a:pt x="265" y="157"/>
                    <a:pt x="265" y="157"/>
                  </a:cubicBezTo>
                  <a:close/>
                </a:path>
              </a:pathLst>
            </a:custGeom>
            <a:solidFill>
              <a:srgbClr val="1F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3727450" y="5184776"/>
              <a:ext cx="147638" cy="147638"/>
            </a:xfrm>
            <a:custGeom>
              <a:avLst/>
              <a:gdLst>
                <a:gd name="T0" fmla="*/ 28 w 56"/>
                <a:gd name="T1" fmla="*/ 0 h 56"/>
                <a:gd name="T2" fmla="*/ 0 w 56"/>
                <a:gd name="T3" fmla="*/ 28 h 56"/>
                <a:gd name="T4" fmla="*/ 28 w 56"/>
                <a:gd name="T5" fmla="*/ 56 h 56"/>
                <a:gd name="T6" fmla="*/ 56 w 56"/>
                <a:gd name="T7" fmla="*/ 28 h 56"/>
                <a:gd name="T8" fmla="*/ 28 w 56"/>
                <a:gd name="T9" fmla="*/ 0 h 56"/>
                <a:gd name="T10" fmla="*/ 31 w 56"/>
                <a:gd name="T11" fmla="*/ 37 h 56"/>
                <a:gd name="T12" fmla="*/ 18 w 56"/>
                <a:gd name="T13" fmla="*/ 24 h 56"/>
                <a:gd name="T14" fmla="*/ 31 w 56"/>
                <a:gd name="T15" fmla="*/ 11 h 56"/>
                <a:gd name="T16" fmla="*/ 44 w 56"/>
                <a:gd name="T17" fmla="*/ 24 h 56"/>
                <a:gd name="T18" fmla="*/ 31 w 56"/>
                <a:gd name="T19" fmla="*/ 3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4"/>
                    <a:pt x="13" y="56"/>
                    <a:pt x="28" y="56"/>
                  </a:cubicBezTo>
                  <a:cubicBezTo>
                    <a:pt x="44" y="56"/>
                    <a:pt x="56" y="44"/>
                    <a:pt x="56" y="28"/>
                  </a:cubicBezTo>
                  <a:cubicBezTo>
                    <a:pt x="56" y="13"/>
                    <a:pt x="44" y="0"/>
                    <a:pt x="28" y="0"/>
                  </a:cubicBezTo>
                  <a:close/>
                  <a:moveTo>
                    <a:pt x="31" y="37"/>
                  </a:moveTo>
                  <a:cubicBezTo>
                    <a:pt x="24" y="37"/>
                    <a:pt x="18" y="32"/>
                    <a:pt x="18" y="24"/>
                  </a:cubicBezTo>
                  <a:cubicBezTo>
                    <a:pt x="18" y="17"/>
                    <a:pt x="24" y="11"/>
                    <a:pt x="31" y="11"/>
                  </a:cubicBezTo>
                  <a:cubicBezTo>
                    <a:pt x="38" y="11"/>
                    <a:pt x="44" y="17"/>
                    <a:pt x="44" y="24"/>
                  </a:cubicBezTo>
                  <a:cubicBezTo>
                    <a:pt x="44" y="32"/>
                    <a:pt x="38" y="37"/>
                    <a:pt x="31" y="37"/>
                  </a:cubicBezTo>
                  <a:close/>
                </a:path>
              </a:pathLst>
            </a:custGeom>
            <a:solidFill>
              <a:srgbClr val="1F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3"/>
            <p:cNvSpPr>
              <a:spLocks noEditPoints="1"/>
            </p:cNvSpPr>
            <p:nvPr/>
          </p:nvSpPr>
          <p:spPr bwMode="auto">
            <a:xfrm>
              <a:off x="4060825" y="5184776"/>
              <a:ext cx="147638" cy="147638"/>
            </a:xfrm>
            <a:custGeom>
              <a:avLst/>
              <a:gdLst>
                <a:gd name="T0" fmla="*/ 28 w 56"/>
                <a:gd name="T1" fmla="*/ 0 h 56"/>
                <a:gd name="T2" fmla="*/ 0 w 56"/>
                <a:gd name="T3" fmla="*/ 28 h 56"/>
                <a:gd name="T4" fmla="*/ 28 w 56"/>
                <a:gd name="T5" fmla="*/ 56 h 56"/>
                <a:gd name="T6" fmla="*/ 56 w 56"/>
                <a:gd name="T7" fmla="*/ 28 h 56"/>
                <a:gd name="T8" fmla="*/ 28 w 56"/>
                <a:gd name="T9" fmla="*/ 0 h 56"/>
                <a:gd name="T10" fmla="*/ 25 w 56"/>
                <a:gd name="T11" fmla="*/ 38 h 56"/>
                <a:gd name="T12" fmla="*/ 12 w 56"/>
                <a:gd name="T13" fmla="*/ 25 h 56"/>
                <a:gd name="T14" fmla="*/ 25 w 56"/>
                <a:gd name="T15" fmla="*/ 11 h 56"/>
                <a:gd name="T16" fmla="*/ 38 w 56"/>
                <a:gd name="T17" fmla="*/ 25 h 56"/>
                <a:gd name="T18" fmla="*/ 25 w 56"/>
                <a:gd name="T19" fmla="*/ 3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0"/>
                  </a:moveTo>
                  <a:cubicBezTo>
                    <a:pt x="12" y="0"/>
                    <a:pt x="0" y="13"/>
                    <a:pt x="0" y="28"/>
                  </a:cubicBezTo>
                  <a:cubicBezTo>
                    <a:pt x="0" y="44"/>
                    <a:pt x="12" y="56"/>
                    <a:pt x="28" y="56"/>
                  </a:cubicBezTo>
                  <a:cubicBezTo>
                    <a:pt x="43" y="56"/>
                    <a:pt x="56" y="44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  <a:moveTo>
                    <a:pt x="25" y="38"/>
                  </a:moveTo>
                  <a:cubicBezTo>
                    <a:pt x="18" y="38"/>
                    <a:pt x="12" y="32"/>
                    <a:pt x="12" y="25"/>
                  </a:cubicBezTo>
                  <a:cubicBezTo>
                    <a:pt x="12" y="17"/>
                    <a:pt x="18" y="11"/>
                    <a:pt x="25" y="11"/>
                  </a:cubicBezTo>
                  <a:cubicBezTo>
                    <a:pt x="32" y="11"/>
                    <a:pt x="38" y="17"/>
                    <a:pt x="38" y="25"/>
                  </a:cubicBezTo>
                  <a:cubicBezTo>
                    <a:pt x="38" y="32"/>
                    <a:pt x="32" y="38"/>
                    <a:pt x="25" y="38"/>
                  </a:cubicBezTo>
                  <a:close/>
                </a:path>
              </a:pathLst>
            </a:custGeom>
            <a:solidFill>
              <a:srgbClr val="1F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8662988" y="5035551"/>
            <a:ext cx="1192213" cy="871538"/>
            <a:chOff x="8472488" y="5054601"/>
            <a:chExt cx="1192213" cy="871538"/>
          </a:xfrm>
        </p:grpSpPr>
        <p:sp>
          <p:nvSpPr>
            <p:cNvPr id="56" name="Line 54"/>
            <p:cNvSpPr>
              <a:spLocks noChangeShapeType="1"/>
            </p:cNvSpPr>
            <p:nvPr/>
          </p:nvSpPr>
          <p:spPr bwMode="auto">
            <a:xfrm>
              <a:off x="8642350" y="570388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Line 55"/>
            <p:cNvSpPr>
              <a:spLocks noChangeShapeType="1"/>
            </p:cNvSpPr>
            <p:nvPr/>
          </p:nvSpPr>
          <p:spPr bwMode="auto">
            <a:xfrm>
              <a:off x="8642350" y="570388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6"/>
            <p:cNvSpPr>
              <a:spLocks noEditPoints="1"/>
            </p:cNvSpPr>
            <p:nvPr/>
          </p:nvSpPr>
          <p:spPr bwMode="auto">
            <a:xfrm>
              <a:off x="8472488" y="5054601"/>
              <a:ext cx="1192213" cy="871538"/>
            </a:xfrm>
            <a:custGeom>
              <a:avLst/>
              <a:gdLst>
                <a:gd name="T0" fmla="*/ 412 w 452"/>
                <a:gd name="T1" fmla="*/ 114 h 330"/>
                <a:gd name="T2" fmla="*/ 412 w 452"/>
                <a:gd name="T3" fmla="*/ 113 h 330"/>
                <a:gd name="T4" fmla="*/ 410 w 452"/>
                <a:gd name="T5" fmla="*/ 111 h 330"/>
                <a:gd name="T6" fmla="*/ 425 w 452"/>
                <a:gd name="T7" fmla="*/ 49 h 330"/>
                <a:gd name="T8" fmla="*/ 452 w 452"/>
                <a:gd name="T9" fmla="*/ 0 h 330"/>
                <a:gd name="T10" fmla="*/ 403 w 452"/>
                <a:gd name="T11" fmla="*/ 27 h 330"/>
                <a:gd name="T12" fmla="*/ 347 w 452"/>
                <a:gd name="T13" fmla="*/ 41 h 330"/>
                <a:gd name="T14" fmla="*/ 341 w 452"/>
                <a:gd name="T15" fmla="*/ 40 h 330"/>
                <a:gd name="T16" fmla="*/ 340 w 452"/>
                <a:gd name="T17" fmla="*/ 40 h 330"/>
                <a:gd name="T18" fmla="*/ 127 w 452"/>
                <a:gd name="T19" fmla="*/ 40 h 330"/>
                <a:gd name="T20" fmla="*/ 127 w 452"/>
                <a:gd name="T21" fmla="*/ 40 h 330"/>
                <a:gd name="T22" fmla="*/ 123 w 452"/>
                <a:gd name="T23" fmla="*/ 40 h 330"/>
                <a:gd name="T24" fmla="*/ 40 w 452"/>
                <a:gd name="T25" fmla="*/ 27 h 330"/>
                <a:gd name="T26" fmla="*/ 0 w 452"/>
                <a:gd name="T27" fmla="*/ 11 h 330"/>
                <a:gd name="T28" fmla="*/ 19 w 452"/>
                <a:gd name="T29" fmla="*/ 50 h 330"/>
                <a:gd name="T30" fmla="*/ 29 w 452"/>
                <a:gd name="T31" fmla="*/ 125 h 330"/>
                <a:gd name="T32" fmla="*/ 15 w 452"/>
                <a:gd name="T33" fmla="*/ 182 h 330"/>
                <a:gd name="T34" fmla="*/ 15 w 452"/>
                <a:gd name="T35" fmla="*/ 183 h 330"/>
                <a:gd name="T36" fmla="*/ 36 w 452"/>
                <a:gd name="T37" fmla="*/ 265 h 330"/>
                <a:gd name="T38" fmla="*/ 87 w 452"/>
                <a:gd name="T39" fmla="*/ 298 h 330"/>
                <a:gd name="T40" fmla="*/ 221 w 452"/>
                <a:gd name="T41" fmla="*/ 330 h 330"/>
                <a:gd name="T42" fmla="*/ 221 w 452"/>
                <a:gd name="T43" fmla="*/ 330 h 330"/>
                <a:gd name="T44" fmla="*/ 398 w 452"/>
                <a:gd name="T45" fmla="*/ 275 h 330"/>
                <a:gd name="T46" fmla="*/ 400 w 452"/>
                <a:gd name="T47" fmla="*/ 275 h 330"/>
                <a:gd name="T48" fmla="*/ 403 w 452"/>
                <a:gd name="T49" fmla="*/ 272 h 330"/>
                <a:gd name="T50" fmla="*/ 428 w 452"/>
                <a:gd name="T51" fmla="*/ 227 h 330"/>
                <a:gd name="T52" fmla="*/ 429 w 452"/>
                <a:gd name="T53" fmla="*/ 176 h 330"/>
                <a:gd name="T54" fmla="*/ 412 w 452"/>
                <a:gd name="T55" fmla="*/ 114 h 330"/>
                <a:gd name="T56" fmla="*/ 58 w 452"/>
                <a:gd name="T57" fmla="*/ 239 h 330"/>
                <a:gd name="T58" fmla="*/ 48 w 452"/>
                <a:gd name="T59" fmla="*/ 188 h 330"/>
                <a:gd name="T60" fmla="*/ 61 w 452"/>
                <a:gd name="T61" fmla="*/ 133 h 330"/>
                <a:gd name="T62" fmla="*/ 61 w 452"/>
                <a:gd name="T63" fmla="*/ 132 h 330"/>
                <a:gd name="T64" fmla="*/ 60 w 452"/>
                <a:gd name="T65" fmla="*/ 67 h 330"/>
                <a:gd name="T66" fmla="*/ 127 w 452"/>
                <a:gd name="T67" fmla="*/ 74 h 330"/>
                <a:gd name="T68" fmla="*/ 338 w 452"/>
                <a:gd name="T69" fmla="*/ 74 h 330"/>
                <a:gd name="T70" fmla="*/ 347 w 452"/>
                <a:gd name="T71" fmla="*/ 74 h 330"/>
                <a:gd name="T72" fmla="*/ 381 w 452"/>
                <a:gd name="T73" fmla="*/ 70 h 330"/>
                <a:gd name="T74" fmla="*/ 382 w 452"/>
                <a:gd name="T75" fmla="*/ 128 h 330"/>
                <a:gd name="T76" fmla="*/ 382 w 452"/>
                <a:gd name="T77" fmla="*/ 246 h 330"/>
                <a:gd name="T78" fmla="*/ 221 w 452"/>
                <a:gd name="T79" fmla="*/ 296 h 330"/>
                <a:gd name="T80" fmla="*/ 103 w 452"/>
                <a:gd name="T81" fmla="*/ 268 h 330"/>
                <a:gd name="T82" fmla="*/ 58 w 452"/>
                <a:gd name="T83" fmla="*/ 240 h 330"/>
                <a:gd name="T84" fmla="*/ 58 w 452"/>
                <a:gd name="T85" fmla="*/ 23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2" h="330">
                  <a:moveTo>
                    <a:pt x="412" y="114"/>
                  </a:moveTo>
                  <a:cubicBezTo>
                    <a:pt x="412" y="113"/>
                    <a:pt x="412" y="113"/>
                    <a:pt x="412" y="113"/>
                  </a:cubicBezTo>
                  <a:cubicBezTo>
                    <a:pt x="410" y="111"/>
                    <a:pt x="410" y="111"/>
                    <a:pt x="410" y="111"/>
                  </a:cubicBezTo>
                  <a:cubicBezTo>
                    <a:pt x="405" y="104"/>
                    <a:pt x="412" y="74"/>
                    <a:pt x="425" y="49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03" y="27"/>
                    <a:pt x="403" y="27"/>
                    <a:pt x="403" y="27"/>
                  </a:cubicBezTo>
                  <a:cubicBezTo>
                    <a:pt x="381" y="39"/>
                    <a:pt x="359" y="41"/>
                    <a:pt x="347" y="41"/>
                  </a:cubicBezTo>
                  <a:cubicBezTo>
                    <a:pt x="343" y="41"/>
                    <a:pt x="341" y="41"/>
                    <a:pt x="341" y="40"/>
                  </a:cubicBezTo>
                  <a:cubicBezTo>
                    <a:pt x="340" y="40"/>
                    <a:pt x="340" y="40"/>
                    <a:pt x="340" y="40"/>
                  </a:cubicBezTo>
                  <a:cubicBezTo>
                    <a:pt x="127" y="40"/>
                    <a:pt x="127" y="40"/>
                    <a:pt x="127" y="40"/>
                  </a:cubicBezTo>
                  <a:cubicBezTo>
                    <a:pt x="127" y="40"/>
                    <a:pt x="127" y="40"/>
                    <a:pt x="127" y="40"/>
                  </a:cubicBezTo>
                  <a:cubicBezTo>
                    <a:pt x="126" y="40"/>
                    <a:pt x="124" y="40"/>
                    <a:pt x="123" y="40"/>
                  </a:cubicBezTo>
                  <a:cubicBezTo>
                    <a:pt x="75" y="40"/>
                    <a:pt x="41" y="27"/>
                    <a:pt x="40" y="27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36" y="83"/>
                    <a:pt x="29" y="121"/>
                    <a:pt x="29" y="125"/>
                  </a:cubicBezTo>
                  <a:cubicBezTo>
                    <a:pt x="21" y="151"/>
                    <a:pt x="16" y="181"/>
                    <a:pt x="15" y="182"/>
                  </a:cubicBezTo>
                  <a:cubicBezTo>
                    <a:pt x="15" y="183"/>
                    <a:pt x="15" y="183"/>
                    <a:pt x="15" y="183"/>
                  </a:cubicBezTo>
                  <a:cubicBezTo>
                    <a:pt x="8" y="233"/>
                    <a:pt x="25" y="256"/>
                    <a:pt x="36" y="265"/>
                  </a:cubicBezTo>
                  <a:cubicBezTo>
                    <a:pt x="38" y="267"/>
                    <a:pt x="57" y="282"/>
                    <a:pt x="87" y="298"/>
                  </a:cubicBezTo>
                  <a:cubicBezTo>
                    <a:pt x="116" y="312"/>
                    <a:pt x="163" y="330"/>
                    <a:pt x="221" y="330"/>
                  </a:cubicBezTo>
                  <a:cubicBezTo>
                    <a:pt x="221" y="330"/>
                    <a:pt x="221" y="330"/>
                    <a:pt x="221" y="330"/>
                  </a:cubicBezTo>
                  <a:cubicBezTo>
                    <a:pt x="281" y="330"/>
                    <a:pt x="340" y="311"/>
                    <a:pt x="398" y="275"/>
                  </a:cubicBezTo>
                  <a:cubicBezTo>
                    <a:pt x="400" y="275"/>
                    <a:pt x="400" y="275"/>
                    <a:pt x="400" y="275"/>
                  </a:cubicBezTo>
                  <a:cubicBezTo>
                    <a:pt x="403" y="272"/>
                    <a:pt x="403" y="272"/>
                    <a:pt x="403" y="272"/>
                  </a:cubicBezTo>
                  <a:cubicBezTo>
                    <a:pt x="416" y="261"/>
                    <a:pt x="424" y="246"/>
                    <a:pt x="428" y="227"/>
                  </a:cubicBezTo>
                  <a:cubicBezTo>
                    <a:pt x="431" y="212"/>
                    <a:pt x="431" y="195"/>
                    <a:pt x="429" y="176"/>
                  </a:cubicBezTo>
                  <a:cubicBezTo>
                    <a:pt x="424" y="144"/>
                    <a:pt x="414" y="117"/>
                    <a:pt x="412" y="114"/>
                  </a:cubicBezTo>
                  <a:close/>
                  <a:moveTo>
                    <a:pt x="58" y="239"/>
                  </a:moveTo>
                  <a:cubicBezTo>
                    <a:pt x="54" y="237"/>
                    <a:pt x="43" y="224"/>
                    <a:pt x="48" y="188"/>
                  </a:cubicBezTo>
                  <a:cubicBezTo>
                    <a:pt x="49" y="184"/>
                    <a:pt x="54" y="157"/>
                    <a:pt x="61" y="133"/>
                  </a:cubicBezTo>
                  <a:cubicBezTo>
                    <a:pt x="61" y="132"/>
                    <a:pt x="61" y="132"/>
                    <a:pt x="61" y="132"/>
                  </a:cubicBezTo>
                  <a:cubicBezTo>
                    <a:pt x="61" y="131"/>
                    <a:pt x="68" y="102"/>
                    <a:pt x="60" y="67"/>
                  </a:cubicBezTo>
                  <a:cubicBezTo>
                    <a:pt x="77" y="71"/>
                    <a:pt x="100" y="74"/>
                    <a:pt x="127" y="74"/>
                  </a:cubicBezTo>
                  <a:cubicBezTo>
                    <a:pt x="338" y="74"/>
                    <a:pt x="338" y="74"/>
                    <a:pt x="338" y="74"/>
                  </a:cubicBezTo>
                  <a:cubicBezTo>
                    <a:pt x="340" y="74"/>
                    <a:pt x="343" y="74"/>
                    <a:pt x="347" y="74"/>
                  </a:cubicBezTo>
                  <a:cubicBezTo>
                    <a:pt x="356" y="74"/>
                    <a:pt x="367" y="73"/>
                    <a:pt x="381" y="70"/>
                  </a:cubicBezTo>
                  <a:cubicBezTo>
                    <a:pt x="373" y="95"/>
                    <a:pt x="374" y="115"/>
                    <a:pt x="382" y="128"/>
                  </a:cubicBezTo>
                  <a:cubicBezTo>
                    <a:pt x="395" y="161"/>
                    <a:pt x="408" y="221"/>
                    <a:pt x="382" y="246"/>
                  </a:cubicBezTo>
                  <a:cubicBezTo>
                    <a:pt x="329" y="279"/>
                    <a:pt x="275" y="296"/>
                    <a:pt x="221" y="296"/>
                  </a:cubicBezTo>
                  <a:cubicBezTo>
                    <a:pt x="170" y="296"/>
                    <a:pt x="129" y="281"/>
                    <a:pt x="103" y="268"/>
                  </a:cubicBezTo>
                  <a:cubicBezTo>
                    <a:pt x="75" y="254"/>
                    <a:pt x="58" y="240"/>
                    <a:pt x="58" y="240"/>
                  </a:cubicBezTo>
                  <a:lnTo>
                    <a:pt x="58" y="239"/>
                  </a:lnTo>
                  <a:close/>
                </a:path>
              </a:pathLst>
            </a:custGeom>
            <a:solidFill>
              <a:srgbClr val="1F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Oval 57"/>
            <p:cNvSpPr>
              <a:spLocks noChangeArrowheads="1"/>
            </p:cNvSpPr>
            <p:nvPr/>
          </p:nvSpPr>
          <p:spPr bwMode="auto">
            <a:xfrm>
              <a:off x="8845550" y="5459413"/>
              <a:ext cx="79375" cy="79375"/>
            </a:xfrm>
            <a:prstGeom prst="ellipse">
              <a:avLst/>
            </a:prstGeom>
            <a:solidFill>
              <a:srgbClr val="1F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8"/>
            <p:cNvSpPr>
              <a:spLocks noEditPoints="1"/>
            </p:cNvSpPr>
            <p:nvPr/>
          </p:nvSpPr>
          <p:spPr bwMode="auto">
            <a:xfrm>
              <a:off x="8694738" y="5327651"/>
              <a:ext cx="741363" cy="466725"/>
            </a:xfrm>
            <a:custGeom>
              <a:avLst/>
              <a:gdLst>
                <a:gd name="T0" fmla="*/ 261 w 281"/>
                <a:gd name="T1" fmla="*/ 25 h 177"/>
                <a:gd name="T2" fmla="*/ 274 w 281"/>
                <a:gd name="T3" fmla="*/ 18 h 177"/>
                <a:gd name="T4" fmla="*/ 194 w 281"/>
                <a:gd name="T5" fmla="*/ 16 h 177"/>
                <a:gd name="T6" fmla="*/ 143 w 281"/>
                <a:gd name="T7" fmla="*/ 79 h 177"/>
                <a:gd name="T8" fmla="*/ 141 w 281"/>
                <a:gd name="T9" fmla="*/ 79 h 177"/>
                <a:gd name="T10" fmla="*/ 141 w 281"/>
                <a:gd name="T11" fmla="*/ 79 h 177"/>
                <a:gd name="T12" fmla="*/ 138 w 281"/>
                <a:gd name="T13" fmla="*/ 79 h 177"/>
                <a:gd name="T14" fmla="*/ 88 w 281"/>
                <a:gd name="T15" fmla="*/ 16 h 177"/>
                <a:gd name="T16" fmla="*/ 7 w 281"/>
                <a:gd name="T17" fmla="*/ 18 h 177"/>
                <a:gd name="T18" fmla="*/ 20 w 281"/>
                <a:gd name="T19" fmla="*/ 25 h 177"/>
                <a:gd name="T20" fmla="*/ 0 w 281"/>
                <a:gd name="T21" fmla="*/ 77 h 177"/>
                <a:gd name="T22" fmla="*/ 52 w 281"/>
                <a:gd name="T23" fmla="*/ 129 h 177"/>
                <a:gd name="T24" fmla="*/ 127 w 281"/>
                <a:gd name="T25" fmla="*/ 95 h 177"/>
                <a:gd name="T26" fmla="*/ 139 w 281"/>
                <a:gd name="T27" fmla="*/ 177 h 177"/>
                <a:gd name="T28" fmla="*/ 154 w 281"/>
                <a:gd name="T29" fmla="*/ 95 h 177"/>
                <a:gd name="T30" fmla="*/ 229 w 281"/>
                <a:gd name="T31" fmla="*/ 130 h 177"/>
                <a:gd name="T32" fmla="*/ 281 w 281"/>
                <a:gd name="T33" fmla="*/ 77 h 177"/>
                <a:gd name="T34" fmla="*/ 261 w 281"/>
                <a:gd name="T35" fmla="*/ 25 h 177"/>
                <a:gd name="T36" fmla="*/ 69 w 281"/>
                <a:gd name="T37" fmla="*/ 101 h 177"/>
                <a:gd name="T38" fmla="*/ 37 w 281"/>
                <a:gd name="T39" fmla="*/ 69 h 177"/>
                <a:gd name="T40" fmla="*/ 69 w 281"/>
                <a:gd name="T41" fmla="*/ 37 h 177"/>
                <a:gd name="T42" fmla="*/ 101 w 281"/>
                <a:gd name="T43" fmla="*/ 69 h 177"/>
                <a:gd name="T44" fmla="*/ 69 w 281"/>
                <a:gd name="T45" fmla="*/ 101 h 177"/>
                <a:gd name="T46" fmla="*/ 213 w 281"/>
                <a:gd name="T47" fmla="*/ 101 h 177"/>
                <a:gd name="T48" fmla="*/ 180 w 281"/>
                <a:gd name="T49" fmla="*/ 69 h 177"/>
                <a:gd name="T50" fmla="*/ 213 w 281"/>
                <a:gd name="T51" fmla="*/ 37 h 177"/>
                <a:gd name="T52" fmla="*/ 245 w 281"/>
                <a:gd name="T53" fmla="*/ 69 h 177"/>
                <a:gd name="T54" fmla="*/ 213 w 281"/>
                <a:gd name="T55" fmla="*/ 10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81" h="177">
                  <a:moveTo>
                    <a:pt x="261" y="25"/>
                  </a:moveTo>
                  <a:cubicBezTo>
                    <a:pt x="261" y="25"/>
                    <a:pt x="269" y="28"/>
                    <a:pt x="274" y="18"/>
                  </a:cubicBezTo>
                  <a:cubicBezTo>
                    <a:pt x="274" y="18"/>
                    <a:pt x="228" y="0"/>
                    <a:pt x="194" y="16"/>
                  </a:cubicBezTo>
                  <a:cubicBezTo>
                    <a:pt x="194" y="16"/>
                    <a:pt x="167" y="26"/>
                    <a:pt x="143" y="79"/>
                  </a:cubicBezTo>
                  <a:cubicBezTo>
                    <a:pt x="141" y="79"/>
                    <a:pt x="141" y="79"/>
                    <a:pt x="141" y="79"/>
                  </a:cubicBezTo>
                  <a:cubicBezTo>
                    <a:pt x="141" y="79"/>
                    <a:pt x="141" y="79"/>
                    <a:pt x="141" y="79"/>
                  </a:cubicBezTo>
                  <a:cubicBezTo>
                    <a:pt x="138" y="79"/>
                    <a:pt x="138" y="79"/>
                    <a:pt x="138" y="79"/>
                  </a:cubicBezTo>
                  <a:cubicBezTo>
                    <a:pt x="114" y="26"/>
                    <a:pt x="88" y="16"/>
                    <a:pt x="88" y="16"/>
                  </a:cubicBezTo>
                  <a:cubicBezTo>
                    <a:pt x="53" y="0"/>
                    <a:pt x="7" y="18"/>
                    <a:pt x="7" y="18"/>
                  </a:cubicBezTo>
                  <a:cubicBezTo>
                    <a:pt x="12" y="27"/>
                    <a:pt x="20" y="25"/>
                    <a:pt x="20" y="25"/>
                  </a:cubicBezTo>
                  <a:cubicBezTo>
                    <a:pt x="1" y="35"/>
                    <a:pt x="0" y="77"/>
                    <a:pt x="0" y="77"/>
                  </a:cubicBezTo>
                  <a:cubicBezTo>
                    <a:pt x="5" y="134"/>
                    <a:pt x="52" y="129"/>
                    <a:pt x="52" y="129"/>
                  </a:cubicBezTo>
                  <a:cubicBezTo>
                    <a:pt x="97" y="128"/>
                    <a:pt x="127" y="95"/>
                    <a:pt x="127" y="95"/>
                  </a:cubicBezTo>
                  <a:cubicBezTo>
                    <a:pt x="127" y="95"/>
                    <a:pt x="139" y="133"/>
                    <a:pt x="139" y="177"/>
                  </a:cubicBezTo>
                  <a:cubicBezTo>
                    <a:pt x="139" y="177"/>
                    <a:pt x="145" y="113"/>
                    <a:pt x="154" y="95"/>
                  </a:cubicBezTo>
                  <a:cubicBezTo>
                    <a:pt x="156" y="98"/>
                    <a:pt x="186" y="128"/>
                    <a:pt x="229" y="130"/>
                  </a:cubicBezTo>
                  <a:cubicBezTo>
                    <a:pt x="229" y="130"/>
                    <a:pt x="276" y="134"/>
                    <a:pt x="281" y="77"/>
                  </a:cubicBezTo>
                  <a:cubicBezTo>
                    <a:pt x="281" y="77"/>
                    <a:pt x="281" y="36"/>
                    <a:pt x="261" y="25"/>
                  </a:cubicBezTo>
                  <a:close/>
                  <a:moveTo>
                    <a:pt x="69" y="101"/>
                  </a:moveTo>
                  <a:cubicBezTo>
                    <a:pt x="51" y="101"/>
                    <a:pt x="37" y="87"/>
                    <a:pt x="37" y="69"/>
                  </a:cubicBezTo>
                  <a:cubicBezTo>
                    <a:pt x="37" y="51"/>
                    <a:pt x="51" y="37"/>
                    <a:pt x="69" y="37"/>
                  </a:cubicBezTo>
                  <a:cubicBezTo>
                    <a:pt x="87" y="37"/>
                    <a:pt x="101" y="51"/>
                    <a:pt x="101" y="69"/>
                  </a:cubicBezTo>
                  <a:cubicBezTo>
                    <a:pt x="101" y="87"/>
                    <a:pt x="87" y="101"/>
                    <a:pt x="69" y="101"/>
                  </a:cubicBezTo>
                  <a:close/>
                  <a:moveTo>
                    <a:pt x="213" y="101"/>
                  </a:moveTo>
                  <a:cubicBezTo>
                    <a:pt x="195" y="101"/>
                    <a:pt x="180" y="87"/>
                    <a:pt x="180" y="69"/>
                  </a:cubicBezTo>
                  <a:cubicBezTo>
                    <a:pt x="180" y="51"/>
                    <a:pt x="195" y="37"/>
                    <a:pt x="213" y="37"/>
                  </a:cubicBezTo>
                  <a:cubicBezTo>
                    <a:pt x="230" y="37"/>
                    <a:pt x="245" y="51"/>
                    <a:pt x="245" y="69"/>
                  </a:cubicBezTo>
                  <a:cubicBezTo>
                    <a:pt x="245" y="87"/>
                    <a:pt x="230" y="101"/>
                    <a:pt x="213" y="101"/>
                  </a:cubicBezTo>
                  <a:close/>
                </a:path>
              </a:pathLst>
            </a:custGeom>
            <a:solidFill>
              <a:srgbClr val="1F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auto">
            <a:xfrm>
              <a:off x="9209088" y="5459413"/>
              <a:ext cx="76200" cy="79375"/>
            </a:xfrm>
            <a:prstGeom prst="ellipse">
              <a:avLst/>
            </a:prstGeom>
            <a:solidFill>
              <a:srgbClr val="1F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6915150" y="5143501"/>
            <a:ext cx="1089025" cy="869950"/>
            <a:chOff x="6724650" y="5162551"/>
            <a:chExt cx="1089025" cy="869950"/>
          </a:xfrm>
        </p:grpSpPr>
        <p:sp>
          <p:nvSpPr>
            <p:cNvPr id="62" name="Freeform 60"/>
            <p:cNvSpPr>
              <a:spLocks noEditPoints="1"/>
            </p:cNvSpPr>
            <p:nvPr/>
          </p:nvSpPr>
          <p:spPr bwMode="auto">
            <a:xfrm>
              <a:off x="6724650" y="5162551"/>
              <a:ext cx="1089025" cy="869950"/>
            </a:xfrm>
            <a:custGeom>
              <a:avLst/>
              <a:gdLst>
                <a:gd name="T0" fmla="*/ 390 w 413"/>
                <a:gd name="T1" fmla="*/ 0 h 329"/>
                <a:gd name="T2" fmla="*/ 22 w 413"/>
                <a:gd name="T3" fmla="*/ 0 h 329"/>
                <a:gd name="T4" fmla="*/ 0 w 413"/>
                <a:gd name="T5" fmla="*/ 23 h 329"/>
                <a:gd name="T6" fmla="*/ 0 w 413"/>
                <a:gd name="T7" fmla="*/ 307 h 329"/>
                <a:gd name="T8" fmla="*/ 22 w 413"/>
                <a:gd name="T9" fmla="*/ 329 h 329"/>
                <a:gd name="T10" fmla="*/ 390 w 413"/>
                <a:gd name="T11" fmla="*/ 329 h 329"/>
                <a:gd name="T12" fmla="*/ 413 w 413"/>
                <a:gd name="T13" fmla="*/ 307 h 329"/>
                <a:gd name="T14" fmla="*/ 413 w 413"/>
                <a:gd name="T15" fmla="*/ 23 h 329"/>
                <a:gd name="T16" fmla="*/ 390 w 413"/>
                <a:gd name="T17" fmla="*/ 0 h 329"/>
                <a:gd name="T18" fmla="*/ 383 w 413"/>
                <a:gd name="T19" fmla="*/ 30 h 329"/>
                <a:gd name="T20" fmla="*/ 383 w 413"/>
                <a:gd name="T21" fmla="*/ 299 h 329"/>
                <a:gd name="T22" fmla="*/ 30 w 413"/>
                <a:gd name="T23" fmla="*/ 299 h 329"/>
                <a:gd name="T24" fmla="*/ 30 w 413"/>
                <a:gd name="T25" fmla="*/ 30 h 329"/>
                <a:gd name="T26" fmla="*/ 383 w 413"/>
                <a:gd name="T27" fmla="*/ 3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3" h="329">
                  <a:moveTo>
                    <a:pt x="390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9"/>
                    <a:pt x="10" y="329"/>
                    <a:pt x="22" y="329"/>
                  </a:cubicBezTo>
                  <a:cubicBezTo>
                    <a:pt x="390" y="329"/>
                    <a:pt x="390" y="329"/>
                    <a:pt x="390" y="329"/>
                  </a:cubicBezTo>
                  <a:cubicBezTo>
                    <a:pt x="403" y="329"/>
                    <a:pt x="413" y="319"/>
                    <a:pt x="413" y="307"/>
                  </a:cubicBezTo>
                  <a:cubicBezTo>
                    <a:pt x="413" y="23"/>
                    <a:pt x="413" y="23"/>
                    <a:pt x="413" y="23"/>
                  </a:cubicBezTo>
                  <a:cubicBezTo>
                    <a:pt x="413" y="10"/>
                    <a:pt x="403" y="0"/>
                    <a:pt x="390" y="0"/>
                  </a:cubicBezTo>
                  <a:close/>
                  <a:moveTo>
                    <a:pt x="383" y="30"/>
                  </a:moveTo>
                  <a:cubicBezTo>
                    <a:pt x="383" y="299"/>
                    <a:pt x="383" y="299"/>
                    <a:pt x="383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30" y="30"/>
                    <a:pt x="30" y="30"/>
                    <a:pt x="30" y="30"/>
                  </a:cubicBezTo>
                  <a:lnTo>
                    <a:pt x="383" y="30"/>
                  </a:lnTo>
                  <a:close/>
                </a:path>
              </a:pathLst>
            </a:custGeom>
            <a:solidFill>
              <a:srgbClr val="1F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61"/>
            <p:cNvSpPr>
              <a:spLocks/>
            </p:cNvSpPr>
            <p:nvPr/>
          </p:nvSpPr>
          <p:spPr bwMode="auto">
            <a:xfrm>
              <a:off x="7407275" y="5268913"/>
              <a:ext cx="246063" cy="322263"/>
            </a:xfrm>
            <a:custGeom>
              <a:avLst/>
              <a:gdLst>
                <a:gd name="T0" fmla="*/ 90 w 93"/>
                <a:gd name="T1" fmla="*/ 42 h 122"/>
                <a:gd name="T2" fmla="*/ 87 w 93"/>
                <a:gd name="T3" fmla="*/ 39 h 122"/>
                <a:gd name="T4" fmla="*/ 89 w 93"/>
                <a:gd name="T5" fmla="*/ 35 h 122"/>
                <a:gd name="T6" fmla="*/ 85 w 93"/>
                <a:gd name="T7" fmla="*/ 26 h 122"/>
                <a:gd name="T8" fmla="*/ 80 w 93"/>
                <a:gd name="T9" fmla="*/ 24 h 122"/>
                <a:gd name="T10" fmla="*/ 80 w 93"/>
                <a:gd name="T11" fmla="*/ 19 h 122"/>
                <a:gd name="T12" fmla="*/ 74 w 93"/>
                <a:gd name="T13" fmla="*/ 13 h 122"/>
                <a:gd name="T14" fmla="*/ 69 w 93"/>
                <a:gd name="T15" fmla="*/ 13 h 122"/>
                <a:gd name="T16" fmla="*/ 68 w 93"/>
                <a:gd name="T17" fmla="*/ 8 h 122"/>
                <a:gd name="T18" fmla="*/ 59 w 93"/>
                <a:gd name="T19" fmla="*/ 5 h 122"/>
                <a:gd name="T20" fmla="*/ 54 w 93"/>
                <a:gd name="T21" fmla="*/ 7 h 122"/>
                <a:gd name="T22" fmla="*/ 51 w 93"/>
                <a:gd name="T23" fmla="*/ 3 h 122"/>
                <a:gd name="T24" fmla="*/ 42 w 93"/>
                <a:gd name="T25" fmla="*/ 3 h 122"/>
                <a:gd name="T26" fmla="*/ 38 w 93"/>
                <a:gd name="T27" fmla="*/ 6 h 122"/>
                <a:gd name="T28" fmla="*/ 34 w 93"/>
                <a:gd name="T29" fmla="*/ 4 h 122"/>
                <a:gd name="T30" fmla="*/ 26 w 93"/>
                <a:gd name="T31" fmla="*/ 8 h 122"/>
                <a:gd name="T32" fmla="*/ 23 w 93"/>
                <a:gd name="T33" fmla="*/ 13 h 122"/>
                <a:gd name="T34" fmla="*/ 18 w 93"/>
                <a:gd name="T35" fmla="*/ 13 h 122"/>
                <a:gd name="T36" fmla="*/ 12 w 93"/>
                <a:gd name="T37" fmla="*/ 19 h 122"/>
                <a:gd name="T38" fmla="*/ 12 w 93"/>
                <a:gd name="T39" fmla="*/ 24 h 122"/>
                <a:gd name="T40" fmla="*/ 7 w 93"/>
                <a:gd name="T41" fmla="*/ 25 h 122"/>
                <a:gd name="T42" fmla="*/ 4 w 93"/>
                <a:gd name="T43" fmla="*/ 34 h 122"/>
                <a:gd name="T44" fmla="*/ 6 w 93"/>
                <a:gd name="T45" fmla="*/ 39 h 122"/>
                <a:gd name="T46" fmla="*/ 2 w 93"/>
                <a:gd name="T47" fmla="*/ 42 h 122"/>
                <a:gd name="T48" fmla="*/ 2 w 93"/>
                <a:gd name="T49" fmla="*/ 51 h 122"/>
                <a:gd name="T50" fmla="*/ 5 w 93"/>
                <a:gd name="T51" fmla="*/ 55 h 122"/>
                <a:gd name="T52" fmla="*/ 4 w 93"/>
                <a:gd name="T53" fmla="*/ 59 h 122"/>
                <a:gd name="T54" fmla="*/ 7 w 93"/>
                <a:gd name="T55" fmla="*/ 67 h 122"/>
                <a:gd name="T56" fmla="*/ 12 w 93"/>
                <a:gd name="T57" fmla="*/ 70 h 122"/>
                <a:gd name="T58" fmla="*/ 12 w 93"/>
                <a:gd name="T59" fmla="*/ 75 h 122"/>
                <a:gd name="T60" fmla="*/ 18 w 93"/>
                <a:gd name="T61" fmla="*/ 81 h 122"/>
                <a:gd name="T62" fmla="*/ 23 w 93"/>
                <a:gd name="T63" fmla="*/ 81 h 122"/>
                <a:gd name="T64" fmla="*/ 24 w 93"/>
                <a:gd name="T65" fmla="*/ 83 h 122"/>
                <a:gd name="T66" fmla="*/ 15 w 93"/>
                <a:gd name="T67" fmla="*/ 109 h 122"/>
                <a:gd name="T68" fmla="*/ 28 w 93"/>
                <a:gd name="T69" fmla="*/ 108 h 122"/>
                <a:gd name="T70" fmla="*/ 35 w 93"/>
                <a:gd name="T71" fmla="*/ 122 h 122"/>
                <a:gd name="T72" fmla="*/ 45 w 93"/>
                <a:gd name="T73" fmla="*/ 93 h 122"/>
                <a:gd name="T74" fmla="*/ 49 w 93"/>
                <a:gd name="T75" fmla="*/ 92 h 122"/>
                <a:gd name="T76" fmla="*/ 58 w 93"/>
                <a:gd name="T77" fmla="*/ 122 h 122"/>
                <a:gd name="T78" fmla="*/ 65 w 93"/>
                <a:gd name="T79" fmla="*/ 108 h 122"/>
                <a:gd name="T80" fmla="*/ 79 w 93"/>
                <a:gd name="T81" fmla="*/ 109 h 122"/>
                <a:gd name="T82" fmla="*/ 70 w 93"/>
                <a:gd name="T83" fmla="*/ 81 h 122"/>
                <a:gd name="T84" fmla="*/ 74 w 93"/>
                <a:gd name="T85" fmla="*/ 81 h 122"/>
                <a:gd name="T86" fmla="*/ 80 w 93"/>
                <a:gd name="T87" fmla="*/ 75 h 122"/>
                <a:gd name="T88" fmla="*/ 80 w 93"/>
                <a:gd name="T89" fmla="*/ 70 h 122"/>
                <a:gd name="T90" fmla="*/ 85 w 93"/>
                <a:gd name="T91" fmla="*/ 68 h 122"/>
                <a:gd name="T92" fmla="*/ 88 w 93"/>
                <a:gd name="T93" fmla="*/ 60 h 122"/>
                <a:gd name="T94" fmla="*/ 86 w 93"/>
                <a:gd name="T95" fmla="*/ 55 h 122"/>
                <a:gd name="T96" fmla="*/ 90 w 93"/>
                <a:gd name="T97" fmla="*/ 51 h 122"/>
                <a:gd name="T98" fmla="*/ 90 w 93"/>
                <a:gd name="T99" fmla="*/ 4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3" h="122">
                  <a:moveTo>
                    <a:pt x="90" y="42"/>
                  </a:moveTo>
                  <a:cubicBezTo>
                    <a:pt x="87" y="39"/>
                    <a:pt x="87" y="39"/>
                    <a:pt x="87" y="39"/>
                  </a:cubicBezTo>
                  <a:cubicBezTo>
                    <a:pt x="89" y="35"/>
                    <a:pt x="89" y="35"/>
                    <a:pt x="89" y="35"/>
                  </a:cubicBezTo>
                  <a:cubicBezTo>
                    <a:pt x="90" y="32"/>
                    <a:pt x="88" y="28"/>
                    <a:pt x="85" y="26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6"/>
                    <a:pt x="77" y="13"/>
                    <a:pt x="74" y="13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6" y="5"/>
                    <a:pt x="62" y="3"/>
                    <a:pt x="59" y="5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8" y="0"/>
                    <a:pt x="44" y="0"/>
                    <a:pt x="42" y="3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1" y="3"/>
                    <a:pt x="27" y="5"/>
                    <a:pt x="26" y="8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5" y="13"/>
                    <a:pt x="12" y="16"/>
                    <a:pt x="12" y="19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4" y="27"/>
                    <a:pt x="3" y="31"/>
                    <a:pt x="4" y="34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0" y="45"/>
                    <a:pt x="0" y="49"/>
                    <a:pt x="2" y="51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2" y="62"/>
                    <a:pt x="4" y="66"/>
                    <a:pt x="7" y="67"/>
                  </a:cubicBezTo>
                  <a:cubicBezTo>
                    <a:pt x="12" y="70"/>
                    <a:pt x="12" y="70"/>
                    <a:pt x="12" y="70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8"/>
                    <a:pt x="15" y="81"/>
                    <a:pt x="18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4" y="83"/>
                    <a:pt x="24" y="83"/>
                    <a:pt x="24" y="83"/>
                  </a:cubicBezTo>
                  <a:cubicBezTo>
                    <a:pt x="15" y="109"/>
                    <a:pt x="15" y="109"/>
                    <a:pt x="15" y="109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35" y="122"/>
                    <a:pt x="35" y="122"/>
                    <a:pt x="35" y="122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46" y="93"/>
                    <a:pt x="47" y="93"/>
                    <a:pt x="49" y="92"/>
                  </a:cubicBezTo>
                  <a:cubicBezTo>
                    <a:pt x="58" y="122"/>
                    <a:pt x="58" y="122"/>
                    <a:pt x="58" y="122"/>
                  </a:cubicBezTo>
                  <a:cubicBezTo>
                    <a:pt x="65" y="108"/>
                    <a:pt x="65" y="108"/>
                    <a:pt x="65" y="108"/>
                  </a:cubicBezTo>
                  <a:cubicBezTo>
                    <a:pt x="79" y="109"/>
                    <a:pt x="79" y="109"/>
                    <a:pt x="79" y="109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7" y="81"/>
                    <a:pt x="80" y="78"/>
                    <a:pt x="80" y="75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5" y="68"/>
                    <a:pt x="85" y="68"/>
                    <a:pt x="85" y="68"/>
                  </a:cubicBezTo>
                  <a:cubicBezTo>
                    <a:pt x="88" y="67"/>
                    <a:pt x="90" y="63"/>
                    <a:pt x="88" y="60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90" y="51"/>
                    <a:pt x="90" y="51"/>
                    <a:pt x="90" y="51"/>
                  </a:cubicBezTo>
                  <a:cubicBezTo>
                    <a:pt x="93" y="49"/>
                    <a:pt x="93" y="45"/>
                    <a:pt x="90" y="42"/>
                  </a:cubicBezTo>
                  <a:close/>
                </a:path>
              </a:pathLst>
            </a:custGeom>
            <a:solidFill>
              <a:srgbClr val="1F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62"/>
            <p:cNvSpPr>
              <a:spLocks/>
            </p:cNvSpPr>
            <p:nvPr/>
          </p:nvSpPr>
          <p:spPr bwMode="auto">
            <a:xfrm>
              <a:off x="7381875" y="5870576"/>
              <a:ext cx="252413" cy="31750"/>
            </a:xfrm>
            <a:custGeom>
              <a:avLst/>
              <a:gdLst>
                <a:gd name="T0" fmla="*/ 96 w 96"/>
                <a:gd name="T1" fmla="*/ 6 h 12"/>
                <a:gd name="T2" fmla="*/ 93 w 96"/>
                <a:gd name="T3" fmla="*/ 12 h 12"/>
                <a:gd name="T4" fmla="*/ 2 w 96"/>
                <a:gd name="T5" fmla="*/ 12 h 12"/>
                <a:gd name="T6" fmla="*/ 0 w 96"/>
                <a:gd name="T7" fmla="*/ 6 h 12"/>
                <a:gd name="T8" fmla="*/ 0 w 96"/>
                <a:gd name="T9" fmla="*/ 6 h 12"/>
                <a:gd name="T10" fmla="*/ 2 w 96"/>
                <a:gd name="T11" fmla="*/ 0 h 12"/>
                <a:gd name="T12" fmla="*/ 93 w 96"/>
                <a:gd name="T13" fmla="*/ 0 h 12"/>
                <a:gd name="T14" fmla="*/ 96 w 96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12">
                  <a:moveTo>
                    <a:pt x="96" y="6"/>
                  </a:moveTo>
                  <a:cubicBezTo>
                    <a:pt x="96" y="9"/>
                    <a:pt x="95" y="12"/>
                    <a:pt x="93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1" y="0"/>
                    <a:pt x="2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6" y="3"/>
                    <a:pt x="96" y="6"/>
                  </a:cubicBezTo>
                  <a:close/>
                </a:path>
              </a:pathLst>
            </a:custGeom>
            <a:solidFill>
              <a:srgbClr val="1F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63"/>
            <p:cNvSpPr>
              <a:spLocks/>
            </p:cNvSpPr>
            <p:nvPr/>
          </p:nvSpPr>
          <p:spPr bwMode="auto">
            <a:xfrm>
              <a:off x="6888163" y="5781676"/>
              <a:ext cx="762000" cy="31750"/>
            </a:xfrm>
            <a:custGeom>
              <a:avLst/>
              <a:gdLst>
                <a:gd name="T0" fmla="*/ 289 w 289"/>
                <a:gd name="T1" fmla="*/ 6 h 12"/>
                <a:gd name="T2" fmla="*/ 281 w 289"/>
                <a:gd name="T3" fmla="*/ 12 h 12"/>
                <a:gd name="T4" fmla="*/ 8 w 289"/>
                <a:gd name="T5" fmla="*/ 12 h 12"/>
                <a:gd name="T6" fmla="*/ 0 w 289"/>
                <a:gd name="T7" fmla="*/ 6 h 12"/>
                <a:gd name="T8" fmla="*/ 0 w 289"/>
                <a:gd name="T9" fmla="*/ 6 h 12"/>
                <a:gd name="T10" fmla="*/ 8 w 289"/>
                <a:gd name="T11" fmla="*/ 0 h 12"/>
                <a:gd name="T12" fmla="*/ 281 w 289"/>
                <a:gd name="T13" fmla="*/ 0 h 12"/>
                <a:gd name="T14" fmla="*/ 289 w 289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9" h="12">
                  <a:moveTo>
                    <a:pt x="289" y="6"/>
                  </a:moveTo>
                  <a:cubicBezTo>
                    <a:pt x="289" y="9"/>
                    <a:pt x="285" y="12"/>
                    <a:pt x="281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4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85" y="0"/>
                    <a:pt x="289" y="3"/>
                    <a:pt x="289" y="6"/>
                  </a:cubicBezTo>
                  <a:close/>
                </a:path>
              </a:pathLst>
            </a:custGeom>
            <a:solidFill>
              <a:srgbClr val="1F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64"/>
            <p:cNvSpPr>
              <a:spLocks/>
            </p:cNvSpPr>
            <p:nvPr/>
          </p:nvSpPr>
          <p:spPr bwMode="auto">
            <a:xfrm>
              <a:off x="6888163" y="5702301"/>
              <a:ext cx="762000" cy="28575"/>
            </a:xfrm>
            <a:custGeom>
              <a:avLst/>
              <a:gdLst>
                <a:gd name="T0" fmla="*/ 289 w 289"/>
                <a:gd name="T1" fmla="*/ 5 h 11"/>
                <a:gd name="T2" fmla="*/ 281 w 289"/>
                <a:gd name="T3" fmla="*/ 11 h 11"/>
                <a:gd name="T4" fmla="*/ 8 w 289"/>
                <a:gd name="T5" fmla="*/ 11 h 11"/>
                <a:gd name="T6" fmla="*/ 0 w 289"/>
                <a:gd name="T7" fmla="*/ 5 h 11"/>
                <a:gd name="T8" fmla="*/ 0 w 289"/>
                <a:gd name="T9" fmla="*/ 5 h 11"/>
                <a:gd name="T10" fmla="*/ 8 w 289"/>
                <a:gd name="T11" fmla="*/ 0 h 11"/>
                <a:gd name="T12" fmla="*/ 281 w 289"/>
                <a:gd name="T13" fmla="*/ 0 h 11"/>
                <a:gd name="T14" fmla="*/ 289 w 289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9" h="11">
                  <a:moveTo>
                    <a:pt x="289" y="5"/>
                  </a:moveTo>
                  <a:cubicBezTo>
                    <a:pt x="289" y="9"/>
                    <a:pt x="285" y="11"/>
                    <a:pt x="281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4" y="11"/>
                    <a:pt x="0" y="9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4" y="0"/>
                    <a:pt x="8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85" y="0"/>
                    <a:pt x="289" y="2"/>
                    <a:pt x="289" y="5"/>
                  </a:cubicBezTo>
                  <a:close/>
                </a:path>
              </a:pathLst>
            </a:custGeom>
            <a:solidFill>
              <a:srgbClr val="1F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65"/>
            <p:cNvSpPr>
              <a:spLocks/>
            </p:cNvSpPr>
            <p:nvPr/>
          </p:nvSpPr>
          <p:spPr bwMode="auto">
            <a:xfrm>
              <a:off x="6888163" y="5611813"/>
              <a:ext cx="762000" cy="28575"/>
            </a:xfrm>
            <a:custGeom>
              <a:avLst/>
              <a:gdLst>
                <a:gd name="T0" fmla="*/ 289 w 289"/>
                <a:gd name="T1" fmla="*/ 6 h 11"/>
                <a:gd name="T2" fmla="*/ 281 w 289"/>
                <a:gd name="T3" fmla="*/ 11 h 11"/>
                <a:gd name="T4" fmla="*/ 8 w 289"/>
                <a:gd name="T5" fmla="*/ 11 h 11"/>
                <a:gd name="T6" fmla="*/ 0 w 289"/>
                <a:gd name="T7" fmla="*/ 6 h 11"/>
                <a:gd name="T8" fmla="*/ 0 w 289"/>
                <a:gd name="T9" fmla="*/ 6 h 11"/>
                <a:gd name="T10" fmla="*/ 8 w 289"/>
                <a:gd name="T11" fmla="*/ 0 h 11"/>
                <a:gd name="T12" fmla="*/ 281 w 289"/>
                <a:gd name="T13" fmla="*/ 0 h 11"/>
                <a:gd name="T14" fmla="*/ 289 w 289"/>
                <a:gd name="T1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9" h="11">
                  <a:moveTo>
                    <a:pt x="289" y="6"/>
                  </a:moveTo>
                  <a:cubicBezTo>
                    <a:pt x="289" y="9"/>
                    <a:pt x="285" y="11"/>
                    <a:pt x="281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4" y="11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4" y="0"/>
                    <a:pt x="8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85" y="0"/>
                    <a:pt x="289" y="2"/>
                    <a:pt x="289" y="6"/>
                  </a:cubicBezTo>
                  <a:close/>
                </a:path>
              </a:pathLst>
            </a:custGeom>
            <a:solidFill>
              <a:srgbClr val="1F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66"/>
            <p:cNvSpPr>
              <a:spLocks/>
            </p:cNvSpPr>
            <p:nvPr/>
          </p:nvSpPr>
          <p:spPr bwMode="auto">
            <a:xfrm>
              <a:off x="6888163" y="5419726"/>
              <a:ext cx="447675" cy="28575"/>
            </a:xfrm>
            <a:custGeom>
              <a:avLst/>
              <a:gdLst>
                <a:gd name="T0" fmla="*/ 170 w 170"/>
                <a:gd name="T1" fmla="*/ 5 h 11"/>
                <a:gd name="T2" fmla="*/ 166 w 170"/>
                <a:gd name="T3" fmla="*/ 11 h 11"/>
                <a:gd name="T4" fmla="*/ 5 w 170"/>
                <a:gd name="T5" fmla="*/ 11 h 11"/>
                <a:gd name="T6" fmla="*/ 0 w 170"/>
                <a:gd name="T7" fmla="*/ 5 h 11"/>
                <a:gd name="T8" fmla="*/ 0 w 170"/>
                <a:gd name="T9" fmla="*/ 5 h 11"/>
                <a:gd name="T10" fmla="*/ 5 w 170"/>
                <a:gd name="T11" fmla="*/ 0 h 11"/>
                <a:gd name="T12" fmla="*/ 166 w 170"/>
                <a:gd name="T13" fmla="*/ 0 h 11"/>
                <a:gd name="T14" fmla="*/ 170 w 170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1">
                  <a:moveTo>
                    <a:pt x="170" y="5"/>
                  </a:moveTo>
                  <a:cubicBezTo>
                    <a:pt x="170" y="9"/>
                    <a:pt x="168" y="11"/>
                    <a:pt x="166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8" y="0"/>
                    <a:pt x="170" y="2"/>
                    <a:pt x="170" y="5"/>
                  </a:cubicBezTo>
                  <a:close/>
                </a:path>
              </a:pathLst>
            </a:custGeom>
            <a:solidFill>
              <a:srgbClr val="1F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9" name="Freeform 67"/>
          <p:cNvSpPr>
            <a:spLocks noEditPoints="1"/>
          </p:cNvSpPr>
          <p:nvPr/>
        </p:nvSpPr>
        <p:spPr bwMode="auto">
          <a:xfrm>
            <a:off x="5165725" y="995363"/>
            <a:ext cx="1416050" cy="892175"/>
          </a:xfrm>
          <a:custGeom>
            <a:avLst/>
            <a:gdLst>
              <a:gd name="T0" fmla="*/ 458 w 537"/>
              <a:gd name="T1" fmla="*/ 77 h 338"/>
              <a:gd name="T2" fmla="*/ 396 w 537"/>
              <a:gd name="T3" fmla="*/ 108 h 338"/>
              <a:gd name="T4" fmla="*/ 378 w 537"/>
              <a:gd name="T5" fmla="*/ 130 h 338"/>
              <a:gd name="T6" fmla="*/ 347 w 537"/>
              <a:gd name="T7" fmla="*/ 133 h 338"/>
              <a:gd name="T8" fmla="*/ 354 w 537"/>
              <a:gd name="T9" fmla="*/ 94 h 338"/>
              <a:gd name="T10" fmla="*/ 321 w 537"/>
              <a:gd name="T11" fmla="*/ 16 h 338"/>
              <a:gd name="T12" fmla="*/ 156 w 537"/>
              <a:gd name="T13" fmla="*/ 45 h 338"/>
              <a:gd name="T14" fmla="*/ 116 w 537"/>
              <a:gd name="T15" fmla="*/ 255 h 338"/>
              <a:gd name="T16" fmla="*/ 346 w 537"/>
              <a:gd name="T17" fmla="*/ 307 h 338"/>
              <a:gd name="T18" fmla="*/ 517 w 537"/>
              <a:gd name="T19" fmla="*/ 178 h 338"/>
              <a:gd name="T20" fmla="*/ 458 w 537"/>
              <a:gd name="T21" fmla="*/ 77 h 338"/>
              <a:gd name="T22" fmla="*/ 308 w 537"/>
              <a:gd name="T23" fmla="*/ 43 h 338"/>
              <a:gd name="T24" fmla="*/ 335 w 537"/>
              <a:gd name="T25" fmla="*/ 70 h 338"/>
              <a:gd name="T26" fmla="*/ 308 w 537"/>
              <a:gd name="T27" fmla="*/ 97 h 338"/>
              <a:gd name="T28" fmla="*/ 281 w 537"/>
              <a:gd name="T29" fmla="*/ 70 h 338"/>
              <a:gd name="T30" fmla="*/ 308 w 537"/>
              <a:gd name="T31" fmla="*/ 43 h 338"/>
              <a:gd name="T32" fmla="*/ 402 w 537"/>
              <a:gd name="T33" fmla="*/ 232 h 338"/>
              <a:gd name="T34" fmla="*/ 367 w 537"/>
              <a:gd name="T35" fmla="*/ 211 h 338"/>
              <a:gd name="T36" fmla="*/ 167 w 537"/>
              <a:gd name="T37" fmla="*/ 121 h 338"/>
              <a:gd name="T38" fmla="*/ 173 w 537"/>
              <a:gd name="T39" fmla="*/ 109 h 338"/>
              <a:gd name="T40" fmla="*/ 370 w 537"/>
              <a:gd name="T41" fmla="*/ 195 h 338"/>
              <a:gd name="T42" fmla="*/ 440 w 537"/>
              <a:gd name="T43" fmla="*/ 242 h 338"/>
              <a:gd name="T44" fmla="*/ 402 w 537"/>
              <a:gd name="T45" fmla="*/ 232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37" h="338">
                <a:moveTo>
                  <a:pt x="458" y="77"/>
                </a:moveTo>
                <a:cubicBezTo>
                  <a:pt x="419" y="70"/>
                  <a:pt x="396" y="108"/>
                  <a:pt x="396" y="108"/>
                </a:cubicBezTo>
                <a:cubicBezTo>
                  <a:pt x="391" y="119"/>
                  <a:pt x="378" y="130"/>
                  <a:pt x="378" y="130"/>
                </a:cubicBezTo>
                <a:cubicBezTo>
                  <a:pt x="363" y="144"/>
                  <a:pt x="347" y="133"/>
                  <a:pt x="347" y="133"/>
                </a:cubicBezTo>
                <a:cubicBezTo>
                  <a:pt x="328" y="113"/>
                  <a:pt x="354" y="94"/>
                  <a:pt x="354" y="94"/>
                </a:cubicBezTo>
                <a:cubicBezTo>
                  <a:pt x="423" y="41"/>
                  <a:pt x="321" y="16"/>
                  <a:pt x="321" y="16"/>
                </a:cubicBezTo>
                <a:cubicBezTo>
                  <a:pt x="239" y="0"/>
                  <a:pt x="156" y="45"/>
                  <a:pt x="156" y="45"/>
                </a:cubicBezTo>
                <a:cubicBezTo>
                  <a:pt x="0" y="138"/>
                  <a:pt x="116" y="255"/>
                  <a:pt x="116" y="255"/>
                </a:cubicBezTo>
                <a:cubicBezTo>
                  <a:pt x="194" y="338"/>
                  <a:pt x="346" y="307"/>
                  <a:pt x="346" y="307"/>
                </a:cubicBezTo>
                <a:cubicBezTo>
                  <a:pt x="490" y="284"/>
                  <a:pt x="517" y="178"/>
                  <a:pt x="517" y="178"/>
                </a:cubicBezTo>
                <a:cubicBezTo>
                  <a:pt x="537" y="82"/>
                  <a:pt x="458" y="77"/>
                  <a:pt x="458" y="77"/>
                </a:cubicBezTo>
                <a:close/>
                <a:moveTo>
                  <a:pt x="308" y="43"/>
                </a:moveTo>
                <a:cubicBezTo>
                  <a:pt x="323" y="43"/>
                  <a:pt x="335" y="55"/>
                  <a:pt x="335" y="70"/>
                </a:cubicBezTo>
                <a:cubicBezTo>
                  <a:pt x="335" y="85"/>
                  <a:pt x="323" y="97"/>
                  <a:pt x="308" y="97"/>
                </a:cubicBezTo>
                <a:cubicBezTo>
                  <a:pt x="293" y="97"/>
                  <a:pt x="281" y="85"/>
                  <a:pt x="281" y="70"/>
                </a:cubicBezTo>
                <a:cubicBezTo>
                  <a:pt x="281" y="55"/>
                  <a:pt x="293" y="43"/>
                  <a:pt x="308" y="43"/>
                </a:cubicBezTo>
                <a:close/>
                <a:moveTo>
                  <a:pt x="402" y="232"/>
                </a:moveTo>
                <a:cubicBezTo>
                  <a:pt x="380" y="238"/>
                  <a:pt x="367" y="211"/>
                  <a:pt x="367" y="211"/>
                </a:cubicBezTo>
                <a:cubicBezTo>
                  <a:pt x="167" y="121"/>
                  <a:pt x="167" y="121"/>
                  <a:pt x="167" y="121"/>
                </a:cubicBezTo>
                <a:cubicBezTo>
                  <a:pt x="90" y="77"/>
                  <a:pt x="173" y="109"/>
                  <a:pt x="173" y="109"/>
                </a:cubicBezTo>
                <a:cubicBezTo>
                  <a:pt x="370" y="195"/>
                  <a:pt x="370" y="195"/>
                  <a:pt x="370" y="195"/>
                </a:cubicBezTo>
                <a:cubicBezTo>
                  <a:pt x="422" y="173"/>
                  <a:pt x="440" y="242"/>
                  <a:pt x="440" y="242"/>
                </a:cubicBezTo>
                <a:cubicBezTo>
                  <a:pt x="426" y="226"/>
                  <a:pt x="402" y="232"/>
                  <a:pt x="402" y="232"/>
                </a:cubicBezTo>
                <a:close/>
              </a:path>
            </a:pathLst>
          </a:custGeom>
          <a:solidFill>
            <a:srgbClr val="1F1E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Freeform 68"/>
          <p:cNvSpPr>
            <a:spLocks noEditPoints="1"/>
          </p:cNvSpPr>
          <p:nvPr/>
        </p:nvSpPr>
        <p:spPr bwMode="auto">
          <a:xfrm>
            <a:off x="10528300" y="4908551"/>
            <a:ext cx="354013" cy="1093788"/>
          </a:xfrm>
          <a:custGeom>
            <a:avLst/>
            <a:gdLst>
              <a:gd name="T0" fmla="*/ 134 w 134"/>
              <a:gd name="T1" fmla="*/ 349 h 414"/>
              <a:gd name="T2" fmla="*/ 99 w 134"/>
              <a:gd name="T3" fmla="*/ 148 h 414"/>
              <a:gd name="T4" fmla="*/ 109 w 134"/>
              <a:gd name="T5" fmla="*/ 140 h 414"/>
              <a:gd name="T6" fmla="*/ 126 w 134"/>
              <a:gd name="T7" fmla="*/ 99 h 414"/>
              <a:gd name="T8" fmla="*/ 109 w 134"/>
              <a:gd name="T9" fmla="*/ 58 h 414"/>
              <a:gd name="T10" fmla="*/ 87 w 134"/>
              <a:gd name="T11" fmla="*/ 44 h 414"/>
              <a:gd name="T12" fmla="*/ 87 w 134"/>
              <a:gd name="T13" fmla="*/ 3 h 414"/>
              <a:gd name="T14" fmla="*/ 83 w 134"/>
              <a:gd name="T15" fmla="*/ 0 h 414"/>
              <a:gd name="T16" fmla="*/ 51 w 134"/>
              <a:gd name="T17" fmla="*/ 0 h 414"/>
              <a:gd name="T18" fmla="*/ 48 w 134"/>
              <a:gd name="T19" fmla="*/ 3 h 414"/>
              <a:gd name="T20" fmla="*/ 48 w 134"/>
              <a:gd name="T21" fmla="*/ 45 h 414"/>
              <a:gd name="T22" fmla="*/ 27 w 134"/>
              <a:gd name="T23" fmla="*/ 58 h 414"/>
              <a:gd name="T24" fmla="*/ 11 w 134"/>
              <a:gd name="T25" fmla="*/ 99 h 414"/>
              <a:gd name="T26" fmla="*/ 27 w 134"/>
              <a:gd name="T27" fmla="*/ 140 h 414"/>
              <a:gd name="T28" fmla="*/ 36 w 134"/>
              <a:gd name="T29" fmla="*/ 147 h 414"/>
              <a:gd name="T30" fmla="*/ 1 w 134"/>
              <a:gd name="T31" fmla="*/ 349 h 414"/>
              <a:gd name="T32" fmla="*/ 5 w 134"/>
              <a:gd name="T33" fmla="*/ 358 h 414"/>
              <a:gd name="T34" fmla="*/ 14 w 134"/>
              <a:gd name="T35" fmla="*/ 414 h 414"/>
              <a:gd name="T36" fmla="*/ 31 w 134"/>
              <a:gd name="T37" fmla="*/ 362 h 414"/>
              <a:gd name="T38" fmla="*/ 37 w 134"/>
              <a:gd name="T39" fmla="*/ 355 h 414"/>
              <a:gd name="T40" fmla="*/ 67 w 134"/>
              <a:gd name="T41" fmla="*/ 177 h 414"/>
              <a:gd name="T42" fmla="*/ 98 w 134"/>
              <a:gd name="T43" fmla="*/ 355 h 414"/>
              <a:gd name="T44" fmla="*/ 103 w 134"/>
              <a:gd name="T45" fmla="*/ 362 h 414"/>
              <a:gd name="T46" fmla="*/ 121 w 134"/>
              <a:gd name="T47" fmla="*/ 414 h 414"/>
              <a:gd name="T48" fmla="*/ 130 w 134"/>
              <a:gd name="T49" fmla="*/ 358 h 414"/>
              <a:gd name="T50" fmla="*/ 134 w 134"/>
              <a:gd name="T51" fmla="*/ 349 h 414"/>
              <a:gd name="T52" fmla="*/ 68 w 134"/>
              <a:gd name="T53" fmla="*/ 60 h 414"/>
              <a:gd name="T54" fmla="*/ 107 w 134"/>
              <a:gd name="T55" fmla="*/ 99 h 414"/>
              <a:gd name="T56" fmla="*/ 68 w 134"/>
              <a:gd name="T57" fmla="*/ 138 h 414"/>
              <a:gd name="T58" fmla="*/ 29 w 134"/>
              <a:gd name="T59" fmla="*/ 99 h 414"/>
              <a:gd name="T60" fmla="*/ 68 w 134"/>
              <a:gd name="T61" fmla="*/ 60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34" h="414">
                <a:moveTo>
                  <a:pt x="134" y="349"/>
                </a:moveTo>
                <a:cubicBezTo>
                  <a:pt x="99" y="148"/>
                  <a:pt x="99" y="148"/>
                  <a:pt x="99" y="148"/>
                </a:cubicBezTo>
                <a:cubicBezTo>
                  <a:pt x="103" y="146"/>
                  <a:pt x="106" y="143"/>
                  <a:pt x="109" y="140"/>
                </a:cubicBezTo>
                <a:cubicBezTo>
                  <a:pt x="120" y="129"/>
                  <a:pt x="126" y="115"/>
                  <a:pt x="126" y="99"/>
                </a:cubicBezTo>
                <a:cubicBezTo>
                  <a:pt x="126" y="84"/>
                  <a:pt x="120" y="69"/>
                  <a:pt x="109" y="58"/>
                </a:cubicBezTo>
                <a:cubicBezTo>
                  <a:pt x="103" y="52"/>
                  <a:pt x="95" y="47"/>
                  <a:pt x="87" y="44"/>
                </a:cubicBezTo>
                <a:cubicBezTo>
                  <a:pt x="87" y="3"/>
                  <a:pt x="87" y="3"/>
                  <a:pt x="87" y="3"/>
                </a:cubicBezTo>
                <a:cubicBezTo>
                  <a:pt x="87" y="1"/>
                  <a:pt x="85" y="0"/>
                  <a:pt x="83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49" y="0"/>
                  <a:pt x="48" y="1"/>
                  <a:pt x="48" y="3"/>
                </a:cubicBezTo>
                <a:cubicBezTo>
                  <a:pt x="48" y="45"/>
                  <a:pt x="48" y="45"/>
                  <a:pt x="48" y="45"/>
                </a:cubicBezTo>
                <a:cubicBezTo>
                  <a:pt x="40" y="48"/>
                  <a:pt x="33" y="53"/>
                  <a:pt x="27" y="58"/>
                </a:cubicBezTo>
                <a:cubicBezTo>
                  <a:pt x="17" y="69"/>
                  <a:pt x="11" y="84"/>
                  <a:pt x="11" y="99"/>
                </a:cubicBezTo>
                <a:cubicBezTo>
                  <a:pt x="11" y="115"/>
                  <a:pt x="17" y="129"/>
                  <a:pt x="27" y="140"/>
                </a:cubicBezTo>
                <a:cubicBezTo>
                  <a:pt x="30" y="142"/>
                  <a:pt x="33" y="145"/>
                  <a:pt x="36" y="147"/>
                </a:cubicBezTo>
                <a:cubicBezTo>
                  <a:pt x="1" y="349"/>
                  <a:pt x="1" y="349"/>
                  <a:pt x="1" y="349"/>
                </a:cubicBezTo>
                <a:cubicBezTo>
                  <a:pt x="0" y="352"/>
                  <a:pt x="2" y="356"/>
                  <a:pt x="5" y="358"/>
                </a:cubicBezTo>
                <a:cubicBezTo>
                  <a:pt x="14" y="414"/>
                  <a:pt x="14" y="414"/>
                  <a:pt x="14" y="414"/>
                </a:cubicBezTo>
                <a:cubicBezTo>
                  <a:pt x="31" y="362"/>
                  <a:pt x="31" y="362"/>
                  <a:pt x="31" y="362"/>
                </a:cubicBezTo>
                <a:cubicBezTo>
                  <a:pt x="34" y="361"/>
                  <a:pt x="36" y="358"/>
                  <a:pt x="37" y="355"/>
                </a:cubicBezTo>
                <a:cubicBezTo>
                  <a:pt x="67" y="177"/>
                  <a:pt x="67" y="177"/>
                  <a:pt x="67" y="177"/>
                </a:cubicBezTo>
                <a:cubicBezTo>
                  <a:pt x="98" y="355"/>
                  <a:pt x="98" y="355"/>
                  <a:pt x="98" y="355"/>
                </a:cubicBezTo>
                <a:cubicBezTo>
                  <a:pt x="98" y="358"/>
                  <a:pt x="100" y="361"/>
                  <a:pt x="103" y="362"/>
                </a:cubicBezTo>
                <a:cubicBezTo>
                  <a:pt x="121" y="414"/>
                  <a:pt x="121" y="414"/>
                  <a:pt x="121" y="414"/>
                </a:cubicBezTo>
                <a:cubicBezTo>
                  <a:pt x="130" y="358"/>
                  <a:pt x="130" y="358"/>
                  <a:pt x="130" y="358"/>
                </a:cubicBezTo>
                <a:cubicBezTo>
                  <a:pt x="133" y="356"/>
                  <a:pt x="134" y="352"/>
                  <a:pt x="134" y="349"/>
                </a:cubicBezTo>
                <a:close/>
                <a:moveTo>
                  <a:pt x="68" y="60"/>
                </a:moveTo>
                <a:cubicBezTo>
                  <a:pt x="90" y="60"/>
                  <a:pt x="107" y="78"/>
                  <a:pt x="107" y="99"/>
                </a:cubicBezTo>
                <a:cubicBezTo>
                  <a:pt x="107" y="121"/>
                  <a:pt x="90" y="138"/>
                  <a:pt x="68" y="138"/>
                </a:cubicBezTo>
                <a:cubicBezTo>
                  <a:pt x="47" y="138"/>
                  <a:pt x="29" y="121"/>
                  <a:pt x="29" y="99"/>
                </a:cubicBezTo>
                <a:cubicBezTo>
                  <a:pt x="29" y="78"/>
                  <a:pt x="47" y="60"/>
                  <a:pt x="68" y="6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Freeform 69"/>
          <p:cNvSpPr>
            <a:spLocks noEditPoints="1"/>
          </p:cNvSpPr>
          <p:nvPr/>
        </p:nvSpPr>
        <p:spPr bwMode="auto">
          <a:xfrm>
            <a:off x="3792538" y="744538"/>
            <a:ext cx="885825" cy="1171575"/>
          </a:xfrm>
          <a:custGeom>
            <a:avLst/>
            <a:gdLst>
              <a:gd name="T0" fmla="*/ 334 w 336"/>
              <a:gd name="T1" fmla="*/ 413 h 444"/>
              <a:gd name="T2" fmla="*/ 334 w 336"/>
              <a:gd name="T3" fmla="*/ 413 h 444"/>
              <a:gd name="T4" fmla="*/ 241 w 336"/>
              <a:gd name="T5" fmla="*/ 251 h 444"/>
              <a:gd name="T6" fmla="*/ 241 w 336"/>
              <a:gd name="T7" fmla="*/ 251 h 444"/>
              <a:gd name="T8" fmla="*/ 215 w 336"/>
              <a:gd name="T9" fmla="*/ 233 h 444"/>
              <a:gd name="T10" fmla="*/ 214 w 336"/>
              <a:gd name="T11" fmla="*/ 232 h 444"/>
              <a:gd name="T12" fmla="*/ 214 w 336"/>
              <a:gd name="T13" fmla="*/ 231 h 444"/>
              <a:gd name="T14" fmla="*/ 244 w 336"/>
              <a:gd name="T15" fmla="*/ 163 h 444"/>
              <a:gd name="T16" fmla="*/ 241 w 336"/>
              <a:gd name="T17" fmla="*/ 139 h 444"/>
              <a:gd name="T18" fmla="*/ 244 w 336"/>
              <a:gd name="T19" fmla="*/ 92 h 444"/>
              <a:gd name="T20" fmla="*/ 330 w 336"/>
              <a:gd name="T21" fmla="*/ 21 h 444"/>
              <a:gd name="T22" fmla="*/ 88 w 336"/>
              <a:gd name="T23" fmla="*/ 0 h 444"/>
              <a:gd name="T24" fmla="*/ 15 w 336"/>
              <a:gd name="T25" fmla="*/ 73 h 444"/>
              <a:gd name="T26" fmla="*/ 41 w 336"/>
              <a:gd name="T27" fmla="*/ 75 h 444"/>
              <a:gd name="T28" fmla="*/ 42 w 336"/>
              <a:gd name="T29" fmla="*/ 89 h 444"/>
              <a:gd name="T30" fmla="*/ 41 w 336"/>
              <a:gd name="T31" fmla="*/ 91 h 444"/>
              <a:gd name="T32" fmla="*/ 24 w 336"/>
              <a:gd name="T33" fmla="*/ 201 h 444"/>
              <a:gd name="T34" fmla="*/ 49 w 336"/>
              <a:gd name="T35" fmla="*/ 212 h 444"/>
              <a:gd name="T36" fmla="*/ 69 w 336"/>
              <a:gd name="T37" fmla="*/ 209 h 444"/>
              <a:gd name="T38" fmla="*/ 47 w 336"/>
              <a:gd name="T39" fmla="*/ 91 h 444"/>
              <a:gd name="T40" fmla="*/ 46 w 336"/>
              <a:gd name="T41" fmla="*/ 89 h 444"/>
              <a:gd name="T42" fmla="*/ 45 w 336"/>
              <a:gd name="T43" fmla="*/ 75 h 444"/>
              <a:gd name="T44" fmla="*/ 95 w 336"/>
              <a:gd name="T45" fmla="*/ 80 h 444"/>
              <a:gd name="T46" fmla="*/ 100 w 336"/>
              <a:gd name="T47" fmla="*/ 124 h 444"/>
              <a:gd name="T48" fmla="*/ 92 w 336"/>
              <a:gd name="T49" fmla="*/ 163 h 444"/>
              <a:gd name="T50" fmla="*/ 126 w 336"/>
              <a:gd name="T51" fmla="*/ 234 h 444"/>
              <a:gd name="T52" fmla="*/ 96 w 336"/>
              <a:gd name="T53" fmla="*/ 251 h 444"/>
              <a:gd name="T54" fmla="*/ 95 w 336"/>
              <a:gd name="T55" fmla="*/ 251 h 444"/>
              <a:gd name="T56" fmla="*/ 95 w 336"/>
              <a:gd name="T57" fmla="*/ 251 h 444"/>
              <a:gd name="T58" fmla="*/ 2 w 336"/>
              <a:gd name="T59" fmla="*/ 413 h 444"/>
              <a:gd name="T60" fmla="*/ 2 w 336"/>
              <a:gd name="T61" fmla="*/ 413 h 444"/>
              <a:gd name="T62" fmla="*/ 38 w 336"/>
              <a:gd name="T63" fmla="*/ 444 h 444"/>
              <a:gd name="T64" fmla="*/ 298 w 336"/>
              <a:gd name="T65" fmla="*/ 444 h 444"/>
              <a:gd name="T66" fmla="*/ 334 w 336"/>
              <a:gd name="T67" fmla="*/ 413 h 444"/>
              <a:gd name="T68" fmla="*/ 107 w 336"/>
              <a:gd name="T69" fmla="*/ 163 h 444"/>
              <a:gd name="T70" fmla="*/ 121 w 336"/>
              <a:gd name="T71" fmla="*/ 119 h 444"/>
              <a:gd name="T72" fmla="*/ 222 w 336"/>
              <a:gd name="T73" fmla="*/ 130 h 444"/>
              <a:gd name="T74" fmla="*/ 229 w 336"/>
              <a:gd name="T75" fmla="*/ 163 h 444"/>
              <a:gd name="T76" fmla="*/ 168 w 336"/>
              <a:gd name="T77" fmla="*/ 232 h 444"/>
              <a:gd name="T78" fmla="*/ 107 w 336"/>
              <a:gd name="T79" fmla="*/ 163 h 444"/>
              <a:gd name="T80" fmla="*/ 138 w 336"/>
              <a:gd name="T81" fmla="*/ 241 h 444"/>
              <a:gd name="T82" fmla="*/ 168 w 336"/>
              <a:gd name="T83" fmla="*/ 249 h 444"/>
              <a:gd name="T84" fmla="*/ 203 w 336"/>
              <a:gd name="T85" fmla="*/ 239 h 444"/>
              <a:gd name="T86" fmla="*/ 236 w 336"/>
              <a:gd name="T87" fmla="*/ 263 h 444"/>
              <a:gd name="T88" fmla="*/ 237 w 336"/>
              <a:gd name="T89" fmla="*/ 281 h 444"/>
              <a:gd name="T90" fmla="*/ 236 w 336"/>
              <a:gd name="T91" fmla="*/ 286 h 444"/>
              <a:gd name="T92" fmla="*/ 198 w 336"/>
              <a:gd name="T93" fmla="*/ 383 h 444"/>
              <a:gd name="T94" fmla="*/ 176 w 336"/>
              <a:gd name="T95" fmla="*/ 309 h 444"/>
              <a:gd name="T96" fmla="*/ 190 w 336"/>
              <a:gd name="T97" fmla="*/ 287 h 444"/>
              <a:gd name="T98" fmla="*/ 170 w 336"/>
              <a:gd name="T99" fmla="*/ 268 h 444"/>
              <a:gd name="T100" fmla="*/ 169 w 336"/>
              <a:gd name="T101" fmla="*/ 266 h 444"/>
              <a:gd name="T102" fmla="*/ 168 w 336"/>
              <a:gd name="T103" fmla="*/ 266 h 444"/>
              <a:gd name="T104" fmla="*/ 168 w 336"/>
              <a:gd name="T105" fmla="*/ 266 h 444"/>
              <a:gd name="T106" fmla="*/ 166 w 336"/>
              <a:gd name="T107" fmla="*/ 268 h 444"/>
              <a:gd name="T108" fmla="*/ 145 w 336"/>
              <a:gd name="T109" fmla="*/ 286 h 444"/>
              <a:gd name="T110" fmla="*/ 160 w 336"/>
              <a:gd name="T111" fmla="*/ 309 h 444"/>
              <a:gd name="T112" fmla="*/ 138 w 336"/>
              <a:gd name="T113" fmla="*/ 383 h 444"/>
              <a:gd name="T114" fmla="*/ 96 w 336"/>
              <a:gd name="T115" fmla="*/ 264 h 444"/>
              <a:gd name="T116" fmla="*/ 138 w 336"/>
              <a:gd name="T117" fmla="*/ 241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36" h="444">
                <a:moveTo>
                  <a:pt x="334" y="413"/>
                </a:moveTo>
                <a:cubicBezTo>
                  <a:pt x="334" y="413"/>
                  <a:pt x="334" y="413"/>
                  <a:pt x="334" y="413"/>
                </a:cubicBezTo>
                <a:cubicBezTo>
                  <a:pt x="310" y="248"/>
                  <a:pt x="252" y="249"/>
                  <a:pt x="241" y="251"/>
                </a:cubicBezTo>
                <a:cubicBezTo>
                  <a:pt x="241" y="251"/>
                  <a:pt x="241" y="251"/>
                  <a:pt x="241" y="251"/>
                </a:cubicBezTo>
                <a:cubicBezTo>
                  <a:pt x="227" y="248"/>
                  <a:pt x="215" y="233"/>
                  <a:pt x="215" y="233"/>
                </a:cubicBezTo>
                <a:cubicBezTo>
                  <a:pt x="214" y="232"/>
                  <a:pt x="214" y="232"/>
                  <a:pt x="214" y="232"/>
                </a:cubicBezTo>
                <a:cubicBezTo>
                  <a:pt x="214" y="232"/>
                  <a:pt x="214" y="231"/>
                  <a:pt x="214" y="231"/>
                </a:cubicBezTo>
                <a:cubicBezTo>
                  <a:pt x="232" y="216"/>
                  <a:pt x="244" y="191"/>
                  <a:pt x="244" y="163"/>
                </a:cubicBezTo>
                <a:cubicBezTo>
                  <a:pt x="244" y="155"/>
                  <a:pt x="243" y="146"/>
                  <a:pt x="241" y="139"/>
                </a:cubicBezTo>
                <a:cubicBezTo>
                  <a:pt x="244" y="92"/>
                  <a:pt x="244" y="92"/>
                  <a:pt x="244" y="92"/>
                </a:cubicBezTo>
                <a:cubicBezTo>
                  <a:pt x="330" y="21"/>
                  <a:pt x="330" y="21"/>
                  <a:pt x="330" y="21"/>
                </a:cubicBezTo>
                <a:cubicBezTo>
                  <a:pt x="88" y="0"/>
                  <a:pt x="88" y="0"/>
                  <a:pt x="88" y="0"/>
                </a:cubicBezTo>
                <a:cubicBezTo>
                  <a:pt x="15" y="73"/>
                  <a:pt x="15" y="73"/>
                  <a:pt x="15" y="73"/>
                </a:cubicBezTo>
                <a:cubicBezTo>
                  <a:pt x="41" y="75"/>
                  <a:pt x="41" y="75"/>
                  <a:pt x="41" y="75"/>
                </a:cubicBezTo>
                <a:cubicBezTo>
                  <a:pt x="42" y="89"/>
                  <a:pt x="42" y="89"/>
                  <a:pt x="42" y="89"/>
                </a:cubicBezTo>
                <a:cubicBezTo>
                  <a:pt x="42" y="89"/>
                  <a:pt x="41" y="90"/>
                  <a:pt x="41" y="91"/>
                </a:cubicBezTo>
                <a:cubicBezTo>
                  <a:pt x="24" y="201"/>
                  <a:pt x="24" y="201"/>
                  <a:pt x="24" y="201"/>
                </a:cubicBezTo>
                <a:cubicBezTo>
                  <a:pt x="24" y="203"/>
                  <a:pt x="47" y="212"/>
                  <a:pt x="49" y="212"/>
                </a:cubicBezTo>
                <a:cubicBezTo>
                  <a:pt x="50" y="212"/>
                  <a:pt x="69" y="211"/>
                  <a:pt x="69" y="209"/>
                </a:cubicBezTo>
                <a:cubicBezTo>
                  <a:pt x="47" y="91"/>
                  <a:pt x="47" y="91"/>
                  <a:pt x="47" y="91"/>
                </a:cubicBezTo>
                <a:cubicBezTo>
                  <a:pt x="47" y="90"/>
                  <a:pt x="46" y="89"/>
                  <a:pt x="46" y="89"/>
                </a:cubicBezTo>
                <a:cubicBezTo>
                  <a:pt x="45" y="75"/>
                  <a:pt x="45" y="75"/>
                  <a:pt x="45" y="75"/>
                </a:cubicBezTo>
                <a:cubicBezTo>
                  <a:pt x="95" y="80"/>
                  <a:pt x="95" y="80"/>
                  <a:pt x="95" y="80"/>
                </a:cubicBezTo>
                <a:cubicBezTo>
                  <a:pt x="100" y="124"/>
                  <a:pt x="100" y="124"/>
                  <a:pt x="100" y="124"/>
                </a:cubicBezTo>
                <a:cubicBezTo>
                  <a:pt x="95" y="136"/>
                  <a:pt x="92" y="149"/>
                  <a:pt x="92" y="163"/>
                </a:cubicBezTo>
                <a:cubicBezTo>
                  <a:pt x="92" y="193"/>
                  <a:pt x="106" y="219"/>
                  <a:pt x="126" y="234"/>
                </a:cubicBezTo>
                <a:cubicBezTo>
                  <a:pt x="118" y="248"/>
                  <a:pt x="97" y="251"/>
                  <a:pt x="96" y="251"/>
                </a:cubicBezTo>
                <a:cubicBezTo>
                  <a:pt x="95" y="251"/>
                  <a:pt x="95" y="251"/>
                  <a:pt x="95" y="251"/>
                </a:cubicBezTo>
                <a:cubicBezTo>
                  <a:pt x="95" y="251"/>
                  <a:pt x="95" y="251"/>
                  <a:pt x="95" y="251"/>
                </a:cubicBezTo>
                <a:cubicBezTo>
                  <a:pt x="83" y="249"/>
                  <a:pt x="26" y="249"/>
                  <a:pt x="2" y="413"/>
                </a:cubicBezTo>
                <a:cubicBezTo>
                  <a:pt x="2" y="413"/>
                  <a:pt x="2" y="413"/>
                  <a:pt x="2" y="413"/>
                </a:cubicBezTo>
                <a:cubicBezTo>
                  <a:pt x="0" y="434"/>
                  <a:pt x="19" y="444"/>
                  <a:pt x="38" y="444"/>
                </a:cubicBezTo>
                <a:cubicBezTo>
                  <a:pt x="298" y="444"/>
                  <a:pt x="298" y="444"/>
                  <a:pt x="298" y="444"/>
                </a:cubicBezTo>
                <a:cubicBezTo>
                  <a:pt x="317" y="444"/>
                  <a:pt x="336" y="435"/>
                  <a:pt x="334" y="413"/>
                </a:cubicBezTo>
                <a:close/>
                <a:moveTo>
                  <a:pt x="107" y="163"/>
                </a:moveTo>
                <a:cubicBezTo>
                  <a:pt x="107" y="146"/>
                  <a:pt x="112" y="131"/>
                  <a:pt x="121" y="119"/>
                </a:cubicBezTo>
                <a:cubicBezTo>
                  <a:pt x="157" y="105"/>
                  <a:pt x="198" y="119"/>
                  <a:pt x="222" y="130"/>
                </a:cubicBezTo>
                <a:cubicBezTo>
                  <a:pt x="227" y="140"/>
                  <a:pt x="229" y="151"/>
                  <a:pt x="229" y="163"/>
                </a:cubicBezTo>
                <a:cubicBezTo>
                  <a:pt x="229" y="201"/>
                  <a:pt x="202" y="232"/>
                  <a:pt x="168" y="232"/>
                </a:cubicBezTo>
                <a:cubicBezTo>
                  <a:pt x="134" y="232"/>
                  <a:pt x="107" y="201"/>
                  <a:pt x="107" y="163"/>
                </a:cubicBezTo>
                <a:close/>
                <a:moveTo>
                  <a:pt x="138" y="241"/>
                </a:moveTo>
                <a:cubicBezTo>
                  <a:pt x="147" y="246"/>
                  <a:pt x="157" y="249"/>
                  <a:pt x="168" y="249"/>
                </a:cubicBezTo>
                <a:cubicBezTo>
                  <a:pt x="181" y="249"/>
                  <a:pt x="193" y="245"/>
                  <a:pt x="203" y="239"/>
                </a:cubicBezTo>
                <a:cubicBezTo>
                  <a:pt x="210" y="246"/>
                  <a:pt x="224" y="259"/>
                  <a:pt x="236" y="263"/>
                </a:cubicBezTo>
                <a:cubicBezTo>
                  <a:pt x="236" y="264"/>
                  <a:pt x="237" y="269"/>
                  <a:pt x="237" y="281"/>
                </a:cubicBezTo>
                <a:cubicBezTo>
                  <a:pt x="237" y="282"/>
                  <a:pt x="236" y="284"/>
                  <a:pt x="236" y="286"/>
                </a:cubicBezTo>
                <a:cubicBezTo>
                  <a:pt x="226" y="327"/>
                  <a:pt x="198" y="383"/>
                  <a:pt x="198" y="383"/>
                </a:cubicBezTo>
                <a:cubicBezTo>
                  <a:pt x="176" y="309"/>
                  <a:pt x="176" y="309"/>
                  <a:pt x="176" y="309"/>
                </a:cubicBezTo>
                <a:cubicBezTo>
                  <a:pt x="190" y="287"/>
                  <a:pt x="190" y="287"/>
                  <a:pt x="190" y="287"/>
                </a:cubicBezTo>
                <a:cubicBezTo>
                  <a:pt x="170" y="268"/>
                  <a:pt x="170" y="268"/>
                  <a:pt x="170" y="268"/>
                </a:cubicBezTo>
                <a:cubicBezTo>
                  <a:pt x="169" y="266"/>
                  <a:pt x="169" y="266"/>
                  <a:pt x="169" y="266"/>
                </a:cubicBezTo>
                <a:cubicBezTo>
                  <a:pt x="168" y="266"/>
                  <a:pt x="168" y="266"/>
                  <a:pt x="168" y="266"/>
                </a:cubicBezTo>
                <a:cubicBezTo>
                  <a:pt x="168" y="266"/>
                  <a:pt x="168" y="266"/>
                  <a:pt x="168" y="266"/>
                </a:cubicBezTo>
                <a:cubicBezTo>
                  <a:pt x="166" y="268"/>
                  <a:pt x="166" y="268"/>
                  <a:pt x="166" y="268"/>
                </a:cubicBezTo>
                <a:cubicBezTo>
                  <a:pt x="145" y="286"/>
                  <a:pt x="145" y="286"/>
                  <a:pt x="145" y="286"/>
                </a:cubicBezTo>
                <a:cubicBezTo>
                  <a:pt x="160" y="309"/>
                  <a:pt x="160" y="309"/>
                  <a:pt x="160" y="309"/>
                </a:cubicBezTo>
                <a:cubicBezTo>
                  <a:pt x="138" y="383"/>
                  <a:pt x="138" y="383"/>
                  <a:pt x="138" y="383"/>
                </a:cubicBezTo>
                <a:cubicBezTo>
                  <a:pt x="138" y="383"/>
                  <a:pt x="99" y="303"/>
                  <a:pt x="96" y="264"/>
                </a:cubicBezTo>
                <a:cubicBezTo>
                  <a:pt x="105" y="263"/>
                  <a:pt x="127" y="257"/>
                  <a:pt x="138" y="241"/>
                </a:cubicBezTo>
                <a:close/>
              </a:path>
            </a:pathLst>
          </a:custGeom>
          <a:solidFill>
            <a:srgbClr val="1F1E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Freeform 70"/>
          <p:cNvSpPr>
            <a:spLocks noEditPoints="1"/>
          </p:cNvSpPr>
          <p:nvPr/>
        </p:nvSpPr>
        <p:spPr bwMode="auto">
          <a:xfrm>
            <a:off x="7115175" y="749301"/>
            <a:ext cx="885825" cy="1155700"/>
          </a:xfrm>
          <a:custGeom>
            <a:avLst/>
            <a:gdLst>
              <a:gd name="T0" fmla="*/ 334 w 336"/>
              <a:gd name="T1" fmla="*/ 408 h 438"/>
              <a:gd name="T2" fmla="*/ 334 w 336"/>
              <a:gd name="T3" fmla="*/ 408 h 438"/>
              <a:gd name="T4" fmla="*/ 334 w 336"/>
              <a:gd name="T5" fmla="*/ 406 h 438"/>
              <a:gd name="T6" fmla="*/ 333 w 336"/>
              <a:gd name="T7" fmla="*/ 403 h 438"/>
              <a:gd name="T8" fmla="*/ 333 w 336"/>
              <a:gd name="T9" fmla="*/ 403 h 438"/>
              <a:gd name="T10" fmla="*/ 245 w 336"/>
              <a:gd name="T11" fmla="*/ 253 h 438"/>
              <a:gd name="T12" fmla="*/ 242 w 336"/>
              <a:gd name="T13" fmla="*/ 251 h 438"/>
              <a:gd name="T14" fmla="*/ 218 w 336"/>
              <a:gd name="T15" fmla="*/ 235 h 438"/>
              <a:gd name="T16" fmla="*/ 254 w 336"/>
              <a:gd name="T17" fmla="*/ 235 h 438"/>
              <a:gd name="T18" fmla="*/ 243 w 336"/>
              <a:gd name="T19" fmla="*/ 126 h 438"/>
              <a:gd name="T20" fmla="*/ 245 w 336"/>
              <a:gd name="T21" fmla="*/ 91 h 438"/>
              <a:gd name="T22" fmla="*/ 331 w 336"/>
              <a:gd name="T23" fmla="*/ 21 h 438"/>
              <a:gd name="T24" fmla="*/ 89 w 336"/>
              <a:gd name="T25" fmla="*/ 0 h 438"/>
              <a:gd name="T26" fmla="*/ 16 w 336"/>
              <a:gd name="T27" fmla="*/ 72 h 438"/>
              <a:gd name="T28" fmla="*/ 42 w 336"/>
              <a:gd name="T29" fmla="*/ 75 h 438"/>
              <a:gd name="T30" fmla="*/ 43 w 336"/>
              <a:gd name="T31" fmla="*/ 89 h 438"/>
              <a:gd name="T32" fmla="*/ 42 w 336"/>
              <a:gd name="T33" fmla="*/ 91 h 438"/>
              <a:gd name="T34" fmla="*/ 25 w 336"/>
              <a:gd name="T35" fmla="*/ 201 h 438"/>
              <a:gd name="T36" fmla="*/ 50 w 336"/>
              <a:gd name="T37" fmla="*/ 212 h 438"/>
              <a:gd name="T38" fmla="*/ 70 w 336"/>
              <a:gd name="T39" fmla="*/ 209 h 438"/>
              <a:gd name="T40" fmla="*/ 48 w 336"/>
              <a:gd name="T41" fmla="*/ 91 h 438"/>
              <a:gd name="T42" fmla="*/ 47 w 336"/>
              <a:gd name="T43" fmla="*/ 89 h 438"/>
              <a:gd name="T44" fmla="*/ 46 w 336"/>
              <a:gd name="T45" fmla="*/ 75 h 438"/>
              <a:gd name="T46" fmla="*/ 96 w 336"/>
              <a:gd name="T47" fmla="*/ 80 h 438"/>
              <a:gd name="T48" fmla="*/ 99 w 336"/>
              <a:gd name="T49" fmla="*/ 108 h 438"/>
              <a:gd name="T50" fmla="*/ 88 w 336"/>
              <a:gd name="T51" fmla="*/ 235 h 438"/>
              <a:gd name="T52" fmla="*/ 127 w 336"/>
              <a:gd name="T53" fmla="*/ 235 h 438"/>
              <a:gd name="T54" fmla="*/ 97 w 336"/>
              <a:gd name="T55" fmla="*/ 251 h 438"/>
              <a:gd name="T56" fmla="*/ 96 w 336"/>
              <a:gd name="T57" fmla="*/ 251 h 438"/>
              <a:gd name="T58" fmla="*/ 94 w 336"/>
              <a:gd name="T59" fmla="*/ 252 h 438"/>
              <a:gd name="T60" fmla="*/ 93 w 336"/>
              <a:gd name="T61" fmla="*/ 252 h 438"/>
              <a:gd name="T62" fmla="*/ 5 w 336"/>
              <a:gd name="T63" fmla="*/ 403 h 438"/>
              <a:gd name="T64" fmla="*/ 5 w 336"/>
              <a:gd name="T65" fmla="*/ 403 h 438"/>
              <a:gd name="T66" fmla="*/ 40 w 336"/>
              <a:gd name="T67" fmla="*/ 438 h 438"/>
              <a:gd name="T68" fmla="*/ 300 w 336"/>
              <a:gd name="T69" fmla="*/ 438 h 438"/>
              <a:gd name="T70" fmla="*/ 334 w 336"/>
              <a:gd name="T71" fmla="*/ 408 h 438"/>
              <a:gd name="T72" fmla="*/ 223 w 336"/>
              <a:gd name="T73" fmla="*/ 130 h 438"/>
              <a:gd name="T74" fmla="*/ 230 w 336"/>
              <a:gd name="T75" fmla="*/ 163 h 438"/>
              <a:gd name="T76" fmla="*/ 169 w 336"/>
              <a:gd name="T77" fmla="*/ 232 h 438"/>
              <a:gd name="T78" fmla="*/ 108 w 336"/>
              <a:gd name="T79" fmla="*/ 163 h 438"/>
              <a:gd name="T80" fmla="*/ 122 w 336"/>
              <a:gd name="T81" fmla="*/ 118 h 438"/>
              <a:gd name="T82" fmla="*/ 223 w 336"/>
              <a:gd name="T83" fmla="*/ 130 h 438"/>
              <a:gd name="T84" fmla="*/ 139 w 336"/>
              <a:gd name="T85" fmla="*/ 241 h 438"/>
              <a:gd name="T86" fmla="*/ 169 w 336"/>
              <a:gd name="T87" fmla="*/ 248 h 438"/>
              <a:gd name="T88" fmla="*/ 204 w 336"/>
              <a:gd name="T89" fmla="*/ 239 h 438"/>
              <a:gd name="T90" fmla="*/ 237 w 336"/>
              <a:gd name="T91" fmla="*/ 263 h 438"/>
              <a:gd name="T92" fmla="*/ 238 w 336"/>
              <a:gd name="T93" fmla="*/ 281 h 438"/>
              <a:gd name="T94" fmla="*/ 237 w 336"/>
              <a:gd name="T95" fmla="*/ 289 h 438"/>
              <a:gd name="T96" fmla="*/ 199 w 336"/>
              <a:gd name="T97" fmla="*/ 385 h 438"/>
              <a:gd name="T98" fmla="*/ 139 w 336"/>
              <a:gd name="T99" fmla="*/ 385 h 438"/>
              <a:gd name="T100" fmla="*/ 97 w 336"/>
              <a:gd name="T101" fmla="*/ 264 h 438"/>
              <a:gd name="T102" fmla="*/ 139 w 336"/>
              <a:gd name="T103" fmla="*/ 241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36" h="438">
                <a:moveTo>
                  <a:pt x="334" y="408"/>
                </a:moveTo>
                <a:cubicBezTo>
                  <a:pt x="334" y="408"/>
                  <a:pt x="334" y="408"/>
                  <a:pt x="334" y="408"/>
                </a:cubicBezTo>
                <a:cubicBezTo>
                  <a:pt x="334" y="408"/>
                  <a:pt x="334" y="407"/>
                  <a:pt x="334" y="406"/>
                </a:cubicBezTo>
                <a:cubicBezTo>
                  <a:pt x="334" y="405"/>
                  <a:pt x="334" y="404"/>
                  <a:pt x="333" y="403"/>
                </a:cubicBezTo>
                <a:cubicBezTo>
                  <a:pt x="333" y="403"/>
                  <a:pt x="333" y="403"/>
                  <a:pt x="333" y="403"/>
                </a:cubicBezTo>
                <a:cubicBezTo>
                  <a:pt x="311" y="257"/>
                  <a:pt x="262" y="250"/>
                  <a:pt x="245" y="253"/>
                </a:cubicBezTo>
                <a:cubicBezTo>
                  <a:pt x="244" y="252"/>
                  <a:pt x="243" y="251"/>
                  <a:pt x="242" y="251"/>
                </a:cubicBezTo>
                <a:cubicBezTo>
                  <a:pt x="231" y="248"/>
                  <a:pt x="222" y="239"/>
                  <a:pt x="218" y="235"/>
                </a:cubicBezTo>
                <a:cubicBezTo>
                  <a:pt x="254" y="235"/>
                  <a:pt x="254" y="235"/>
                  <a:pt x="254" y="235"/>
                </a:cubicBezTo>
                <a:cubicBezTo>
                  <a:pt x="254" y="235"/>
                  <a:pt x="282" y="158"/>
                  <a:pt x="243" y="126"/>
                </a:cubicBezTo>
                <a:cubicBezTo>
                  <a:pt x="245" y="91"/>
                  <a:pt x="245" y="91"/>
                  <a:pt x="245" y="91"/>
                </a:cubicBezTo>
                <a:cubicBezTo>
                  <a:pt x="331" y="21"/>
                  <a:pt x="331" y="21"/>
                  <a:pt x="331" y="21"/>
                </a:cubicBezTo>
                <a:cubicBezTo>
                  <a:pt x="89" y="0"/>
                  <a:pt x="89" y="0"/>
                  <a:pt x="89" y="0"/>
                </a:cubicBezTo>
                <a:cubicBezTo>
                  <a:pt x="16" y="72"/>
                  <a:pt x="16" y="72"/>
                  <a:pt x="16" y="72"/>
                </a:cubicBezTo>
                <a:cubicBezTo>
                  <a:pt x="42" y="75"/>
                  <a:pt x="42" y="75"/>
                  <a:pt x="42" y="75"/>
                </a:cubicBezTo>
                <a:cubicBezTo>
                  <a:pt x="43" y="89"/>
                  <a:pt x="43" y="89"/>
                  <a:pt x="43" y="89"/>
                </a:cubicBezTo>
                <a:cubicBezTo>
                  <a:pt x="43" y="89"/>
                  <a:pt x="42" y="90"/>
                  <a:pt x="42" y="91"/>
                </a:cubicBezTo>
                <a:cubicBezTo>
                  <a:pt x="25" y="201"/>
                  <a:pt x="25" y="201"/>
                  <a:pt x="25" y="201"/>
                </a:cubicBezTo>
                <a:cubicBezTo>
                  <a:pt x="25" y="203"/>
                  <a:pt x="48" y="212"/>
                  <a:pt x="50" y="212"/>
                </a:cubicBezTo>
                <a:cubicBezTo>
                  <a:pt x="51" y="212"/>
                  <a:pt x="70" y="211"/>
                  <a:pt x="70" y="209"/>
                </a:cubicBezTo>
                <a:cubicBezTo>
                  <a:pt x="48" y="91"/>
                  <a:pt x="48" y="91"/>
                  <a:pt x="48" y="91"/>
                </a:cubicBezTo>
                <a:cubicBezTo>
                  <a:pt x="48" y="90"/>
                  <a:pt x="47" y="89"/>
                  <a:pt x="47" y="89"/>
                </a:cubicBezTo>
                <a:cubicBezTo>
                  <a:pt x="46" y="75"/>
                  <a:pt x="46" y="75"/>
                  <a:pt x="46" y="75"/>
                </a:cubicBezTo>
                <a:cubicBezTo>
                  <a:pt x="96" y="80"/>
                  <a:pt x="96" y="80"/>
                  <a:pt x="96" y="80"/>
                </a:cubicBezTo>
                <a:cubicBezTo>
                  <a:pt x="99" y="108"/>
                  <a:pt x="99" y="108"/>
                  <a:pt x="99" y="108"/>
                </a:cubicBezTo>
                <a:cubicBezTo>
                  <a:pt x="86" y="126"/>
                  <a:pt x="60" y="174"/>
                  <a:pt x="88" y="235"/>
                </a:cubicBezTo>
                <a:cubicBezTo>
                  <a:pt x="127" y="235"/>
                  <a:pt x="127" y="235"/>
                  <a:pt x="127" y="235"/>
                </a:cubicBezTo>
                <a:cubicBezTo>
                  <a:pt x="119" y="248"/>
                  <a:pt x="98" y="250"/>
                  <a:pt x="97" y="251"/>
                </a:cubicBezTo>
                <a:cubicBezTo>
                  <a:pt x="96" y="251"/>
                  <a:pt x="96" y="251"/>
                  <a:pt x="96" y="251"/>
                </a:cubicBezTo>
                <a:cubicBezTo>
                  <a:pt x="95" y="251"/>
                  <a:pt x="94" y="251"/>
                  <a:pt x="94" y="252"/>
                </a:cubicBezTo>
                <a:cubicBezTo>
                  <a:pt x="93" y="252"/>
                  <a:pt x="93" y="252"/>
                  <a:pt x="93" y="252"/>
                </a:cubicBezTo>
                <a:cubicBezTo>
                  <a:pt x="78" y="249"/>
                  <a:pt x="27" y="250"/>
                  <a:pt x="5" y="403"/>
                </a:cubicBezTo>
                <a:cubicBezTo>
                  <a:pt x="5" y="403"/>
                  <a:pt x="5" y="403"/>
                  <a:pt x="5" y="403"/>
                </a:cubicBezTo>
                <a:cubicBezTo>
                  <a:pt x="0" y="427"/>
                  <a:pt x="20" y="438"/>
                  <a:pt x="40" y="438"/>
                </a:cubicBezTo>
                <a:cubicBezTo>
                  <a:pt x="300" y="438"/>
                  <a:pt x="300" y="438"/>
                  <a:pt x="300" y="438"/>
                </a:cubicBezTo>
                <a:cubicBezTo>
                  <a:pt x="319" y="438"/>
                  <a:pt x="336" y="430"/>
                  <a:pt x="334" y="408"/>
                </a:cubicBezTo>
                <a:close/>
                <a:moveTo>
                  <a:pt x="223" y="130"/>
                </a:moveTo>
                <a:cubicBezTo>
                  <a:pt x="228" y="140"/>
                  <a:pt x="230" y="151"/>
                  <a:pt x="230" y="163"/>
                </a:cubicBezTo>
                <a:cubicBezTo>
                  <a:pt x="230" y="201"/>
                  <a:pt x="203" y="232"/>
                  <a:pt x="169" y="232"/>
                </a:cubicBezTo>
                <a:cubicBezTo>
                  <a:pt x="135" y="232"/>
                  <a:pt x="108" y="201"/>
                  <a:pt x="108" y="163"/>
                </a:cubicBezTo>
                <a:cubicBezTo>
                  <a:pt x="108" y="146"/>
                  <a:pt x="113" y="130"/>
                  <a:pt x="122" y="118"/>
                </a:cubicBezTo>
                <a:cubicBezTo>
                  <a:pt x="158" y="105"/>
                  <a:pt x="199" y="119"/>
                  <a:pt x="223" y="130"/>
                </a:cubicBezTo>
                <a:close/>
                <a:moveTo>
                  <a:pt x="139" y="241"/>
                </a:moveTo>
                <a:cubicBezTo>
                  <a:pt x="148" y="246"/>
                  <a:pt x="158" y="248"/>
                  <a:pt x="169" y="248"/>
                </a:cubicBezTo>
                <a:cubicBezTo>
                  <a:pt x="182" y="248"/>
                  <a:pt x="194" y="245"/>
                  <a:pt x="204" y="239"/>
                </a:cubicBezTo>
                <a:cubicBezTo>
                  <a:pt x="211" y="245"/>
                  <a:pt x="225" y="259"/>
                  <a:pt x="237" y="263"/>
                </a:cubicBezTo>
                <a:cubicBezTo>
                  <a:pt x="237" y="264"/>
                  <a:pt x="238" y="269"/>
                  <a:pt x="238" y="281"/>
                </a:cubicBezTo>
                <a:cubicBezTo>
                  <a:pt x="237" y="283"/>
                  <a:pt x="237" y="286"/>
                  <a:pt x="237" y="289"/>
                </a:cubicBezTo>
                <a:cubicBezTo>
                  <a:pt x="226" y="330"/>
                  <a:pt x="199" y="385"/>
                  <a:pt x="199" y="385"/>
                </a:cubicBezTo>
                <a:cubicBezTo>
                  <a:pt x="139" y="385"/>
                  <a:pt x="139" y="385"/>
                  <a:pt x="139" y="385"/>
                </a:cubicBezTo>
                <a:cubicBezTo>
                  <a:pt x="139" y="385"/>
                  <a:pt x="98" y="302"/>
                  <a:pt x="97" y="264"/>
                </a:cubicBezTo>
                <a:cubicBezTo>
                  <a:pt x="105" y="262"/>
                  <a:pt x="128" y="257"/>
                  <a:pt x="139" y="241"/>
                </a:cubicBezTo>
                <a:close/>
              </a:path>
            </a:pathLst>
          </a:custGeom>
          <a:solidFill>
            <a:srgbClr val="1F1E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4" name="组合 93"/>
          <p:cNvGrpSpPr/>
          <p:nvPr/>
        </p:nvGrpSpPr>
        <p:grpSpPr>
          <a:xfrm>
            <a:off x="8621713" y="928688"/>
            <a:ext cx="954088" cy="931863"/>
            <a:chOff x="8431213" y="947738"/>
            <a:chExt cx="954088" cy="931863"/>
          </a:xfrm>
        </p:grpSpPr>
        <p:sp>
          <p:nvSpPr>
            <p:cNvPr id="73" name="Freeform 71"/>
            <p:cNvSpPr>
              <a:spLocks/>
            </p:cNvSpPr>
            <p:nvPr/>
          </p:nvSpPr>
          <p:spPr bwMode="auto">
            <a:xfrm>
              <a:off x="9117013" y="947738"/>
              <a:ext cx="268288" cy="274638"/>
            </a:xfrm>
            <a:custGeom>
              <a:avLst/>
              <a:gdLst>
                <a:gd name="T0" fmla="*/ 102 w 102"/>
                <a:gd name="T1" fmla="*/ 104 h 104"/>
                <a:gd name="T2" fmla="*/ 74 w 102"/>
                <a:gd name="T3" fmla="*/ 37 h 104"/>
                <a:gd name="T4" fmla="*/ 0 w 102"/>
                <a:gd name="T5" fmla="*/ 0 h 104"/>
                <a:gd name="T6" fmla="*/ 102 w 102"/>
                <a:gd name="T7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" h="104">
                  <a:moveTo>
                    <a:pt x="102" y="104"/>
                  </a:moveTo>
                  <a:cubicBezTo>
                    <a:pt x="99" y="78"/>
                    <a:pt x="90" y="55"/>
                    <a:pt x="74" y="37"/>
                  </a:cubicBezTo>
                  <a:cubicBezTo>
                    <a:pt x="57" y="17"/>
                    <a:pt x="31" y="5"/>
                    <a:pt x="0" y="0"/>
                  </a:cubicBezTo>
                  <a:cubicBezTo>
                    <a:pt x="53" y="19"/>
                    <a:pt x="87" y="75"/>
                    <a:pt x="102" y="104"/>
                  </a:cubicBezTo>
                  <a:close/>
                </a:path>
              </a:pathLst>
            </a:custGeom>
            <a:solidFill>
              <a:srgbClr val="1F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72"/>
            <p:cNvSpPr>
              <a:spLocks/>
            </p:cNvSpPr>
            <p:nvPr/>
          </p:nvSpPr>
          <p:spPr bwMode="auto">
            <a:xfrm>
              <a:off x="8431213" y="1533526"/>
              <a:ext cx="342900" cy="346075"/>
            </a:xfrm>
            <a:custGeom>
              <a:avLst/>
              <a:gdLst>
                <a:gd name="T0" fmla="*/ 85 w 130"/>
                <a:gd name="T1" fmla="*/ 44 h 131"/>
                <a:gd name="T2" fmla="*/ 1 w 130"/>
                <a:gd name="T3" fmla="*/ 5 h 131"/>
                <a:gd name="T4" fmla="*/ 30 w 130"/>
                <a:gd name="T5" fmla="*/ 91 h 131"/>
                <a:gd name="T6" fmla="*/ 130 w 130"/>
                <a:gd name="T7" fmla="*/ 131 h 131"/>
                <a:gd name="T8" fmla="*/ 85 w 130"/>
                <a:gd name="T9" fmla="*/ 4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31">
                  <a:moveTo>
                    <a:pt x="85" y="44"/>
                  </a:moveTo>
                  <a:cubicBezTo>
                    <a:pt x="45" y="3"/>
                    <a:pt x="17" y="0"/>
                    <a:pt x="1" y="5"/>
                  </a:cubicBezTo>
                  <a:cubicBezTo>
                    <a:pt x="0" y="38"/>
                    <a:pt x="10" y="69"/>
                    <a:pt x="30" y="91"/>
                  </a:cubicBezTo>
                  <a:cubicBezTo>
                    <a:pt x="52" y="117"/>
                    <a:pt x="89" y="131"/>
                    <a:pt x="130" y="131"/>
                  </a:cubicBezTo>
                  <a:cubicBezTo>
                    <a:pt x="124" y="76"/>
                    <a:pt x="85" y="44"/>
                    <a:pt x="85" y="44"/>
                  </a:cubicBezTo>
                  <a:close/>
                </a:path>
              </a:pathLst>
            </a:custGeom>
            <a:solidFill>
              <a:srgbClr val="1F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73"/>
            <p:cNvSpPr>
              <a:spLocks noEditPoints="1"/>
            </p:cNvSpPr>
            <p:nvPr/>
          </p:nvSpPr>
          <p:spPr bwMode="auto">
            <a:xfrm>
              <a:off x="8448675" y="955676"/>
              <a:ext cx="928688" cy="908050"/>
            </a:xfrm>
            <a:custGeom>
              <a:avLst/>
              <a:gdLst>
                <a:gd name="T0" fmla="*/ 72 w 352"/>
                <a:gd name="T1" fmla="*/ 62 h 344"/>
                <a:gd name="T2" fmla="*/ 110 w 352"/>
                <a:gd name="T3" fmla="*/ 227 h 344"/>
                <a:gd name="T4" fmla="*/ 272 w 352"/>
                <a:gd name="T5" fmla="*/ 289 h 344"/>
                <a:gd name="T6" fmla="*/ 183 w 352"/>
                <a:gd name="T7" fmla="*/ 0 h 344"/>
                <a:gd name="T8" fmla="*/ 261 w 352"/>
                <a:gd name="T9" fmla="*/ 53 h 344"/>
                <a:gd name="T10" fmla="*/ 235 w 352"/>
                <a:gd name="T11" fmla="*/ 35 h 344"/>
                <a:gd name="T12" fmla="*/ 212 w 352"/>
                <a:gd name="T13" fmla="*/ 56 h 344"/>
                <a:gd name="T14" fmla="*/ 234 w 352"/>
                <a:gd name="T15" fmla="*/ 69 h 344"/>
                <a:gd name="T16" fmla="*/ 205 w 352"/>
                <a:gd name="T17" fmla="*/ 60 h 344"/>
                <a:gd name="T18" fmla="*/ 176 w 352"/>
                <a:gd name="T19" fmla="*/ 84 h 344"/>
                <a:gd name="T20" fmla="*/ 194 w 352"/>
                <a:gd name="T21" fmla="*/ 101 h 344"/>
                <a:gd name="T22" fmla="*/ 170 w 352"/>
                <a:gd name="T23" fmla="*/ 91 h 344"/>
                <a:gd name="T24" fmla="*/ 139 w 352"/>
                <a:gd name="T25" fmla="*/ 122 h 344"/>
                <a:gd name="T26" fmla="*/ 158 w 352"/>
                <a:gd name="T27" fmla="*/ 139 h 344"/>
                <a:gd name="T28" fmla="*/ 153 w 352"/>
                <a:gd name="T29" fmla="*/ 145 h 344"/>
                <a:gd name="T30" fmla="*/ 128 w 352"/>
                <a:gd name="T31" fmla="*/ 132 h 344"/>
                <a:gd name="T32" fmla="*/ 104 w 352"/>
                <a:gd name="T33" fmla="*/ 169 h 344"/>
                <a:gd name="T34" fmla="*/ 125 w 352"/>
                <a:gd name="T35" fmla="*/ 189 h 344"/>
                <a:gd name="T36" fmla="*/ 66 w 352"/>
                <a:gd name="T37" fmla="*/ 154 h 344"/>
                <a:gd name="T38" fmla="*/ 71 w 352"/>
                <a:gd name="T39" fmla="*/ 148 h 344"/>
                <a:gd name="T40" fmla="*/ 97 w 352"/>
                <a:gd name="T41" fmla="*/ 158 h 344"/>
                <a:gd name="T42" fmla="*/ 120 w 352"/>
                <a:gd name="T43" fmla="*/ 125 h 344"/>
                <a:gd name="T44" fmla="*/ 98 w 352"/>
                <a:gd name="T45" fmla="*/ 106 h 344"/>
                <a:gd name="T46" fmla="*/ 126 w 352"/>
                <a:gd name="T47" fmla="*/ 118 h 344"/>
                <a:gd name="T48" fmla="*/ 160 w 352"/>
                <a:gd name="T49" fmla="*/ 87 h 344"/>
                <a:gd name="T50" fmla="*/ 139 w 352"/>
                <a:gd name="T51" fmla="*/ 73 h 344"/>
                <a:gd name="T52" fmla="*/ 142 w 352"/>
                <a:gd name="T53" fmla="*/ 68 h 344"/>
                <a:gd name="T54" fmla="*/ 170 w 352"/>
                <a:gd name="T55" fmla="*/ 78 h 344"/>
                <a:gd name="T56" fmla="*/ 193 w 352"/>
                <a:gd name="T57" fmla="*/ 52 h 344"/>
                <a:gd name="T58" fmla="*/ 170 w 352"/>
                <a:gd name="T59" fmla="*/ 37 h 344"/>
                <a:gd name="T60" fmla="*/ 200 w 352"/>
                <a:gd name="T61" fmla="*/ 48 h 344"/>
                <a:gd name="T62" fmla="*/ 229 w 352"/>
                <a:gd name="T63" fmla="*/ 32 h 344"/>
                <a:gd name="T64" fmla="*/ 218 w 352"/>
                <a:gd name="T65" fmla="*/ 23 h 344"/>
                <a:gd name="T66" fmla="*/ 210 w 352"/>
                <a:gd name="T67" fmla="*/ 15 h 344"/>
                <a:gd name="T68" fmla="*/ 265 w 352"/>
                <a:gd name="T69" fmla="*/ 47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52" h="344">
                  <a:moveTo>
                    <a:pt x="183" y="0"/>
                  </a:moveTo>
                  <a:cubicBezTo>
                    <a:pt x="144" y="9"/>
                    <a:pt x="104" y="29"/>
                    <a:pt x="72" y="62"/>
                  </a:cubicBezTo>
                  <a:cubicBezTo>
                    <a:pt x="34" y="101"/>
                    <a:pt x="10" y="143"/>
                    <a:pt x="0" y="183"/>
                  </a:cubicBezTo>
                  <a:cubicBezTo>
                    <a:pt x="52" y="170"/>
                    <a:pt x="110" y="227"/>
                    <a:pt x="110" y="227"/>
                  </a:cubicBezTo>
                  <a:cubicBezTo>
                    <a:pt x="153" y="271"/>
                    <a:pt x="167" y="320"/>
                    <a:pt x="171" y="344"/>
                  </a:cubicBezTo>
                  <a:cubicBezTo>
                    <a:pt x="206" y="336"/>
                    <a:pt x="241" y="318"/>
                    <a:pt x="272" y="289"/>
                  </a:cubicBezTo>
                  <a:cubicBezTo>
                    <a:pt x="317" y="247"/>
                    <a:pt x="343" y="200"/>
                    <a:pt x="352" y="157"/>
                  </a:cubicBezTo>
                  <a:cubicBezTo>
                    <a:pt x="318" y="25"/>
                    <a:pt x="216" y="4"/>
                    <a:pt x="183" y="0"/>
                  </a:cubicBezTo>
                  <a:close/>
                  <a:moveTo>
                    <a:pt x="268" y="53"/>
                  </a:moveTo>
                  <a:cubicBezTo>
                    <a:pt x="266" y="54"/>
                    <a:pt x="261" y="53"/>
                    <a:pt x="261" y="53"/>
                  </a:cubicBezTo>
                  <a:cubicBezTo>
                    <a:pt x="239" y="34"/>
                    <a:pt x="239" y="34"/>
                    <a:pt x="239" y="34"/>
                  </a:cubicBezTo>
                  <a:cubicBezTo>
                    <a:pt x="236" y="33"/>
                    <a:pt x="235" y="35"/>
                    <a:pt x="235" y="35"/>
                  </a:cubicBezTo>
                  <a:cubicBezTo>
                    <a:pt x="211" y="51"/>
                    <a:pt x="211" y="51"/>
                    <a:pt x="211" y="51"/>
                  </a:cubicBezTo>
                  <a:cubicBezTo>
                    <a:pt x="209" y="54"/>
                    <a:pt x="212" y="56"/>
                    <a:pt x="212" y="56"/>
                  </a:cubicBezTo>
                  <a:cubicBezTo>
                    <a:pt x="227" y="66"/>
                    <a:pt x="227" y="66"/>
                    <a:pt x="227" y="66"/>
                  </a:cubicBezTo>
                  <a:cubicBezTo>
                    <a:pt x="230" y="68"/>
                    <a:pt x="234" y="69"/>
                    <a:pt x="234" y="69"/>
                  </a:cubicBezTo>
                  <a:cubicBezTo>
                    <a:pt x="240" y="73"/>
                    <a:pt x="228" y="74"/>
                    <a:pt x="228" y="74"/>
                  </a:cubicBezTo>
                  <a:cubicBezTo>
                    <a:pt x="205" y="60"/>
                    <a:pt x="205" y="60"/>
                    <a:pt x="205" y="60"/>
                  </a:cubicBezTo>
                  <a:cubicBezTo>
                    <a:pt x="202" y="58"/>
                    <a:pt x="199" y="60"/>
                    <a:pt x="199" y="60"/>
                  </a:cubicBezTo>
                  <a:cubicBezTo>
                    <a:pt x="176" y="84"/>
                    <a:pt x="176" y="84"/>
                    <a:pt x="176" y="84"/>
                  </a:cubicBezTo>
                  <a:cubicBezTo>
                    <a:pt x="172" y="87"/>
                    <a:pt x="176" y="88"/>
                    <a:pt x="176" y="88"/>
                  </a:cubicBezTo>
                  <a:cubicBezTo>
                    <a:pt x="194" y="101"/>
                    <a:pt x="194" y="101"/>
                    <a:pt x="194" y="101"/>
                  </a:cubicBezTo>
                  <a:cubicBezTo>
                    <a:pt x="200" y="107"/>
                    <a:pt x="188" y="106"/>
                    <a:pt x="188" y="106"/>
                  </a:cubicBezTo>
                  <a:cubicBezTo>
                    <a:pt x="170" y="91"/>
                    <a:pt x="170" y="91"/>
                    <a:pt x="170" y="91"/>
                  </a:cubicBezTo>
                  <a:cubicBezTo>
                    <a:pt x="167" y="90"/>
                    <a:pt x="165" y="93"/>
                    <a:pt x="165" y="93"/>
                  </a:cubicBezTo>
                  <a:cubicBezTo>
                    <a:pt x="139" y="122"/>
                    <a:pt x="139" y="122"/>
                    <a:pt x="139" y="122"/>
                  </a:cubicBezTo>
                  <a:cubicBezTo>
                    <a:pt x="137" y="123"/>
                    <a:pt x="139" y="126"/>
                    <a:pt x="139" y="126"/>
                  </a:cubicBezTo>
                  <a:cubicBezTo>
                    <a:pt x="158" y="139"/>
                    <a:pt x="158" y="139"/>
                    <a:pt x="158" y="139"/>
                  </a:cubicBezTo>
                  <a:cubicBezTo>
                    <a:pt x="163" y="139"/>
                    <a:pt x="161" y="145"/>
                    <a:pt x="161" y="145"/>
                  </a:cubicBezTo>
                  <a:cubicBezTo>
                    <a:pt x="159" y="147"/>
                    <a:pt x="153" y="145"/>
                    <a:pt x="153" y="145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30" y="130"/>
                    <a:pt x="128" y="132"/>
                    <a:pt x="128" y="132"/>
                  </a:cubicBezTo>
                  <a:cubicBezTo>
                    <a:pt x="103" y="165"/>
                    <a:pt x="103" y="165"/>
                    <a:pt x="103" y="165"/>
                  </a:cubicBezTo>
                  <a:cubicBezTo>
                    <a:pt x="101" y="167"/>
                    <a:pt x="104" y="169"/>
                    <a:pt x="104" y="169"/>
                  </a:cubicBezTo>
                  <a:cubicBezTo>
                    <a:pt x="122" y="183"/>
                    <a:pt x="122" y="183"/>
                    <a:pt x="122" y="183"/>
                  </a:cubicBezTo>
                  <a:cubicBezTo>
                    <a:pt x="127" y="185"/>
                    <a:pt x="125" y="189"/>
                    <a:pt x="125" y="189"/>
                  </a:cubicBezTo>
                  <a:cubicBezTo>
                    <a:pt x="123" y="191"/>
                    <a:pt x="117" y="188"/>
                    <a:pt x="117" y="188"/>
                  </a:cubicBezTo>
                  <a:cubicBezTo>
                    <a:pt x="66" y="154"/>
                    <a:pt x="66" y="154"/>
                    <a:pt x="66" y="154"/>
                  </a:cubicBezTo>
                  <a:cubicBezTo>
                    <a:pt x="63" y="152"/>
                    <a:pt x="65" y="149"/>
                    <a:pt x="65" y="149"/>
                  </a:cubicBezTo>
                  <a:cubicBezTo>
                    <a:pt x="67" y="145"/>
                    <a:pt x="71" y="148"/>
                    <a:pt x="71" y="148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5" y="161"/>
                    <a:pt x="97" y="158"/>
                    <a:pt x="97" y="158"/>
                  </a:cubicBezTo>
                  <a:cubicBezTo>
                    <a:pt x="121" y="128"/>
                    <a:pt x="121" y="128"/>
                    <a:pt x="121" y="128"/>
                  </a:cubicBezTo>
                  <a:cubicBezTo>
                    <a:pt x="123" y="125"/>
                    <a:pt x="120" y="125"/>
                    <a:pt x="120" y="125"/>
                  </a:cubicBezTo>
                  <a:cubicBezTo>
                    <a:pt x="100" y="111"/>
                    <a:pt x="100" y="111"/>
                    <a:pt x="100" y="111"/>
                  </a:cubicBezTo>
                  <a:cubicBezTo>
                    <a:pt x="96" y="109"/>
                    <a:pt x="98" y="106"/>
                    <a:pt x="98" y="106"/>
                  </a:cubicBezTo>
                  <a:cubicBezTo>
                    <a:pt x="99" y="103"/>
                    <a:pt x="105" y="106"/>
                    <a:pt x="105" y="106"/>
                  </a:cubicBezTo>
                  <a:cubicBezTo>
                    <a:pt x="126" y="118"/>
                    <a:pt x="126" y="118"/>
                    <a:pt x="126" y="118"/>
                  </a:cubicBezTo>
                  <a:cubicBezTo>
                    <a:pt x="130" y="119"/>
                    <a:pt x="134" y="115"/>
                    <a:pt x="134" y="115"/>
                  </a:cubicBezTo>
                  <a:cubicBezTo>
                    <a:pt x="160" y="87"/>
                    <a:pt x="160" y="87"/>
                    <a:pt x="160" y="87"/>
                  </a:cubicBezTo>
                  <a:cubicBezTo>
                    <a:pt x="163" y="84"/>
                    <a:pt x="160" y="84"/>
                    <a:pt x="160" y="84"/>
                  </a:cubicBezTo>
                  <a:cubicBezTo>
                    <a:pt x="139" y="73"/>
                    <a:pt x="139" y="73"/>
                    <a:pt x="139" y="73"/>
                  </a:cubicBezTo>
                  <a:cubicBezTo>
                    <a:pt x="135" y="72"/>
                    <a:pt x="136" y="69"/>
                    <a:pt x="136" y="69"/>
                  </a:cubicBezTo>
                  <a:cubicBezTo>
                    <a:pt x="138" y="67"/>
                    <a:pt x="142" y="68"/>
                    <a:pt x="142" y="68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7" y="81"/>
                    <a:pt x="170" y="78"/>
                    <a:pt x="170" y="78"/>
                  </a:cubicBezTo>
                  <a:cubicBezTo>
                    <a:pt x="194" y="58"/>
                    <a:pt x="194" y="58"/>
                    <a:pt x="194" y="58"/>
                  </a:cubicBezTo>
                  <a:cubicBezTo>
                    <a:pt x="197" y="54"/>
                    <a:pt x="193" y="52"/>
                    <a:pt x="193" y="52"/>
                  </a:cubicBezTo>
                  <a:cubicBezTo>
                    <a:pt x="172" y="42"/>
                    <a:pt x="172" y="42"/>
                    <a:pt x="172" y="42"/>
                  </a:cubicBezTo>
                  <a:cubicBezTo>
                    <a:pt x="168" y="40"/>
                    <a:pt x="170" y="37"/>
                    <a:pt x="170" y="37"/>
                  </a:cubicBezTo>
                  <a:cubicBezTo>
                    <a:pt x="173" y="34"/>
                    <a:pt x="178" y="36"/>
                    <a:pt x="178" y="36"/>
                  </a:cubicBezTo>
                  <a:cubicBezTo>
                    <a:pt x="200" y="48"/>
                    <a:pt x="200" y="48"/>
                    <a:pt x="200" y="48"/>
                  </a:cubicBezTo>
                  <a:cubicBezTo>
                    <a:pt x="202" y="50"/>
                    <a:pt x="207" y="47"/>
                    <a:pt x="207" y="47"/>
                  </a:cubicBezTo>
                  <a:cubicBezTo>
                    <a:pt x="229" y="32"/>
                    <a:pt x="229" y="32"/>
                    <a:pt x="229" y="32"/>
                  </a:cubicBezTo>
                  <a:cubicBezTo>
                    <a:pt x="232" y="30"/>
                    <a:pt x="230" y="29"/>
                    <a:pt x="230" y="29"/>
                  </a:cubicBezTo>
                  <a:cubicBezTo>
                    <a:pt x="218" y="23"/>
                    <a:pt x="218" y="23"/>
                    <a:pt x="218" y="23"/>
                  </a:cubicBezTo>
                  <a:cubicBezTo>
                    <a:pt x="213" y="22"/>
                    <a:pt x="207" y="19"/>
                    <a:pt x="207" y="19"/>
                  </a:cubicBezTo>
                  <a:cubicBezTo>
                    <a:pt x="201" y="14"/>
                    <a:pt x="210" y="15"/>
                    <a:pt x="210" y="15"/>
                  </a:cubicBezTo>
                  <a:cubicBezTo>
                    <a:pt x="215" y="15"/>
                    <a:pt x="241" y="31"/>
                    <a:pt x="241" y="31"/>
                  </a:cubicBezTo>
                  <a:cubicBezTo>
                    <a:pt x="260" y="46"/>
                    <a:pt x="265" y="47"/>
                    <a:pt x="265" y="47"/>
                  </a:cubicBezTo>
                  <a:cubicBezTo>
                    <a:pt x="269" y="48"/>
                    <a:pt x="268" y="53"/>
                    <a:pt x="268" y="53"/>
                  </a:cubicBezTo>
                  <a:close/>
                </a:path>
              </a:pathLst>
            </a:custGeom>
            <a:solidFill>
              <a:srgbClr val="1F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8709025" y="2287588"/>
            <a:ext cx="669926" cy="998538"/>
            <a:chOff x="8518525" y="2306638"/>
            <a:chExt cx="669926" cy="998538"/>
          </a:xfrm>
        </p:grpSpPr>
        <p:sp>
          <p:nvSpPr>
            <p:cNvPr id="76" name="Freeform 74"/>
            <p:cNvSpPr>
              <a:spLocks noEditPoints="1"/>
            </p:cNvSpPr>
            <p:nvPr/>
          </p:nvSpPr>
          <p:spPr bwMode="auto">
            <a:xfrm>
              <a:off x="8667750" y="2306638"/>
              <a:ext cx="142875" cy="874713"/>
            </a:xfrm>
            <a:custGeom>
              <a:avLst/>
              <a:gdLst>
                <a:gd name="T0" fmla="*/ 53 w 54"/>
                <a:gd name="T1" fmla="*/ 6 h 331"/>
                <a:gd name="T2" fmla="*/ 31 w 54"/>
                <a:gd name="T3" fmla="*/ 0 h 331"/>
                <a:gd name="T4" fmla="*/ 29 w 54"/>
                <a:gd name="T5" fmla="*/ 0 h 331"/>
                <a:gd name="T6" fmla="*/ 28 w 54"/>
                <a:gd name="T7" fmla="*/ 0 h 331"/>
                <a:gd name="T8" fmla="*/ 28 w 54"/>
                <a:gd name="T9" fmla="*/ 0 h 331"/>
                <a:gd name="T10" fmla="*/ 28 w 54"/>
                <a:gd name="T11" fmla="*/ 0 h 331"/>
                <a:gd name="T12" fmla="*/ 27 w 54"/>
                <a:gd name="T13" fmla="*/ 0 h 331"/>
                <a:gd name="T14" fmla="*/ 26 w 54"/>
                <a:gd name="T15" fmla="*/ 0 h 331"/>
                <a:gd name="T16" fmla="*/ 24 w 54"/>
                <a:gd name="T17" fmla="*/ 0 h 331"/>
                <a:gd name="T18" fmla="*/ 1 w 54"/>
                <a:gd name="T19" fmla="*/ 6 h 331"/>
                <a:gd name="T20" fmla="*/ 4 w 54"/>
                <a:gd name="T21" fmla="*/ 12 h 331"/>
                <a:gd name="T22" fmla="*/ 4 w 54"/>
                <a:gd name="T23" fmla="*/ 307 h 331"/>
                <a:gd name="T24" fmla="*/ 4 w 54"/>
                <a:gd name="T25" fmla="*/ 307 h 331"/>
                <a:gd name="T26" fmla="*/ 7 w 54"/>
                <a:gd name="T27" fmla="*/ 318 h 331"/>
                <a:gd name="T28" fmla="*/ 24 w 54"/>
                <a:gd name="T29" fmla="*/ 330 h 331"/>
                <a:gd name="T30" fmla="*/ 24 w 54"/>
                <a:gd name="T31" fmla="*/ 331 h 331"/>
                <a:gd name="T32" fmla="*/ 27 w 54"/>
                <a:gd name="T33" fmla="*/ 331 h 331"/>
                <a:gd name="T34" fmla="*/ 27 w 54"/>
                <a:gd name="T35" fmla="*/ 331 h 331"/>
                <a:gd name="T36" fmla="*/ 27 w 54"/>
                <a:gd name="T37" fmla="*/ 331 h 331"/>
                <a:gd name="T38" fmla="*/ 27 w 54"/>
                <a:gd name="T39" fmla="*/ 331 h 331"/>
                <a:gd name="T40" fmla="*/ 28 w 54"/>
                <a:gd name="T41" fmla="*/ 331 h 331"/>
                <a:gd name="T42" fmla="*/ 31 w 54"/>
                <a:gd name="T43" fmla="*/ 331 h 331"/>
                <a:gd name="T44" fmla="*/ 31 w 54"/>
                <a:gd name="T45" fmla="*/ 330 h 331"/>
                <a:gd name="T46" fmla="*/ 48 w 54"/>
                <a:gd name="T47" fmla="*/ 318 h 331"/>
                <a:gd name="T48" fmla="*/ 51 w 54"/>
                <a:gd name="T49" fmla="*/ 307 h 331"/>
                <a:gd name="T50" fmla="*/ 51 w 54"/>
                <a:gd name="T51" fmla="*/ 307 h 331"/>
                <a:gd name="T52" fmla="*/ 51 w 54"/>
                <a:gd name="T53" fmla="*/ 12 h 331"/>
                <a:gd name="T54" fmla="*/ 53 w 54"/>
                <a:gd name="T55" fmla="*/ 6 h 331"/>
                <a:gd name="T56" fmla="*/ 24 w 54"/>
                <a:gd name="T57" fmla="*/ 7 h 331"/>
                <a:gd name="T58" fmla="*/ 26 w 54"/>
                <a:gd name="T59" fmla="*/ 7 h 331"/>
                <a:gd name="T60" fmla="*/ 28 w 54"/>
                <a:gd name="T61" fmla="*/ 7 h 331"/>
                <a:gd name="T62" fmla="*/ 28 w 54"/>
                <a:gd name="T63" fmla="*/ 7 h 331"/>
                <a:gd name="T64" fmla="*/ 29 w 54"/>
                <a:gd name="T65" fmla="*/ 7 h 331"/>
                <a:gd name="T66" fmla="*/ 31 w 54"/>
                <a:gd name="T67" fmla="*/ 7 h 331"/>
                <a:gd name="T68" fmla="*/ 45 w 54"/>
                <a:gd name="T69" fmla="*/ 8 h 331"/>
                <a:gd name="T70" fmla="*/ 44 w 54"/>
                <a:gd name="T71" fmla="*/ 8 h 331"/>
                <a:gd name="T72" fmla="*/ 44 w 54"/>
                <a:gd name="T73" fmla="*/ 177 h 331"/>
                <a:gd name="T74" fmla="*/ 10 w 54"/>
                <a:gd name="T75" fmla="*/ 177 h 331"/>
                <a:gd name="T76" fmla="*/ 10 w 54"/>
                <a:gd name="T77" fmla="*/ 8 h 331"/>
                <a:gd name="T78" fmla="*/ 9 w 54"/>
                <a:gd name="T79" fmla="*/ 8 h 331"/>
                <a:gd name="T80" fmla="*/ 24 w 54"/>
                <a:gd name="T81" fmla="*/ 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" h="331">
                  <a:moveTo>
                    <a:pt x="53" y="6"/>
                  </a:moveTo>
                  <a:cubicBezTo>
                    <a:pt x="52" y="2"/>
                    <a:pt x="46" y="0"/>
                    <a:pt x="31" y="0"/>
                  </a:cubicBezTo>
                  <a:cubicBezTo>
                    <a:pt x="31" y="0"/>
                    <a:pt x="30" y="0"/>
                    <a:pt x="29" y="0"/>
                  </a:cubicBezTo>
                  <a:cubicBezTo>
                    <a:pt x="29" y="0"/>
                    <a:pt x="29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6" y="0"/>
                    <a:pt x="26" y="0"/>
                  </a:cubicBezTo>
                  <a:cubicBezTo>
                    <a:pt x="25" y="0"/>
                    <a:pt x="24" y="0"/>
                    <a:pt x="24" y="0"/>
                  </a:cubicBezTo>
                  <a:cubicBezTo>
                    <a:pt x="8" y="0"/>
                    <a:pt x="2" y="2"/>
                    <a:pt x="1" y="6"/>
                  </a:cubicBezTo>
                  <a:cubicBezTo>
                    <a:pt x="0" y="9"/>
                    <a:pt x="2" y="11"/>
                    <a:pt x="4" y="12"/>
                  </a:cubicBezTo>
                  <a:cubicBezTo>
                    <a:pt x="4" y="307"/>
                    <a:pt x="4" y="307"/>
                    <a:pt x="4" y="307"/>
                  </a:cubicBezTo>
                  <a:cubicBezTo>
                    <a:pt x="4" y="307"/>
                    <a:pt x="4" y="307"/>
                    <a:pt x="4" y="307"/>
                  </a:cubicBezTo>
                  <a:cubicBezTo>
                    <a:pt x="4" y="307"/>
                    <a:pt x="4" y="313"/>
                    <a:pt x="7" y="318"/>
                  </a:cubicBezTo>
                  <a:cubicBezTo>
                    <a:pt x="9" y="323"/>
                    <a:pt x="14" y="329"/>
                    <a:pt x="24" y="330"/>
                  </a:cubicBezTo>
                  <a:cubicBezTo>
                    <a:pt x="24" y="331"/>
                    <a:pt x="24" y="331"/>
                    <a:pt x="24" y="331"/>
                  </a:cubicBezTo>
                  <a:cubicBezTo>
                    <a:pt x="27" y="331"/>
                    <a:pt x="27" y="331"/>
                    <a:pt x="27" y="331"/>
                  </a:cubicBezTo>
                  <a:cubicBezTo>
                    <a:pt x="27" y="331"/>
                    <a:pt x="27" y="331"/>
                    <a:pt x="27" y="331"/>
                  </a:cubicBezTo>
                  <a:cubicBezTo>
                    <a:pt x="27" y="331"/>
                    <a:pt x="27" y="331"/>
                    <a:pt x="27" y="331"/>
                  </a:cubicBezTo>
                  <a:cubicBezTo>
                    <a:pt x="27" y="331"/>
                    <a:pt x="27" y="331"/>
                    <a:pt x="27" y="331"/>
                  </a:cubicBezTo>
                  <a:cubicBezTo>
                    <a:pt x="27" y="331"/>
                    <a:pt x="27" y="331"/>
                    <a:pt x="28" y="331"/>
                  </a:cubicBezTo>
                  <a:cubicBezTo>
                    <a:pt x="31" y="331"/>
                    <a:pt x="31" y="331"/>
                    <a:pt x="31" y="331"/>
                  </a:cubicBezTo>
                  <a:cubicBezTo>
                    <a:pt x="31" y="330"/>
                    <a:pt x="31" y="330"/>
                    <a:pt x="31" y="330"/>
                  </a:cubicBezTo>
                  <a:cubicBezTo>
                    <a:pt x="40" y="329"/>
                    <a:pt x="45" y="323"/>
                    <a:pt x="48" y="318"/>
                  </a:cubicBezTo>
                  <a:cubicBezTo>
                    <a:pt x="50" y="313"/>
                    <a:pt x="51" y="307"/>
                    <a:pt x="51" y="307"/>
                  </a:cubicBezTo>
                  <a:cubicBezTo>
                    <a:pt x="51" y="307"/>
                    <a:pt x="51" y="307"/>
                    <a:pt x="51" y="307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2" y="11"/>
                    <a:pt x="54" y="8"/>
                    <a:pt x="53" y="6"/>
                  </a:cubicBezTo>
                  <a:close/>
                  <a:moveTo>
                    <a:pt x="24" y="7"/>
                  </a:moveTo>
                  <a:cubicBezTo>
                    <a:pt x="24" y="7"/>
                    <a:pt x="25" y="7"/>
                    <a:pt x="26" y="7"/>
                  </a:cubicBezTo>
                  <a:cubicBezTo>
                    <a:pt x="26" y="7"/>
                    <a:pt x="27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30" y="7"/>
                    <a:pt x="31" y="7"/>
                    <a:pt x="31" y="7"/>
                  </a:cubicBezTo>
                  <a:cubicBezTo>
                    <a:pt x="39" y="7"/>
                    <a:pt x="43" y="7"/>
                    <a:pt x="45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177"/>
                    <a:pt x="44" y="177"/>
                    <a:pt x="44" y="177"/>
                  </a:cubicBezTo>
                  <a:cubicBezTo>
                    <a:pt x="10" y="177"/>
                    <a:pt x="10" y="177"/>
                    <a:pt x="10" y="177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1" y="7"/>
                    <a:pt x="16" y="7"/>
                    <a:pt x="24" y="7"/>
                  </a:cubicBezTo>
                  <a:close/>
                </a:path>
              </a:pathLst>
            </a:custGeom>
            <a:solidFill>
              <a:srgbClr val="1F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75"/>
            <p:cNvSpPr>
              <a:spLocks noEditPoints="1"/>
            </p:cNvSpPr>
            <p:nvPr/>
          </p:nvSpPr>
          <p:spPr bwMode="auto">
            <a:xfrm>
              <a:off x="8897938" y="2306638"/>
              <a:ext cx="142875" cy="874713"/>
            </a:xfrm>
            <a:custGeom>
              <a:avLst/>
              <a:gdLst>
                <a:gd name="T0" fmla="*/ 53 w 54"/>
                <a:gd name="T1" fmla="*/ 6 h 331"/>
                <a:gd name="T2" fmla="*/ 31 w 54"/>
                <a:gd name="T3" fmla="*/ 0 h 331"/>
                <a:gd name="T4" fmla="*/ 29 w 54"/>
                <a:gd name="T5" fmla="*/ 0 h 331"/>
                <a:gd name="T6" fmla="*/ 28 w 54"/>
                <a:gd name="T7" fmla="*/ 0 h 331"/>
                <a:gd name="T8" fmla="*/ 27 w 54"/>
                <a:gd name="T9" fmla="*/ 0 h 331"/>
                <a:gd name="T10" fmla="*/ 27 w 54"/>
                <a:gd name="T11" fmla="*/ 0 h 331"/>
                <a:gd name="T12" fmla="*/ 27 w 54"/>
                <a:gd name="T13" fmla="*/ 0 h 331"/>
                <a:gd name="T14" fmla="*/ 25 w 54"/>
                <a:gd name="T15" fmla="*/ 0 h 331"/>
                <a:gd name="T16" fmla="*/ 24 w 54"/>
                <a:gd name="T17" fmla="*/ 0 h 331"/>
                <a:gd name="T18" fmla="*/ 1 w 54"/>
                <a:gd name="T19" fmla="*/ 6 h 331"/>
                <a:gd name="T20" fmla="*/ 4 w 54"/>
                <a:gd name="T21" fmla="*/ 12 h 331"/>
                <a:gd name="T22" fmla="*/ 4 w 54"/>
                <a:gd name="T23" fmla="*/ 307 h 331"/>
                <a:gd name="T24" fmla="*/ 4 w 54"/>
                <a:gd name="T25" fmla="*/ 307 h 331"/>
                <a:gd name="T26" fmla="*/ 7 w 54"/>
                <a:gd name="T27" fmla="*/ 318 h 331"/>
                <a:gd name="T28" fmla="*/ 23 w 54"/>
                <a:gd name="T29" fmla="*/ 330 h 331"/>
                <a:gd name="T30" fmla="*/ 23 w 54"/>
                <a:gd name="T31" fmla="*/ 331 h 331"/>
                <a:gd name="T32" fmla="*/ 27 w 54"/>
                <a:gd name="T33" fmla="*/ 331 h 331"/>
                <a:gd name="T34" fmla="*/ 27 w 54"/>
                <a:gd name="T35" fmla="*/ 331 h 331"/>
                <a:gd name="T36" fmla="*/ 27 w 54"/>
                <a:gd name="T37" fmla="*/ 331 h 331"/>
                <a:gd name="T38" fmla="*/ 27 w 54"/>
                <a:gd name="T39" fmla="*/ 331 h 331"/>
                <a:gd name="T40" fmla="*/ 27 w 54"/>
                <a:gd name="T41" fmla="*/ 331 h 331"/>
                <a:gd name="T42" fmla="*/ 31 w 54"/>
                <a:gd name="T43" fmla="*/ 331 h 331"/>
                <a:gd name="T44" fmla="*/ 31 w 54"/>
                <a:gd name="T45" fmla="*/ 330 h 331"/>
                <a:gd name="T46" fmla="*/ 47 w 54"/>
                <a:gd name="T47" fmla="*/ 318 h 331"/>
                <a:gd name="T48" fmla="*/ 50 w 54"/>
                <a:gd name="T49" fmla="*/ 307 h 331"/>
                <a:gd name="T50" fmla="*/ 50 w 54"/>
                <a:gd name="T51" fmla="*/ 307 h 331"/>
                <a:gd name="T52" fmla="*/ 50 w 54"/>
                <a:gd name="T53" fmla="*/ 12 h 331"/>
                <a:gd name="T54" fmla="*/ 53 w 54"/>
                <a:gd name="T55" fmla="*/ 6 h 331"/>
                <a:gd name="T56" fmla="*/ 24 w 54"/>
                <a:gd name="T57" fmla="*/ 7 h 331"/>
                <a:gd name="T58" fmla="*/ 25 w 54"/>
                <a:gd name="T59" fmla="*/ 7 h 331"/>
                <a:gd name="T60" fmla="*/ 27 w 54"/>
                <a:gd name="T61" fmla="*/ 7 h 331"/>
                <a:gd name="T62" fmla="*/ 28 w 54"/>
                <a:gd name="T63" fmla="*/ 7 h 331"/>
                <a:gd name="T64" fmla="*/ 29 w 54"/>
                <a:gd name="T65" fmla="*/ 7 h 331"/>
                <a:gd name="T66" fmla="*/ 31 w 54"/>
                <a:gd name="T67" fmla="*/ 7 h 331"/>
                <a:gd name="T68" fmla="*/ 45 w 54"/>
                <a:gd name="T69" fmla="*/ 8 h 331"/>
                <a:gd name="T70" fmla="*/ 44 w 54"/>
                <a:gd name="T71" fmla="*/ 8 h 331"/>
                <a:gd name="T72" fmla="*/ 44 w 54"/>
                <a:gd name="T73" fmla="*/ 134 h 331"/>
                <a:gd name="T74" fmla="*/ 10 w 54"/>
                <a:gd name="T75" fmla="*/ 134 h 331"/>
                <a:gd name="T76" fmla="*/ 10 w 54"/>
                <a:gd name="T77" fmla="*/ 8 h 331"/>
                <a:gd name="T78" fmla="*/ 9 w 54"/>
                <a:gd name="T79" fmla="*/ 8 h 331"/>
                <a:gd name="T80" fmla="*/ 24 w 54"/>
                <a:gd name="T81" fmla="*/ 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" h="331">
                  <a:moveTo>
                    <a:pt x="53" y="6"/>
                  </a:moveTo>
                  <a:cubicBezTo>
                    <a:pt x="52" y="2"/>
                    <a:pt x="46" y="0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29" y="0"/>
                    <a:pt x="28" y="0"/>
                    <a:pt x="28" y="0"/>
                  </a:cubicBezTo>
                  <a:cubicBezTo>
                    <a:pt x="28" y="0"/>
                    <a:pt x="28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6" y="0"/>
                    <a:pt x="25" y="0"/>
                  </a:cubicBezTo>
                  <a:cubicBezTo>
                    <a:pt x="25" y="0"/>
                    <a:pt x="24" y="0"/>
                    <a:pt x="24" y="0"/>
                  </a:cubicBezTo>
                  <a:cubicBezTo>
                    <a:pt x="8" y="0"/>
                    <a:pt x="2" y="2"/>
                    <a:pt x="1" y="6"/>
                  </a:cubicBezTo>
                  <a:cubicBezTo>
                    <a:pt x="0" y="9"/>
                    <a:pt x="2" y="11"/>
                    <a:pt x="4" y="12"/>
                  </a:cubicBezTo>
                  <a:cubicBezTo>
                    <a:pt x="4" y="307"/>
                    <a:pt x="4" y="307"/>
                    <a:pt x="4" y="307"/>
                  </a:cubicBezTo>
                  <a:cubicBezTo>
                    <a:pt x="4" y="307"/>
                    <a:pt x="4" y="307"/>
                    <a:pt x="4" y="307"/>
                  </a:cubicBezTo>
                  <a:cubicBezTo>
                    <a:pt x="4" y="307"/>
                    <a:pt x="4" y="313"/>
                    <a:pt x="7" y="318"/>
                  </a:cubicBezTo>
                  <a:cubicBezTo>
                    <a:pt x="9" y="323"/>
                    <a:pt x="14" y="329"/>
                    <a:pt x="23" y="330"/>
                  </a:cubicBezTo>
                  <a:cubicBezTo>
                    <a:pt x="23" y="331"/>
                    <a:pt x="23" y="331"/>
                    <a:pt x="23" y="331"/>
                  </a:cubicBezTo>
                  <a:cubicBezTo>
                    <a:pt x="27" y="331"/>
                    <a:pt x="27" y="331"/>
                    <a:pt x="27" y="331"/>
                  </a:cubicBezTo>
                  <a:cubicBezTo>
                    <a:pt x="27" y="331"/>
                    <a:pt x="27" y="331"/>
                    <a:pt x="27" y="331"/>
                  </a:cubicBezTo>
                  <a:cubicBezTo>
                    <a:pt x="27" y="331"/>
                    <a:pt x="27" y="331"/>
                    <a:pt x="27" y="331"/>
                  </a:cubicBezTo>
                  <a:cubicBezTo>
                    <a:pt x="27" y="331"/>
                    <a:pt x="27" y="331"/>
                    <a:pt x="27" y="331"/>
                  </a:cubicBezTo>
                  <a:cubicBezTo>
                    <a:pt x="27" y="331"/>
                    <a:pt x="27" y="331"/>
                    <a:pt x="27" y="331"/>
                  </a:cubicBezTo>
                  <a:cubicBezTo>
                    <a:pt x="31" y="331"/>
                    <a:pt x="31" y="331"/>
                    <a:pt x="31" y="331"/>
                  </a:cubicBezTo>
                  <a:cubicBezTo>
                    <a:pt x="31" y="330"/>
                    <a:pt x="31" y="330"/>
                    <a:pt x="31" y="330"/>
                  </a:cubicBezTo>
                  <a:cubicBezTo>
                    <a:pt x="40" y="329"/>
                    <a:pt x="45" y="323"/>
                    <a:pt x="47" y="318"/>
                  </a:cubicBezTo>
                  <a:cubicBezTo>
                    <a:pt x="50" y="313"/>
                    <a:pt x="50" y="307"/>
                    <a:pt x="50" y="307"/>
                  </a:cubicBezTo>
                  <a:cubicBezTo>
                    <a:pt x="50" y="307"/>
                    <a:pt x="50" y="307"/>
                    <a:pt x="50" y="307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2" y="11"/>
                    <a:pt x="54" y="8"/>
                    <a:pt x="53" y="6"/>
                  </a:cubicBezTo>
                  <a:close/>
                  <a:moveTo>
                    <a:pt x="24" y="7"/>
                  </a:moveTo>
                  <a:cubicBezTo>
                    <a:pt x="24" y="7"/>
                    <a:pt x="25" y="7"/>
                    <a:pt x="25" y="7"/>
                  </a:cubicBezTo>
                  <a:cubicBezTo>
                    <a:pt x="26" y="7"/>
                    <a:pt x="27" y="7"/>
                    <a:pt x="27" y="7"/>
                  </a:cubicBezTo>
                  <a:cubicBezTo>
                    <a:pt x="27" y="7"/>
                    <a:pt x="28" y="7"/>
                    <a:pt x="28" y="7"/>
                  </a:cubicBezTo>
                  <a:cubicBezTo>
                    <a:pt x="28" y="7"/>
                    <a:pt x="29" y="7"/>
                    <a:pt x="29" y="7"/>
                  </a:cubicBezTo>
                  <a:cubicBezTo>
                    <a:pt x="30" y="7"/>
                    <a:pt x="30" y="7"/>
                    <a:pt x="31" y="7"/>
                  </a:cubicBezTo>
                  <a:cubicBezTo>
                    <a:pt x="39" y="7"/>
                    <a:pt x="43" y="7"/>
                    <a:pt x="45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134"/>
                    <a:pt x="44" y="134"/>
                    <a:pt x="44" y="134"/>
                  </a:cubicBezTo>
                  <a:cubicBezTo>
                    <a:pt x="10" y="134"/>
                    <a:pt x="10" y="134"/>
                    <a:pt x="10" y="134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1" y="7"/>
                    <a:pt x="15" y="7"/>
                    <a:pt x="24" y="7"/>
                  </a:cubicBezTo>
                  <a:close/>
                </a:path>
              </a:pathLst>
            </a:custGeom>
            <a:solidFill>
              <a:srgbClr val="1F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76"/>
            <p:cNvSpPr>
              <a:spLocks/>
            </p:cNvSpPr>
            <p:nvPr/>
          </p:nvSpPr>
          <p:spPr bwMode="auto">
            <a:xfrm>
              <a:off x="8518525" y="2541588"/>
              <a:ext cx="669925" cy="763588"/>
            </a:xfrm>
            <a:custGeom>
              <a:avLst/>
              <a:gdLst>
                <a:gd name="T0" fmla="*/ 234 w 254"/>
                <a:gd name="T1" fmla="*/ 0 h 289"/>
                <a:gd name="T2" fmla="*/ 234 w 254"/>
                <a:gd name="T3" fmla="*/ 239 h 289"/>
                <a:gd name="T4" fmla="*/ 204 w 254"/>
                <a:gd name="T5" fmla="*/ 269 h 289"/>
                <a:gd name="T6" fmla="*/ 50 w 254"/>
                <a:gd name="T7" fmla="*/ 269 h 289"/>
                <a:gd name="T8" fmla="*/ 20 w 254"/>
                <a:gd name="T9" fmla="*/ 239 h 289"/>
                <a:gd name="T10" fmla="*/ 20 w 254"/>
                <a:gd name="T11" fmla="*/ 0 h 289"/>
                <a:gd name="T12" fmla="*/ 0 w 254"/>
                <a:gd name="T13" fmla="*/ 0 h 289"/>
                <a:gd name="T14" fmla="*/ 0 w 254"/>
                <a:gd name="T15" fmla="*/ 239 h 289"/>
                <a:gd name="T16" fmla="*/ 50 w 254"/>
                <a:gd name="T17" fmla="*/ 289 h 289"/>
                <a:gd name="T18" fmla="*/ 204 w 254"/>
                <a:gd name="T19" fmla="*/ 289 h 289"/>
                <a:gd name="T20" fmla="*/ 254 w 254"/>
                <a:gd name="T21" fmla="*/ 239 h 289"/>
                <a:gd name="T22" fmla="*/ 254 w 254"/>
                <a:gd name="T23" fmla="*/ 0 h 289"/>
                <a:gd name="T24" fmla="*/ 234 w 254"/>
                <a:gd name="T25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4" h="289">
                  <a:moveTo>
                    <a:pt x="234" y="0"/>
                  </a:moveTo>
                  <a:cubicBezTo>
                    <a:pt x="234" y="239"/>
                    <a:pt x="234" y="239"/>
                    <a:pt x="234" y="239"/>
                  </a:cubicBezTo>
                  <a:cubicBezTo>
                    <a:pt x="234" y="255"/>
                    <a:pt x="220" y="269"/>
                    <a:pt x="204" y="269"/>
                  </a:cubicBezTo>
                  <a:cubicBezTo>
                    <a:pt x="50" y="269"/>
                    <a:pt x="50" y="269"/>
                    <a:pt x="50" y="269"/>
                  </a:cubicBezTo>
                  <a:cubicBezTo>
                    <a:pt x="34" y="269"/>
                    <a:pt x="20" y="255"/>
                    <a:pt x="20" y="23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0" y="266"/>
                    <a:pt x="23" y="289"/>
                    <a:pt x="50" y="289"/>
                  </a:cubicBezTo>
                  <a:cubicBezTo>
                    <a:pt x="204" y="289"/>
                    <a:pt x="204" y="289"/>
                    <a:pt x="204" y="289"/>
                  </a:cubicBezTo>
                  <a:cubicBezTo>
                    <a:pt x="231" y="289"/>
                    <a:pt x="254" y="266"/>
                    <a:pt x="254" y="239"/>
                  </a:cubicBezTo>
                  <a:cubicBezTo>
                    <a:pt x="254" y="0"/>
                    <a:pt x="254" y="0"/>
                    <a:pt x="254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1F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77"/>
            <p:cNvSpPr>
              <a:spLocks/>
            </p:cNvSpPr>
            <p:nvPr/>
          </p:nvSpPr>
          <p:spPr bwMode="auto">
            <a:xfrm>
              <a:off x="8518525" y="2532063"/>
              <a:ext cx="165100" cy="44450"/>
            </a:xfrm>
            <a:custGeom>
              <a:avLst/>
              <a:gdLst>
                <a:gd name="T0" fmla="*/ 0 w 63"/>
                <a:gd name="T1" fmla="*/ 0 h 17"/>
                <a:gd name="T2" fmla="*/ 0 w 63"/>
                <a:gd name="T3" fmla="*/ 17 h 17"/>
                <a:gd name="T4" fmla="*/ 63 w 63"/>
                <a:gd name="T5" fmla="*/ 17 h 17"/>
                <a:gd name="T6" fmla="*/ 63 w 63"/>
                <a:gd name="T7" fmla="*/ 4 h 17"/>
                <a:gd name="T8" fmla="*/ 53 w 63"/>
                <a:gd name="T9" fmla="*/ 0 h 17"/>
                <a:gd name="T10" fmla="*/ 0 w 63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7">
                  <a:moveTo>
                    <a:pt x="0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58" y="3"/>
                    <a:pt x="55" y="2"/>
                    <a:pt x="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78"/>
            <p:cNvSpPr>
              <a:spLocks/>
            </p:cNvSpPr>
            <p:nvPr/>
          </p:nvSpPr>
          <p:spPr bwMode="auto">
            <a:xfrm>
              <a:off x="8791575" y="2532063"/>
              <a:ext cx="122238" cy="44450"/>
            </a:xfrm>
            <a:custGeom>
              <a:avLst/>
              <a:gdLst>
                <a:gd name="T0" fmla="*/ 13 w 46"/>
                <a:gd name="T1" fmla="*/ 0 h 17"/>
                <a:gd name="T2" fmla="*/ 0 w 46"/>
                <a:gd name="T3" fmla="*/ 5 h 17"/>
                <a:gd name="T4" fmla="*/ 0 w 46"/>
                <a:gd name="T5" fmla="*/ 17 h 17"/>
                <a:gd name="T6" fmla="*/ 46 w 46"/>
                <a:gd name="T7" fmla="*/ 17 h 17"/>
                <a:gd name="T8" fmla="*/ 46 w 46"/>
                <a:gd name="T9" fmla="*/ 5 h 17"/>
                <a:gd name="T10" fmla="*/ 35 w 46"/>
                <a:gd name="T11" fmla="*/ 0 h 17"/>
                <a:gd name="T12" fmla="*/ 13 w 46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7">
                  <a:moveTo>
                    <a:pt x="13" y="0"/>
                  </a:moveTo>
                  <a:cubicBezTo>
                    <a:pt x="11" y="2"/>
                    <a:pt x="6" y="4"/>
                    <a:pt x="0" y="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1" y="4"/>
                    <a:pt x="37" y="2"/>
                    <a:pt x="35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79"/>
            <p:cNvSpPr>
              <a:spLocks/>
            </p:cNvSpPr>
            <p:nvPr/>
          </p:nvSpPr>
          <p:spPr bwMode="auto">
            <a:xfrm>
              <a:off x="9021763" y="2532063"/>
              <a:ext cx="166688" cy="44450"/>
            </a:xfrm>
            <a:custGeom>
              <a:avLst/>
              <a:gdLst>
                <a:gd name="T0" fmla="*/ 12 w 63"/>
                <a:gd name="T1" fmla="*/ 0 h 17"/>
                <a:gd name="T2" fmla="*/ 0 w 63"/>
                <a:gd name="T3" fmla="*/ 5 h 17"/>
                <a:gd name="T4" fmla="*/ 0 w 63"/>
                <a:gd name="T5" fmla="*/ 17 h 17"/>
                <a:gd name="T6" fmla="*/ 63 w 63"/>
                <a:gd name="T7" fmla="*/ 17 h 17"/>
                <a:gd name="T8" fmla="*/ 63 w 63"/>
                <a:gd name="T9" fmla="*/ 0 h 17"/>
                <a:gd name="T10" fmla="*/ 12 w 63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7">
                  <a:moveTo>
                    <a:pt x="12" y="0"/>
                  </a:moveTo>
                  <a:cubicBezTo>
                    <a:pt x="10" y="2"/>
                    <a:pt x="5" y="4"/>
                    <a:pt x="0" y="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0"/>
                    <a:pt x="63" y="0"/>
                    <a:pt x="63" y="0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2" name="Freeform 80"/>
          <p:cNvSpPr>
            <a:spLocks noEditPoints="1"/>
          </p:cNvSpPr>
          <p:nvPr/>
        </p:nvSpPr>
        <p:spPr bwMode="auto">
          <a:xfrm>
            <a:off x="10058400" y="3776663"/>
            <a:ext cx="1222375" cy="1019175"/>
          </a:xfrm>
          <a:custGeom>
            <a:avLst/>
            <a:gdLst>
              <a:gd name="T0" fmla="*/ 463 w 463"/>
              <a:gd name="T1" fmla="*/ 60 h 386"/>
              <a:gd name="T2" fmla="*/ 231 w 463"/>
              <a:gd name="T3" fmla="*/ 0 h 386"/>
              <a:gd name="T4" fmla="*/ 0 w 463"/>
              <a:gd name="T5" fmla="*/ 59 h 386"/>
              <a:gd name="T6" fmla="*/ 2 w 463"/>
              <a:gd name="T7" fmla="*/ 74 h 386"/>
              <a:gd name="T8" fmla="*/ 93 w 463"/>
              <a:gd name="T9" fmla="*/ 98 h 386"/>
              <a:gd name="T10" fmla="*/ 94 w 463"/>
              <a:gd name="T11" fmla="*/ 211 h 386"/>
              <a:gd name="T12" fmla="*/ 227 w 463"/>
              <a:gd name="T13" fmla="*/ 277 h 386"/>
              <a:gd name="T14" fmla="*/ 369 w 463"/>
              <a:gd name="T15" fmla="*/ 211 h 386"/>
              <a:gd name="T16" fmla="*/ 370 w 463"/>
              <a:gd name="T17" fmla="*/ 99 h 386"/>
              <a:gd name="T18" fmla="*/ 375 w 463"/>
              <a:gd name="T19" fmla="*/ 98 h 386"/>
              <a:gd name="T20" fmla="*/ 384 w 463"/>
              <a:gd name="T21" fmla="*/ 188 h 386"/>
              <a:gd name="T22" fmla="*/ 380 w 463"/>
              <a:gd name="T23" fmla="*/ 287 h 386"/>
              <a:gd name="T24" fmla="*/ 365 w 463"/>
              <a:gd name="T25" fmla="*/ 304 h 386"/>
              <a:gd name="T26" fmla="*/ 378 w 463"/>
              <a:gd name="T27" fmla="*/ 321 h 386"/>
              <a:gd name="T28" fmla="*/ 355 w 463"/>
              <a:gd name="T29" fmla="*/ 383 h 386"/>
              <a:gd name="T30" fmla="*/ 362 w 463"/>
              <a:gd name="T31" fmla="*/ 385 h 386"/>
              <a:gd name="T32" fmla="*/ 372 w 463"/>
              <a:gd name="T33" fmla="*/ 360 h 386"/>
              <a:gd name="T34" fmla="*/ 366 w 463"/>
              <a:gd name="T35" fmla="*/ 385 h 386"/>
              <a:gd name="T36" fmla="*/ 373 w 463"/>
              <a:gd name="T37" fmla="*/ 386 h 386"/>
              <a:gd name="T38" fmla="*/ 376 w 463"/>
              <a:gd name="T39" fmla="*/ 368 h 386"/>
              <a:gd name="T40" fmla="*/ 377 w 463"/>
              <a:gd name="T41" fmla="*/ 385 h 386"/>
              <a:gd name="T42" fmla="*/ 384 w 463"/>
              <a:gd name="T43" fmla="*/ 386 h 386"/>
              <a:gd name="T44" fmla="*/ 383 w 463"/>
              <a:gd name="T45" fmla="*/ 368 h 386"/>
              <a:gd name="T46" fmla="*/ 386 w 463"/>
              <a:gd name="T47" fmla="*/ 386 h 386"/>
              <a:gd name="T48" fmla="*/ 393 w 463"/>
              <a:gd name="T49" fmla="*/ 386 h 386"/>
              <a:gd name="T50" fmla="*/ 390 w 463"/>
              <a:gd name="T51" fmla="*/ 364 h 386"/>
              <a:gd name="T52" fmla="*/ 396 w 463"/>
              <a:gd name="T53" fmla="*/ 384 h 386"/>
              <a:gd name="T54" fmla="*/ 402 w 463"/>
              <a:gd name="T55" fmla="*/ 383 h 386"/>
              <a:gd name="T56" fmla="*/ 388 w 463"/>
              <a:gd name="T57" fmla="*/ 321 h 386"/>
              <a:gd name="T58" fmla="*/ 400 w 463"/>
              <a:gd name="T59" fmla="*/ 304 h 386"/>
              <a:gd name="T60" fmla="*/ 387 w 463"/>
              <a:gd name="T61" fmla="*/ 287 h 386"/>
              <a:gd name="T62" fmla="*/ 391 w 463"/>
              <a:gd name="T63" fmla="*/ 189 h 386"/>
              <a:gd name="T64" fmla="*/ 383 w 463"/>
              <a:gd name="T65" fmla="*/ 96 h 386"/>
              <a:gd name="T66" fmla="*/ 461 w 463"/>
              <a:gd name="T67" fmla="*/ 76 h 386"/>
              <a:gd name="T68" fmla="*/ 463 w 463"/>
              <a:gd name="T69" fmla="*/ 60 h 386"/>
              <a:gd name="T70" fmla="*/ 229 w 463"/>
              <a:gd name="T71" fmla="*/ 81 h 386"/>
              <a:gd name="T72" fmla="*/ 93 w 463"/>
              <a:gd name="T73" fmla="*/ 56 h 386"/>
              <a:gd name="T74" fmla="*/ 229 w 463"/>
              <a:gd name="T75" fmla="*/ 32 h 386"/>
              <a:gd name="T76" fmla="*/ 364 w 463"/>
              <a:gd name="T77" fmla="*/ 56 h 386"/>
              <a:gd name="T78" fmla="*/ 229 w 463"/>
              <a:gd name="T79" fmla="*/ 81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63" h="386">
                <a:moveTo>
                  <a:pt x="463" y="60"/>
                </a:moveTo>
                <a:cubicBezTo>
                  <a:pt x="231" y="0"/>
                  <a:pt x="231" y="0"/>
                  <a:pt x="231" y="0"/>
                </a:cubicBezTo>
                <a:cubicBezTo>
                  <a:pt x="0" y="59"/>
                  <a:pt x="0" y="59"/>
                  <a:pt x="0" y="59"/>
                </a:cubicBezTo>
                <a:cubicBezTo>
                  <a:pt x="2" y="74"/>
                  <a:pt x="2" y="74"/>
                  <a:pt x="2" y="74"/>
                </a:cubicBezTo>
                <a:cubicBezTo>
                  <a:pt x="93" y="98"/>
                  <a:pt x="93" y="98"/>
                  <a:pt x="93" y="98"/>
                </a:cubicBezTo>
                <a:cubicBezTo>
                  <a:pt x="94" y="211"/>
                  <a:pt x="94" y="211"/>
                  <a:pt x="94" y="211"/>
                </a:cubicBezTo>
                <a:cubicBezTo>
                  <a:pt x="114" y="275"/>
                  <a:pt x="227" y="277"/>
                  <a:pt x="227" y="277"/>
                </a:cubicBezTo>
                <a:cubicBezTo>
                  <a:pt x="358" y="276"/>
                  <a:pt x="369" y="211"/>
                  <a:pt x="369" y="211"/>
                </a:cubicBezTo>
                <a:cubicBezTo>
                  <a:pt x="370" y="99"/>
                  <a:pt x="370" y="99"/>
                  <a:pt x="370" y="99"/>
                </a:cubicBezTo>
                <a:cubicBezTo>
                  <a:pt x="375" y="98"/>
                  <a:pt x="375" y="98"/>
                  <a:pt x="375" y="98"/>
                </a:cubicBezTo>
                <a:cubicBezTo>
                  <a:pt x="381" y="113"/>
                  <a:pt x="387" y="140"/>
                  <a:pt x="384" y="188"/>
                </a:cubicBezTo>
                <a:cubicBezTo>
                  <a:pt x="380" y="256"/>
                  <a:pt x="379" y="276"/>
                  <a:pt x="380" y="287"/>
                </a:cubicBezTo>
                <a:cubicBezTo>
                  <a:pt x="371" y="288"/>
                  <a:pt x="365" y="295"/>
                  <a:pt x="365" y="304"/>
                </a:cubicBezTo>
                <a:cubicBezTo>
                  <a:pt x="365" y="312"/>
                  <a:pt x="370" y="319"/>
                  <a:pt x="378" y="321"/>
                </a:cubicBezTo>
                <a:cubicBezTo>
                  <a:pt x="376" y="329"/>
                  <a:pt x="369" y="354"/>
                  <a:pt x="355" y="383"/>
                </a:cubicBezTo>
                <a:cubicBezTo>
                  <a:pt x="362" y="385"/>
                  <a:pt x="362" y="385"/>
                  <a:pt x="362" y="385"/>
                </a:cubicBezTo>
                <a:cubicBezTo>
                  <a:pt x="362" y="385"/>
                  <a:pt x="370" y="367"/>
                  <a:pt x="372" y="360"/>
                </a:cubicBezTo>
                <a:cubicBezTo>
                  <a:pt x="371" y="365"/>
                  <a:pt x="367" y="383"/>
                  <a:pt x="366" y="385"/>
                </a:cubicBezTo>
                <a:cubicBezTo>
                  <a:pt x="373" y="386"/>
                  <a:pt x="373" y="386"/>
                  <a:pt x="373" y="386"/>
                </a:cubicBezTo>
                <a:cubicBezTo>
                  <a:pt x="373" y="386"/>
                  <a:pt x="376" y="370"/>
                  <a:pt x="376" y="368"/>
                </a:cubicBezTo>
                <a:cubicBezTo>
                  <a:pt x="376" y="368"/>
                  <a:pt x="376" y="385"/>
                  <a:pt x="377" y="385"/>
                </a:cubicBezTo>
                <a:cubicBezTo>
                  <a:pt x="384" y="386"/>
                  <a:pt x="384" y="386"/>
                  <a:pt x="384" y="386"/>
                </a:cubicBezTo>
                <a:cubicBezTo>
                  <a:pt x="384" y="386"/>
                  <a:pt x="382" y="371"/>
                  <a:pt x="383" y="368"/>
                </a:cubicBezTo>
                <a:cubicBezTo>
                  <a:pt x="383" y="368"/>
                  <a:pt x="386" y="378"/>
                  <a:pt x="386" y="386"/>
                </a:cubicBezTo>
                <a:cubicBezTo>
                  <a:pt x="393" y="386"/>
                  <a:pt x="393" y="386"/>
                  <a:pt x="393" y="386"/>
                </a:cubicBezTo>
                <a:cubicBezTo>
                  <a:pt x="393" y="386"/>
                  <a:pt x="391" y="368"/>
                  <a:pt x="390" y="364"/>
                </a:cubicBezTo>
                <a:cubicBezTo>
                  <a:pt x="390" y="364"/>
                  <a:pt x="395" y="375"/>
                  <a:pt x="396" y="384"/>
                </a:cubicBezTo>
                <a:cubicBezTo>
                  <a:pt x="402" y="383"/>
                  <a:pt x="402" y="383"/>
                  <a:pt x="402" y="383"/>
                </a:cubicBezTo>
                <a:cubicBezTo>
                  <a:pt x="402" y="383"/>
                  <a:pt x="391" y="333"/>
                  <a:pt x="388" y="321"/>
                </a:cubicBezTo>
                <a:cubicBezTo>
                  <a:pt x="395" y="318"/>
                  <a:pt x="400" y="312"/>
                  <a:pt x="400" y="304"/>
                </a:cubicBezTo>
                <a:cubicBezTo>
                  <a:pt x="400" y="296"/>
                  <a:pt x="394" y="289"/>
                  <a:pt x="387" y="287"/>
                </a:cubicBezTo>
                <a:cubicBezTo>
                  <a:pt x="386" y="277"/>
                  <a:pt x="387" y="258"/>
                  <a:pt x="391" y="189"/>
                </a:cubicBezTo>
                <a:cubicBezTo>
                  <a:pt x="394" y="148"/>
                  <a:pt x="391" y="117"/>
                  <a:pt x="383" y="96"/>
                </a:cubicBezTo>
                <a:cubicBezTo>
                  <a:pt x="461" y="76"/>
                  <a:pt x="461" y="76"/>
                  <a:pt x="461" y="76"/>
                </a:cubicBezTo>
                <a:lnTo>
                  <a:pt x="463" y="60"/>
                </a:lnTo>
                <a:close/>
                <a:moveTo>
                  <a:pt x="229" y="81"/>
                </a:moveTo>
                <a:cubicBezTo>
                  <a:pt x="154" y="81"/>
                  <a:pt x="93" y="70"/>
                  <a:pt x="93" y="56"/>
                </a:cubicBezTo>
                <a:cubicBezTo>
                  <a:pt x="93" y="43"/>
                  <a:pt x="154" y="32"/>
                  <a:pt x="229" y="32"/>
                </a:cubicBezTo>
                <a:cubicBezTo>
                  <a:pt x="303" y="32"/>
                  <a:pt x="364" y="43"/>
                  <a:pt x="364" y="56"/>
                </a:cubicBezTo>
                <a:cubicBezTo>
                  <a:pt x="364" y="70"/>
                  <a:pt x="303" y="81"/>
                  <a:pt x="229" y="81"/>
                </a:cubicBezTo>
                <a:close/>
              </a:path>
            </a:pathLst>
          </a:custGeom>
          <a:solidFill>
            <a:srgbClr val="1F1E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5" name="组合 94"/>
          <p:cNvGrpSpPr/>
          <p:nvPr/>
        </p:nvGrpSpPr>
        <p:grpSpPr>
          <a:xfrm>
            <a:off x="10145713" y="752476"/>
            <a:ext cx="936625" cy="1095375"/>
            <a:chOff x="9955213" y="771526"/>
            <a:chExt cx="936625" cy="1095375"/>
          </a:xfrm>
        </p:grpSpPr>
        <p:sp>
          <p:nvSpPr>
            <p:cNvPr id="83" name="Freeform 81"/>
            <p:cNvSpPr>
              <a:spLocks/>
            </p:cNvSpPr>
            <p:nvPr/>
          </p:nvSpPr>
          <p:spPr bwMode="auto">
            <a:xfrm>
              <a:off x="10086975" y="1462088"/>
              <a:ext cx="676275" cy="246063"/>
            </a:xfrm>
            <a:custGeom>
              <a:avLst/>
              <a:gdLst>
                <a:gd name="T0" fmla="*/ 37 w 256"/>
                <a:gd name="T1" fmla="*/ 52 h 93"/>
                <a:gd name="T2" fmla="*/ 130 w 256"/>
                <a:gd name="T3" fmla="*/ 93 h 93"/>
                <a:gd name="T4" fmla="*/ 256 w 256"/>
                <a:gd name="T5" fmla="*/ 12 h 93"/>
                <a:gd name="T6" fmla="*/ 240 w 256"/>
                <a:gd name="T7" fmla="*/ 0 h 93"/>
                <a:gd name="T8" fmla="*/ 15 w 256"/>
                <a:gd name="T9" fmla="*/ 0 h 93"/>
                <a:gd name="T10" fmla="*/ 0 w 256"/>
                <a:gd name="T11" fmla="*/ 12 h 93"/>
                <a:gd name="T12" fmla="*/ 37 w 256"/>
                <a:gd name="T13" fmla="*/ 5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93">
                  <a:moveTo>
                    <a:pt x="37" y="52"/>
                  </a:moveTo>
                  <a:cubicBezTo>
                    <a:pt x="58" y="70"/>
                    <a:pt x="91" y="92"/>
                    <a:pt x="130" y="93"/>
                  </a:cubicBezTo>
                  <a:cubicBezTo>
                    <a:pt x="174" y="93"/>
                    <a:pt x="216" y="66"/>
                    <a:pt x="256" y="12"/>
                  </a:cubicBezTo>
                  <a:cubicBezTo>
                    <a:pt x="254" y="5"/>
                    <a:pt x="248" y="0"/>
                    <a:pt x="24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8" y="0"/>
                    <a:pt x="2" y="5"/>
                    <a:pt x="0" y="12"/>
                  </a:cubicBezTo>
                  <a:cubicBezTo>
                    <a:pt x="3" y="15"/>
                    <a:pt x="16" y="34"/>
                    <a:pt x="37" y="52"/>
                  </a:cubicBezTo>
                  <a:close/>
                </a:path>
              </a:pathLst>
            </a:custGeom>
            <a:solidFill>
              <a:srgbClr val="1F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82"/>
            <p:cNvSpPr>
              <a:spLocks/>
            </p:cNvSpPr>
            <p:nvPr/>
          </p:nvSpPr>
          <p:spPr bwMode="auto">
            <a:xfrm>
              <a:off x="10086975" y="1533526"/>
              <a:ext cx="676275" cy="250825"/>
            </a:xfrm>
            <a:custGeom>
              <a:avLst/>
              <a:gdLst>
                <a:gd name="T0" fmla="*/ 131 w 256"/>
                <a:gd name="T1" fmla="*/ 75 h 95"/>
                <a:gd name="T2" fmla="*/ 130 w 256"/>
                <a:gd name="T3" fmla="*/ 75 h 95"/>
                <a:gd name="T4" fmla="*/ 30 w 256"/>
                <a:gd name="T5" fmla="*/ 32 h 95"/>
                <a:gd name="T6" fmla="*/ 0 w 256"/>
                <a:gd name="T7" fmla="*/ 0 h 95"/>
                <a:gd name="T8" fmla="*/ 0 w 256"/>
                <a:gd name="T9" fmla="*/ 44 h 95"/>
                <a:gd name="T10" fmla="*/ 0 w 256"/>
                <a:gd name="T11" fmla="*/ 44 h 95"/>
                <a:gd name="T12" fmla="*/ 0 w 256"/>
                <a:gd name="T13" fmla="*/ 80 h 95"/>
                <a:gd name="T14" fmla="*/ 15 w 256"/>
                <a:gd name="T15" fmla="*/ 95 h 95"/>
                <a:gd name="T16" fmla="*/ 240 w 256"/>
                <a:gd name="T17" fmla="*/ 95 h 95"/>
                <a:gd name="T18" fmla="*/ 256 w 256"/>
                <a:gd name="T19" fmla="*/ 80 h 95"/>
                <a:gd name="T20" fmla="*/ 256 w 256"/>
                <a:gd name="T21" fmla="*/ 19 h 95"/>
                <a:gd name="T22" fmla="*/ 256 w 256"/>
                <a:gd name="T23" fmla="*/ 19 h 95"/>
                <a:gd name="T24" fmla="*/ 256 w 256"/>
                <a:gd name="T25" fmla="*/ 0 h 95"/>
                <a:gd name="T26" fmla="*/ 131 w 256"/>
                <a:gd name="T27" fmla="*/ 7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95">
                  <a:moveTo>
                    <a:pt x="131" y="75"/>
                  </a:moveTo>
                  <a:cubicBezTo>
                    <a:pt x="131" y="75"/>
                    <a:pt x="130" y="75"/>
                    <a:pt x="130" y="75"/>
                  </a:cubicBezTo>
                  <a:cubicBezTo>
                    <a:pt x="97" y="75"/>
                    <a:pt x="62" y="60"/>
                    <a:pt x="30" y="32"/>
                  </a:cubicBezTo>
                  <a:cubicBezTo>
                    <a:pt x="17" y="20"/>
                    <a:pt x="6" y="8"/>
                    <a:pt x="0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9"/>
                    <a:pt x="7" y="95"/>
                    <a:pt x="15" y="95"/>
                  </a:cubicBezTo>
                  <a:cubicBezTo>
                    <a:pt x="240" y="95"/>
                    <a:pt x="240" y="95"/>
                    <a:pt x="240" y="95"/>
                  </a:cubicBezTo>
                  <a:cubicBezTo>
                    <a:pt x="249" y="95"/>
                    <a:pt x="256" y="89"/>
                    <a:pt x="256" y="80"/>
                  </a:cubicBezTo>
                  <a:cubicBezTo>
                    <a:pt x="256" y="19"/>
                    <a:pt x="256" y="19"/>
                    <a:pt x="256" y="19"/>
                  </a:cubicBezTo>
                  <a:cubicBezTo>
                    <a:pt x="256" y="19"/>
                    <a:pt x="256" y="19"/>
                    <a:pt x="256" y="19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17" y="50"/>
                    <a:pt x="175" y="75"/>
                    <a:pt x="131" y="75"/>
                  </a:cubicBezTo>
                  <a:close/>
                </a:path>
              </a:pathLst>
            </a:custGeom>
            <a:solidFill>
              <a:srgbClr val="1F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83"/>
            <p:cNvSpPr>
              <a:spLocks noEditPoints="1"/>
            </p:cNvSpPr>
            <p:nvPr/>
          </p:nvSpPr>
          <p:spPr bwMode="auto">
            <a:xfrm>
              <a:off x="9955213" y="771526"/>
              <a:ext cx="936625" cy="1095375"/>
            </a:xfrm>
            <a:custGeom>
              <a:avLst/>
              <a:gdLst>
                <a:gd name="T0" fmla="*/ 224 w 355"/>
                <a:gd name="T1" fmla="*/ 41 h 415"/>
                <a:gd name="T2" fmla="*/ 179 w 355"/>
                <a:gd name="T3" fmla="*/ 0 h 415"/>
                <a:gd name="T4" fmla="*/ 132 w 355"/>
                <a:gd name="T5" fmla="*/ 40 h 415"/>
                <a:gd name="T6" fmla="*/ 8 w 355"/>
                <a:gd name="T7" fmla="*/ 387 h 415"/>
                <a:gd name="T8" fmla="*/ 48 w 355"/>
                <a:gd name="T9" fmla="*/ 415 h 415"/>
                <a:gd name="T10" fmla="*/ 343 w 355"/>
                <a:gd name="T11" fmla="*/ 404 h 415"/>
                <a:gd name="T12" fmla="*/ 285 w 355"/>
                <a:gd name="T13" fmla="*/ 88 h 415"/>
                <a:gd name="T14" fmla="*/ 226 w 355"/>
                <a:gd name="T15" fmla="*/ 156 h 415"/>
                <a:gd name="T16" fmla="*/ 237 w 355"/>
                <a:gd name="T17" fmla="*/ 155 h 415"/>
                <a:gd name="T18" fmla="*/ 244 w 355"/>
                <a:gd name="T19" fmla="*/ 190 h 415"/>
                <a:gd name="T20" fmla="*/ 221 w 355"/>
                <a:gd name="T21" fmla="*/ 162 h 415"/>
                <a:gd name="T22" fmla="*/ 244 w 355"/>
                <a:gd name="T23" fmla="*/ 201 h 415"/>
                <a:gd name="T24" fmla="*/ 233 w 355"/>
                <a:gd name="T25" fmla="*/ 232 h 415"/>
                <a:gd name="T26" fmla="*/ 221 w 355"/>
                <a:gd name="T27" fmla="*/ 201 h 415"/>
                <a:gd name="T28" fmla="*/ 180 w 355"/>
                <a:gd name="T29" fmla="*/ 13 h 415"/>
                <a:gd name="T30" fmla="*/ 192 w 355"/>
                <a:gd name="T31" fmla="*/ 31 h 415"/>
                <a:gd name="T32" fmla="*/ 181 w 355"/>
                <a:gd name="T33" fmla="*/ 30 h 415"/>
                <a:gd name="T34" fmla="*/ 174 w 355"/>
                <a:gd name="T35" fmla="*/ 30 h 415"/>
                <a:gd name="T36" fmla="*/ 163 w 355"/>
                <a:gd name="T37" fmla="*/ 32 h 415"/>
                <a:gd name="T38" fmla="*/ 180 w 355"/>
                <a:gd name="T39" fmla="*/ 13 h 415"/>
                <a:gd name="T40" fmla="*/ 120 w 355"/>
                <a:gd name="T41" fmla="*/ 155 h 415"/>
                <a:gd name="T42" fmla="*/ 131 w 355"/>
                <a:gd name="T43" fmla="*/ 155 h 415"/>
                <a:gd name="T44" fmla="*/ 137 w 355"/>
                <a:gd name="T45" fmla="*/ 190 h 415"/>
                <a:gd name="T46" fmla="*/ 114 w 355"/>
                <a:gd name="T47" fmla="*/ 162 h 415"/>
                <a:gd name="T48" fmla="*/ 137 w 355"/>
                <a:gd name="T49" fmla="*/ 201 h 415"/>
                <a:gd name="T50" fmla="*/ 125 w 355"/>
                <a:gd name="T51" fmla="*/ 232 h 415"/>
                <a:gd name="T52" fmla="*/ 114 w 355"/>
                <a:gd name="T53" fmla="*/ 201 h 415"/>
                <a:gd name="T54" fmla="*/ 329 w 355"/>
                <a:gd name="T55" fmla="*/ 394 h 415"/>
                <a:gd name="T56" fmla="*/ 48 w 355"/>
                <a:gd name="T57" fmla="*/ 399 h 415"/>
                <a:gd name="T58" fmla="*/ 25 w 355"/>
                <a:gd name="T59" fmla="*/ 390 h 415"/>
                <a:gd name="T60" fmla="*/ 26 w 355"/>
                <a:gd name="T61" fmla="*/ 387 h 415"/>
                <a:gd name="T62" fmla="*/ 103 w 355"/>
                <a:gd name="T63" fmla="*/ 201 h 415"/>
                <a:gd name="T64" fmla="*/ 125 w 355"/>
                <a:gd name="T65" fmla="*/ 243 h 415"/>
                <a:gd name="T66" fmla="*/ 147 w 355"/>
                <a:gd name="T67" fmla="*/ 201 h 415"/>
                <a:gd name="T68" fmla="*/ 211 w 355"/>
                <a:gd name="T69" fmla="*/ 227 h 415"/>
                <a:gd name="T70" fmla="*/ 255 w 355"/>
                <a:gd name="T71" fmla="*/ 227 h 415"/>
                <a:gd name="T72" fmla="*/ 264 w 355"/>
                <a:gd name="T73" fmla="*/ 201 h 415"/>
                <a:gd name="T74" fmla="*/ 330 w 355"/>
                <a:gd name="T75" fmla="*/ 387 h 415"/>
                <a:gd name="T76" fmla="*/ 330 w 355"/>
                <a:gd name="T77" fmla="*/ 39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55" h="415">
                  <a:moveTo>
                    <a:pt x="285" y="88"/>
                  </a:moveTo>
                  <a:cubicBezTo>
                    <a:pt x="265" y="63"/>
                    <a:pt x="243" y="49"/>
                    <a:pt x="224" y="41"/>
                  </a:cubicBezTo>
                  <a:cubicBezTo>
                    <a:pt x="229" y="45"/>
                    <a:pt x="229" y="45"/>
                    <a:pt x="229" y="45"/>
                  </a:cubicBezTo>
                  <a:cubicBezTo>
                    <a:pt x="215" y="18"/>
                    <a:pt x="202" y="0"/>
                    <a:pt x="179" y="0"/>
                  </a:cubicBezTo>
                  <a:cubicBezTo>
                    <a:pt x="145" y="0"/>
                    <a:pt x="132" y="38"/>
                    <a:pt x="130" y="42"/>
                  </a:cubicBezTo>
                  <a:cubicBezTo>
                    <a:pt x="132" y="40"/>
                    <a:pt x="132" y="40"/>
                    <a:pt x="132" y="40"/>
                  </a:cubicBezTo>
                  <a:cubicBezTo>
                    <a:pt x="113" y="48"/>
                    <a:pt x="91" y="62"/>
                    <a:pt x="70" y="88"/>
                  </a:cubicBezTo>
                  <a:cubicBezTo>
                    <a:pt x="21" y="148"/>
                    <a:pt x="0" y="249"/>
                    <a:pt x="8" y="387"/>
                  </a:cubicBezTo>
                  <a:cubicBezTo>
                    <a:pt x="8" y="390"/>
                    <a:pt x="7" y="397"/>
                    <a:pt x="13" y="404"/>
                  </a:cubicBezTo>
                  <a:cubicBezTo>
                    <a:pt x="19" y="411"/>
                    <a:pt x="31" y="415"/>
                    <a:pt x="48" y="415"/>
                  </a:cubicBezTo>
                  <a:cubicBezTo>
                    <a:pt x="307" y="415"/>
                    <a:pt x="307" y="415"/>
                    <a:pt x="307" y="415"/>
                  </a:cubicBezTo>
                  <a:cubicBezTo>
                    <a:pt x="324" y="415"/>
                    <a:pt x="336" y="411"/>
                    <a:pt x="343" y="404"/>
                  </a:cubicBezTo>
                  <a:cubicBezTo>
                    <a:pt x="348" y="397"/>
                    <a:pt x="348" y="390"/>
                    <a:pt x="347" y="387"/>
                  </a:cubicBezTo>
                  <a:cubicBezTo>
                    <a:pt x="355" y="249"/>
                    <a:pt x="334" y="148"/>
                    <a:pt x="285" y="88"/>
                  </a:cubicBezTo>
                  <a:close/>
                  <a:moveTo>
                    <a:pt x="221" y="162"/>
                  </a:moveTo>
                  <a:cubicBezTo>
                    <a:pt x="221" y="159"/>
                    <a:pt x="223" y="157"/>
                    <a:pt x="226" y="156"/>
                  </a:cubicBezTo>
                  <a:cubicBezTo>
                    <a:pt x="228" y="155"/>
                    <a:pt x="230" y="155"/>
                    <a:pt x="233" y="155"/>
                  </a:cubicBezTo>
                  <a:cubicBezTo>
                    <a:pt x="234" y="155"/>
                    <a:pt x="236" y="155"/>
                    <a:pt x="237" y="155"/>
                  </a:cubicBezTo>
                  <a:cubicBezTo>
                    <a:pt x="241" y="156"/>
                    <a:pt x="244" y="159"/>
                    <a:pt x="244" y="162"/>
                  </a:cubicBezTo>
                  <a:cubicBezTo>
                    <a:pt x="244" y="190"/>
                    <a:pt x="244" y="190"/>
                    <a:pt x="244" y="190"/>
                  </a:cubicBezTo>
                  <a:cubicBezTo>
                    <a:pt x="221" y="190"/>
                    <a:pt x="221" y="190"/>
                    <a:pt x="221" y="190"/>
                  </a:cubicBezTo>
                  <a:lnTo>
                    <a:pt x="221" y="162"/>
                  </a:lnTo>
                  <a:close/>
                  <a:moveTo>
                    <a:pt x="221" y="201"/>
                  </a:moveTo>
                  <a:cubicBezTo>
                    <a:pt x="230" y="201"/>
                    <a:pt x="238" y="201"/>
                    <a:pt x="244" y="201"/>
                  </a:cubicBezTo>
                  <a:cubicBezTo>
                    <a:pt x="244" y="227"/>
                    <a:pt x="244" y="227"/>
                    <a:pt x="244" y="227"/>
                  </a:cubicBezTo>
                  <a:cubicBezTo>
                    <a:pt x="244" y="229"/>
                    <a:pt x="240" y="232"/>
                    <a:pt x="233" y="232"/>
                  </a:cubicBezTo>
                  <a:cubicBezTo>
                    <a:pt x="226" y="232"/>
                    <a:pt x="221" y="229"/>
                    <a:pt x="221" y="227"/>
                  </a:cubicBezTo>
                  <a:lnTo>
                    <a:pt x="221" y="201"/>
                  </a:lnTo>
                  <a:close/>
                  <a:moveTo>
                    <a:pt x="180" y="13"/>
                  </a:moveTo>
                  <a:cubicBezTo>
                    <a:pt x="180" y="13"/>
                    <a:pt x="180" y="13"/>
                    <a:pt x="180" y="13"/>
                  </a:cubicBezTo>
                  <a:cubicBezTo>
                    <a:pt x="185" y="13"/>
                    <a:pt x="196" y="13"/>
                    <a:pt x="211" y="36"/>
                  </a:cubicBezTo>
                  <a:cubicBezTo>
                    <a:pt x="203" y="33"/>
                    <a:pt x="198" y="32"/>
                    <a:pt x="192" y="31"/>
                  </a:cubicBezTo>
                  <a:cubicBezTo>
                    <a:pt x="189" y="31"/>
                    <a:pt x="189" y="31"/>
                    <a:pt x="189" y="31"/>
                  </a:cubicBezTo>
                  <a:cubicBezTo>
                    <a:pt x="181" y="30"/>
                    <a:pt x="181" y="30"/>
                    <a:pt x="181" y="30"/>
                  </a:cubicBezTo>
                  <a:cubicBezTo>
                    <a:pt x="181" y="30"/>
                    <a:pt x="180" y="30"/>
                    <a:pt x="178" y="30"/>
                  </a:cubicBezTo>
                  <a:cubicBezTo>
                    <a:pt x="176" y="30"/>
                    <a:pt x="174" y="30"/>
                    <a:pt x="174" y="30"/>
                  </a:cubicBezTo>
                  <a:cubicBezTo>
                    <a:pt x="166" y="31"/>
                    <a:pt x="166" y="31"/>
                    <a:pt x="166" y="31"/>
                  </a:cubicBezTo>
                  <a:cubicBezTo>
                    <a:pt x="163" y="32"/>
                    <a:pt x="163" y="32"/>
                    <a:pt x="163" y="32"/>
                  </a:cubicBezTo>
                  <a:cubicBezTo>
                    <a:pt x="158" y="32"/>
                    <a:pt x="155" y="33"/>
                    <a:pt x="149" y="35"/>
                  </a:cubicBezTo>
                  <a:cubicBezTo>
                    <a:pt x="157" y="23"/>
                    <a:pt x="169" y="13"/>
                    <a:pt x="180" y="13"/>
                  </a:cubicBezTo>
                  <a:close/>
                  <a:moveTo>
                    <a:pt x="114" y="162"/>
                  </a:moveTo>
                  <a:cubicBezTo>
                    <a:pt x="114" y="159"/>
                    <a:pt x="116" y="156"/>
                    <a:pt x="120" y="155"/>
                  </a:cubicBezTo>
                  <a:cubicBezTo>
                    <a:pt x="122" y="155"/>
                    <a:pt x="123" y="155"/>
                    <a:pt x="125" y="155"/>
                  </a:cubicBezTo>
                  <a:cubicBezTo>
                    <a:pt x="127" y="155"/>
                    <a:pt x="129" y="155"/>
                    <a:pt x="131" y="155"/>
                  </a:cubicBezTo>
                  <a:cubicBezTo>
                    <a:pt x="134" y="156"/>
                    <a:pt x="137" y="159"/>
                    <a:pt x="137" y="162"/>
                  </a:cubicBezTo>
                  <a:cubicBezTo>
                    <a:pt x="137" y="190"/>
                    <a:pt x="137" y="190"/>
                    <a:pt x="137" y="190"/>
                  </a:cubicBezTo>
                  <a:cubicBezTo>
                    <a:pt x="114" y="190"/>
                    <a:pt x="114" y="190"/>
                    <a:pt x="114" y="190"/>
                  </a:cubicBezTo>
                  <a:lnTo>
                    <a:pt x="114" y="162"/>
                  </a:lnTo>
                  <a:close/>
                  <a:moveTo>
                    <a:pt x="114" y="201"/>
                  </a:moveTo>
                  <a:cubicBezTo>
                    <a:pt x="121" y="201"/>
                    <a:pt x="129" y="201"/>
                    <a:pt x="137" y="201"/>
                  </a:cubicBezTo>
                  <a:cubicBezTo>
                    <a:pt x="137" y="227"/>
                    <a:pt x="137" y="227"/>
                    <a:pt x="137" y="227"/>
                  </a:cubicBezTo>
                  <a:cubicBezTo>
                    <a:pt x="137" y="229"/>
                    <a:pt x="132" y="232"/>
                    <a:pt x="125" y="232"/>
                  </a:cubicBezTo>
                  <a:cubicBezTo>
                    <a:pt x="118" y="232"/>
                    <a:pt x="114" y="229"/>
                    <a:pt x="114" y="227"/>
                  </a:cubicBezTo>
                  <a:lnTo>
                    <a:pt x="114" y="201"/>
                  </a:lnTo>
                  <a:close/>
                  <a:moveTo>
                    <a:pt x="330" y="390"/>
                  </a:moveTo>
                  <a:cubicBezTo>
                    <a:pt x="330" y="390"/>
                    <a:pt x="330" y="392"/>
                    <a:pt x="329" y="394"/>
                  </a:cubicBezTo>
                  <a:cubicBezTo>
                    <a:pt x="327" y="396"/>
                    <a:pt x="323" y="399"/>
                    <a:pt x="307" y="399"/>
                  </a:cubicBezTo>
                  <a:cubicBezTo>
                    <a:pt x="48" y="399"/>
                    <a:pt x="48" y="399"/>
                    <a:pt x="48" y="399"/>
                  </a:cubicBezTo>
                  <a:cubicBezTo>
                    <a:pt x="33" y="399"/>
                    <a:pt x="28" y="396"/>
                    <a:pt x="27" y="394"/>
                  </a:cubicBezTo>
                  <a:cubicBezTo>
                    <a:pt x="25" y="392"/>
                    <a:pt x="25" y="390"/>
                    <a:pt x="25" y="390"/>
                  </a:cubicBezTo>
                  <a:cubicBezTo>
                    <a:pt x="26" y="389"/>
                    <a:pt x="26" y="389"/>
                    <a:pt x="26" y="389"/>
                  </a:cubicBezTo>
                  <a:cubicBezTo>
                    <a:pt x="26" y="387"/>
                    <a:pt x="26" y="387"/>
                    <a:pt x="26" y="387"/>
                  </a:cubicBezTo>
                  <a:cubicBezTo>
                    <a:pt x="19" y="282"/>
                    <a:pt x="31" y="209"/>
                    <a:pt x="50" y="158"/>
                  </a:cubicBezTo>
                  <a:cubicBezTo>
                    <a:pt x="53" y="177"/>
                    <a:pt x="65" y="200"/>
                    <a:pt x="103" y="201"/>
                  </a:cubicBezTo>
                  <a:cubicBezTo>
                    <a:pt x="103" y="227"/>
                    <a:pt x="103" y="227"/>
                    <a:pt x="103" y="227"/>
                  </a:cubicBezTo>
                  <a:cubicBezTo>
                    <a:pt x="103" y="236"/>
                    <a:pt x="113" y="243"/>
                    <a:pt x="125" y="243"/>
                  </a:cubicBezTo>
                  <a:cubicBezTo>
                    <a:pt x="138" y="243"/>
                    <a:pt x="147" y="236"/>
                    <a:pt x="147" y="227"/>
                  </a:cubicBezTo>
                  <a:cubicBezTo>
                    <a:pt x="147" y="201"/>
                    <a:pt x="147" y="201"/>
                    <a:pt x="147" y="201"/>
                  </a:cubicBezTo>
                  <a:cubicBezTo>
                    <a:pt x="169" y="201"/>
                    <a:pt x="191" y="201"/>
                    <a:pt x="211" y="201"/>
                  </a:cubicBezTo>
                  <a:cubicBezTo>
                    <a:pt x="211" y="227"/>
                    <a:pt x="211" y="227"/>
                    <a:pt x="211" y="227"/>
                  </a:cubicBezTo>
                  <a:cubicBezTo>
                    <a:pt x="211" y="236"/>
                    <a:pt x="220" y="243"/>
                    <a:pt x="233" y="243"/>
                  </a:cubicBezTo>
                  <a:cubicBezTo>
                    <a:pt x="245" y="243"/>
                    <a:pt x="255" y="236"/>
                    <a:pt x="255" y="227"/>
                  </a:cubicBezTo>
                  <a:cubicBezTo>
                    <a:pt x="255" y="201"/>
                    <a:pt x="255" y="201"/>
                    <a:pt x="255" y="201"/>
                  </a:cubicBezTo>
                  <a:cubicBezTo>
                    <a:pt x="261" y="201"/>
                    <a:pt x="264" y="201"/>
                    <a:pt x="264" y="201"/>
                  </a:cubicBezTo>
                  <a:cubicBezTo>
                    <a:pt x="264" y="201"/>
                    <a:pt x="301" y="200"/>
                    <a:pt x="312" y="177"/>
                  </a:cubicBezTo>
                  <a:cubicBezTo>
                    <a:pt x="327" y="226"/>
                    <a:pt x="335" y="294"/>
                    <a:pt x="330" y="387"/>
                  </a:cubicBezTo>
                  <a:cubicBezTo>
                    <a:pt x="330" y="389"/>
                    <a:pt x="330" y="389"/>
                    <a:pt x="330" y="389"/>
                  </a:cubicBezTo>
                  <a:lnTo>
                    <a:pt x="330" y="390"/>
                  </a:lnTo>
                  <a:close/>
                </a:path>
              </a:pathLst>
            </a:custGeom>
            <a:solidFill>
              <a:srgbClr val="1F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9" name="矩形 98"/>
          <p:cNvSpPr/>
          <p:nvPr/>
        </p:nvSpPr>
        <p:spPr>
          <a:xfrm>
            <a:off x="646196" y="1310891"/>
            <a:ext cx="2406567" cy="4121920"/>
          </a:xfrm>
          <a:prstGeom prst="rect">
            <a:avLst/>
          </a:prstGeom>
          <a:solidFill>
            <a:schemeClr val="tx1">
              <a:lumMod val="75000"/>
              <a:lumOff val="25000"/>
              <a:alpha val="76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>
            <a:spLocks noChangeArrowheads="1"/>
          </p:cNvSpPr>
          <p:nvPr/>
        </p:nvSpPr>
        <p:spPr bwMode="auto">
          <a:xfrm>
            <a:off x="931723" y="1691053"/>
            <a:ext cx="877163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赠</a:t>
            </a:r>
            <a:endParaRPr lang="en-US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送</a:t>
            </a:r>
            <a:endParaRPr lang="en-US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</a:t>
            </a:r>
            <a:endParaRPr lang="en-US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</a:t>
            </a:r>
          </a:p>
        </p:txBody>
      </p:sp>
      <p:sp>
        <p:nvSpPr>
          <p:cNvPr id="101" name="矩形 100"/>
          <p:cNvSpPr/>
          <p:nvPr/>
        </p:nvSpPr>
        <p:spPr>
          <a:xfrm>
            <a:off x="1948508" y="1893104"/>
            <a:ext cx="872479" cy="3012219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B050"/>
              </a:buClr>
              <a:buSzPct val="80000"/>
              <a:defRPr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实用答辩矢量素材，助你完美答辩，惊艳导师，技压全场。</a:t>
            </a:r>
          </a:p>
        </p:txBody>
      </p:sp>
    </p:spTree>
    <p:extLst>
      <p:ext uri="{BB962C8B-B14F-4D97-AF65-F5344CB8AC3E}">
        <p14:creationId xmlns:p14="http://schemas.microsoft.com/office/powerpoint/2010/main" val="355142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/>
      <p:bldP spid="10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646196" y="1310891"/>
            <a:ext cx="2406567" cy="4121920"/>
          </a:xfrm>
          <a:prstGeom prst="rect">
            <a:avLst/>
          </a:prstGeom>
          <a:solidFill>
            <a:schemeClr val="tx1">
              <a:lumMod val="75000"/>
              <a:lumOff val="25000"/>
              <a:alpha val="76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>
            <a:spLocks noChangeArrowheads="1"/>
          </p:cNvSpPr>
          <p:nvPr/>
        </p:nvSpPr>
        <p:spPr bwMode="auto">
          <a:xfrm>
            <a:off x="931723" y="1691053"/>
            <a:ext cx="877163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赠</a:t>
            </a:r>
            <a:endParaRPr lang="en-US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送</a:t>
            </a:r>
            <a:endParaRPr lang="en-US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</a:t>
            </a:r>
            <a:endParaRPr lang="en-US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</a:t>
            </a:r>
          </a:p>
        </p:txBody>
      </p:sp>
      <p:sp>
        <p:nvSpPr>
          <p:cNvPr id="101" name="矩形 100"/>
          <p:cNvSpPr/>
          <p:nvPr/>
        </p:nvSpPr>
        <p:spPr>
          <a:xfrm>
            <a:off x="1948508" y="1893104"/>
            <a:ext cx="872479" cy="3012219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B050"/>
              </a:buClr>
              <a:buSzPct val="80000"/>
              <a:defRPr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实用答辩矢量素材，助你完美答辩，惊艳导师，技压全场。</a:t>
            </a:r>
          </a:p>
        </p:txBody>
      </p:sp>
      <p:grpSp>
        <p:nvGrpSpPr>
          <p:cNvPr id="391" name="组合 390"/>
          <p:cNvGrpSpPr/>
          <p:nvPr/>
        </p:nvGrpSpPr>
        <p:grpSpPr>
          <a:xfrm>
            <a:off x="4400596" y="357188"/>
            <a:ext cx="1058863" cy="1060450"/>
            <a:chOff x="4537076" y="357188"/>
            <a:chExt cx="1058863" cy="1060450"/>
          </a:xfrm>
        </p:grpSpPr>
        <p:sp>
          <p:nvSpPr>
            <p:cNvPr id="191" name="Oval 5"/>
            <p:cNvSpPr>
              <a:spLocks noChangeArrowheads="1"/>
            </p:cNvSpPr>
            <p:nvPr/>
          </p:nvSpPr>
          <p:spPr bwMode="auto">
            <a:xfrm>
              <a:off x="4537076" y="357188"/>
              <a:ext cx="1058863" cy="1060450"/>
            </a:xfrm>
            <a:prstGeom prst="ellipse">
              <a:avLst/>
            </a:pr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Oval 6"/>
            <p:cNvSpPr>
              <a:spLocks noChangeArrowheads="1"/>
            </p:cNvSpPr>
            <p:nvPr/>
          </p:nvSpPr>
          <p:spPr bwMode="auto">
            <a:xfrm>
              <a:off x="5029201" y="844551"/>
              <a:ext cx="92075" cy="93663"/>
            </a:xfrm>
            <a:prstGeom prst="ellipse">
              <a:avLst/>
            </a:pr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7"/>
            <p:cNvSpPr>
              <a:spLocks noEditPoints="1"/>
            </p:cNvSpPr>
            <p:nvPr/>
          </p:nvSpPr>
          <p:spPr bwMode="auto">
            <a:xfrm>
              <a:off x="4903789" y="495301"/>
              <a:ext cx="344488" cy="785813"/>
            </a:xfrm>
            <a:custGeom>
              <a:avLst/>
              <a:gdLst>
                <a:gd name="T0" fmla="*/ 77 w 153"/>
                <a:gd name="T1" fmla="*/ 348 h 348"/>
                <a:gd name="T2" fmla="*/ 0 w 153"/>
                <a:gd name="T3" fmla="*/ 174 h 348"/>
                <a:gd name="T4" fmla="*/ 77 w 153"/>
                <a:gd name="T5" fmla="*/ 0 h 348"/>
                <a:gd name="T6" fmla="*/ 153 w 153"/>
                <a:gd name="T7" fmla="*/ 174 h 348"/>
                <a:gd name="T8" fmla="*/ 77 w 153"/>
                <a:gd name="T9" fmla="*/ 348 h 348"/>
                <a:gd name="T10" fmla="*/ 77 w 153"/>
                <a:gd name="T11" fmla="*/ 13 h 348"/>
                <a:gd name="T12" fmla="*/ 13 w 153"/>
                <a:gd name="T13" fmla="*/ 174 h 348"/>
                <a:gd name="T14" fmla="*/ 77 w 153"/>
                <a:gd name="T15" fmla="*/ 336 h 348"/>
                <a:gd name="T16" fmla="*/ 141 w 153"/>
                <a:gd name="T17" fmla="*/ 174 h 348"/>
                <a:gd name="T18" fmla="*/ 77 w 153"/>
                <a:gd name="T19" fmla="*/ 1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" h="348">
                  <a:moveTo>
                    <a:pt x="77" y="348"/>
                  </a:moveTo>
                  <a:cubicBezTo>
                    <a:pt x="34" y="348"/>
                    <a:pt x="0" y="272"/>
                    <a:pt x="0" y="174"/>
                  </a:cubicBezTo>
                  <a:cubicBezTo>
                    <a:pt x="0" y="77"/>
                    <a:pt x="34" y="0"/>
                    <a:pt x="77" y="0"/>
                  </a:cubicBezTo>
                  <a:cubicBezTo>
                    <a:pt x="120" y="0"/>
                    <a:pt x="153" y="77"/>
                    <a:pt x="153" y="174"/>
                  </a:cubicBezTo>
                  <a:cubicBezTo>
                    <a:pt x="153" y="272"/>
                    <a:pt x="120" y="348"/>
                    <a:pt x="77" y="348"/>
                  </a:cubicBezTo>
                  <a:close/>
                  <a:moveTo>
                    <a:pt x="77" y="13"/>
                  </a:moveTo>
                  <a:cubicBezTo>
                    <a:pt x="42" y="13"/>
                    <a:pt x="13" y="87"/>
                    <a:pt x="13" y="174"/>
                  </a:cubicBezTo>
                  <a:cubicBezTo>
                    <a:pt x="13" y="262"/>
                    <a:pt x="42" y="336"/>
                    <a:pt x="77" y="336"/>
                  </a:cubicBezTo>
                  <a:cubicBezTo>
                    <a:pt x="111" y="336"/>
                    <a:pt x="141" y="262"/>
                    <a:pt x="141" y="174"/>
                  </a:cubicBezTo>
                  <a:cubicBezTo>
                    <a:pt x="141" y="87"/>
                    <a:pt x="111" y="13"/>
                    <a:pt x="77" y="13"/>
                  </a:cubicBez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8"/>
            <p:cNvSpPr>
              <a:spLocks noEditPoints="1"/>
            </p:cNvSpPr>
            <p:nvPr/>
          </p:nvSpPr>
          <p:spPr bwMode="auto">
            <a:xfrm>
              <a:off x="4684714" y="715963"/>
              <a:ext cx="784225" cy="346075"/>
            </a:xfrm>
            <a:custGeom>
              <a:avLst/>
              <a:gdLst>
                <a:gd name="T0" fmla="*/ 174 w 348"/>
                <a:gd name="T1" fmla="*/ 153 h 153"/>
                <a:gd name="T2" fmla="*/ 0 w 348"/>
                <a:gd name="T3" fmla="*/ 76 h 153"/>
                <a:gd name="T4" fmla="*/ 174 w 348"/>
                <a:gd name="T5" fmla="*/ 0 h 153"/>
                <a:gd name="T6" fmla="*/ 348 w 348"/>
                <a:gd name="T7" fmla="*/ 76 h 153"/>
                <a:gd name="T8" fmla="*/ 174 w 348"/>
                <a:gd name="T9" fmla="*/ 153 h 153"/>
                <a:gd name="T10" fmla="*/ 174 w 348"/>
                <a:gd name="T11" fmla="*/ 12 h 153"/>
                <a:gd name="T12" fmla="*/ 12 w 348"/>
                <a:gd name="T13" fmla="*/ 76 h 153"/>
                <a:gd name="T14" fmla="*/ 174 w 348"/>
                <a:gd name="T15" fmla="*/ 140 h 153"/>
                <a:gd name="T16" fmla="*/ 335 w 348"/>
                <a:gd name="T17" fmla="*/ 76 h 153"/>
                <a:gd name="T18" fmla="*/ 174 w 348"/>
                <a:gd name="T19" fmla="*/ 1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8" h="153">
                  <a:moveTo>
                    <a:pt x="174" y="153"/>
                  </a:moveTo>
                  <a:cubicBezTo>
                    <a:pt x="76" y="153"/>
                    <a:pt x="0" y="119"/>
                    <a:pt x="0" y="76"/>
                  </a:cubicBezTo>
                  <a:cubicBezTo>
                    <a:pt x="0" y="33"/>
                    <a:pt x="76" y="0"/>
                    <a:pt x="174" y="0"/>
                  </a:cubicBezTo>
                  <a:cubicBezTo>
                    <a:pt x="271" y="0"/>
                    <a:pt x="348" y="33"/>
                    <a:pt x="348" y="76"/>
                  </a:cubicBezTo>
                  <a:cubicBezTo>
                    <a:pt x="348" y="119"/>
                    <a:pt x="271" y="153"/>
                    <a:pt x="174" y="153"/>
                  </a:cubicBezTo>
                  <a:close/>
                  <a:moveTo>
                    <a:pt x="174" y="12"/>
                  </a:moveTo>
                  <a:cubicBezTo>
                    <a:pt x="86" y="12"/>
                    <a:pt x="12" y="42"/>
                    <a:pt x="12" y="76"/>
                  </a:cubicBezTo>
                  <a:cubicBezTo>
                    <a:pt x="12" y="111"/>
                    <a:pt x="86" y="140"/>
                    <a:pt x="174" y="140"/>
                  </a:cubicBezTo>
                  <a:cubicBezTo>
                    <a:pt x="261" y="140"/>
                    <a:pt x="335" y="111"/>
                    <a:pt x="335" y="76"/>
                  </a:cubicBezTo>
                  <a:cubicBezTo>
                    <a:pt x="335" y="42"/>
                    <a:pt x="261" y="12"/>
                    <a:pt x="174" y="12"/>
                  </a:cubicBez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9"/>
            <p:cNvSpPr>
              <a:spLocks noEditPoints="1"/>
            </p:cNvSpPr>
            <p:nvPr/>
          </p:nvSpPr>
          <p:spPr bwMode="auto">
            <a:xfrm>
              <a:off x="4762501" y="584201"/>
              <a:ext cx="627063" cy="608013"/>
            </a:xfrm>
            <a:custGeom>
              <a:avLst/>
              <a:gdLst>
                <a:gd name="T0" fmla="*/ 229 w 278"/>
                <a:gd name="T1" fmla="*/ 270 h 270"/>
                <a:gd name="T2" fmla="*/ 85 w 278"/>
                <a:gd name="T3" fmla="*/ 189 h 270"/>
                <a:gd name="T4" fmla="*/ 14 w 278"/>
                <a:gd name="T5" fmla="*/ 89 h 270"/>
                <a:gd name="T6" fmla="*/ 16 w 278"/>
                <a:gd name="T7" fmla="*/ 12 h 270"/>
                <a:gd name="T8" fmla="*/ 48 w 278"/>
                <a:gd name="T9" fmla="*/ 0 h 270"/>
                <a:gd name="T10" fmla="*/ 193 w 278"/>
                <a:gd name="T11" fmla="*/ 81 h 270"/>
                <a:gd name="T12" fmla="*/ 264 w 278"/>
                <a:gd name="T13" fmla="*/ 182 h 270"/>
                <a:gd name="T14" fmla="*/ 262 w 278"/>
                <a:gd name="T15" fmla="*/ 258 h 270"/>
                <a:gd name="T16" fmla="*/ 229 w 278"/>
                <a:gd name="T17" fmla="*/ 270 h 270"/>
                <a:gd name="T18" fmla="*/ 48 w 278"/>
                <a:gd name="T19" fmla="*/ 13 h 270"/>
                <a:gd name="T20" fmla="*/ 25 w 278"/>
                <a:gd name="T21" fmla="*/ 21 h 270"/>
                <a:gd name="T22" fmla="*/ 26 w 278"/>
                <a:gd name="T23" fmla="*/ 84 h 270"/>
                <a:gd name="T24" fmla="*/ 94 w 278"/>
                <a:gd name="T25" fmla="*/ 180 h 270"/>
                <a:gd name="T26" fmla="*/ 229 w 278"/>
                <a:gd name="T27" fmla="*/ 258 h 270"/>
                <a:gd name="T28" fmla="*/ 253 w 278"/>
                <a:gd name="T29" fmla="*/ 249 h 270"/>
                <a:gd name="T30" fmla="*/ 252 w 278"/>
                <a:gd name="T31" fmla="*/ 186 h 270"/>
                <a:gd name="T32" fmla="*/ 184 w 278"/>
                <a:gd name="T33" fmla="*/ 90 h 270"/>
                <a:gd name="T34" fmla="*/ 48 w 278"/>
                <a:gd name="T35" fmla="*/ 13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8" h="270">
                  <a:moveTo>
                    <a:pt x="229" y="270"/>
                  </a:moveTo>
                  <a:cubicBezTo>
                    <a:pt x="190" y="270"/>
                    <a:pt x="134" y="238"/>
                    <a:pt x="85" y="189"/>
                  </a:cubicBezTo>
                  <a:cubicBezTo>
                    <a:pt x="52" y="157"/>
                    <a:pt x="27" y="121"/>
                    <a:pt x="14" y="89"/>
                  </a:cubicBezTo>
                  <a:cubicBezTo>
                    <a:pt x="0" y="55"/>
                    <a:pt x="0" y="27"/>
                    <a:pt x="16" y="12"/>
                  </a:cubicBezTo>
                  <a:cubicBezTo>
                    <a:pt x="24" y="4"/>
                    <a:pt x="35" y="0"/>
                    <a:pt x="48" y="0"/>
                  </a:cubicBezTo>
                  <a:cubicBezTo>
                    <a:pt x="87" y="0"/>
                    <a:pt x="144" y="32"/>
                    <a:pt x="193" y="81"/>
                  </a:cubicBezTo>
                  <a:cubicBezTo>
                    <a:pt x="225" y="113"/>
                    <a:pt x="250" y="149"/>
                    <a:pt x="264" y="182"/>
                  </a:cubicBezTo>
                  <a:cubicBezTo>
                    <a:pt x="278" y="216"/>
                    <a:pt x="277" y="243"/>
                    <a:pt x="262" y="258"/>
                  </a:cubicBezTo>
                  <a:cubicBezTo>
                    <a:pt x="254" y="266"/>
                    <a:pt x="243" y="270"/>
                    <a:pt x="229" y="270"/>
                  </a:cubicBezTo>
                  <a:close/>
                  <a:moveTo>
                    <a:pt x="48" y="13"/>
                  </a:moveTo>
                  <a:cubicBezTo>
                    <a:pt x="38" y="13"/>
                    <a:pt x="30" y="16"/>
                    <a:pt x="25" y="21"/>
                  </a:cubicBezTo>
                  <a:cubicBezTo>
                    <a:pt x="13" y="32"/>
                    <a:pt x="14" y="55"/>
                    <a:pt x="26" y="84"/>
                  </a:cubicBezTo>
                  <a:cubicBezTo>
                    <a:pt x="38" y="115"/>
                    <a:pt x="62" y="149"/>
                    <a:pt x="94" y="180"/>
                  </a:cubicBezTo>
                  <a:cubicBezTo>
                    <a:pt x="140" y="227"/>
                    <a:pt x="194" y="258"/>
                    <a:pt x="229" y="258"/>
                  </a:cubicBezTo>
                  <a:cubicBezTo>
                    <a:pt x="239" y="258"/>
                    <a:pt x="247" y="255"/>
                    <a:pt x="253" y="249"/>
                  </a:cubicBezTo>
                  <a:cubicBezTo>
                    <a:pt x="264" y="238"/>
                    <a:pt x="264" y="215"/>
                    <a:pt x="252" y="186"/>
                  </a:cubicBezTo>
                  <a:cubicBezTo>
                    <a:pt x="239" y="155"/>
                    <a:pt x="215" y="121"/>
                    <a:pt x="184" y="90"/>
                  </a:cubicBezTo>
                  <a:cubicBezTo>
                    <a:pt x="138" y="44"/>
                    <a:pt x="83" y="13"/>
                    <a:pt x="48" y="13"/>
                  </a:cubicBezTo>
                  <a:close/>
                </a:path>
              </a:pathLst>
            </a:custGeom>
            <a:solidFill>
              <a:srgbClr val="F6B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10"/>
            <p:cNvSpPr>
              <a:spLocks noEditPoints="1"/>
            </p:cNvSpPr>
            <p:nvPr/>
          </p:nvSpPr>
          <p:spPr bwMode="auto">
            <a:xfrm>
              <a:off x="4762501" y="584201"/>
              <a:ext cx="627063" cy="608013"/>
            </a:xfrm>
            <a:custGeom>
              <a:avLst/>
              <a:gdLst>
                <a:gd name="T0" fmla="*/ 48 w 278"/>
                <a:gd name="T1" fmla="*/ 270 h 270"/>
                <a:gd name="T2" fmla="*/ 16 w 278"/>
                <a:gd name="T3" fmla="*/ 258 h 270"/>
                <a:gd name="T4" fmla="*/ 14 w 278"/>
                <a:gd name="T5" fmla="*/ 182 h 270"/>
                <a:gd name="T6" fmla="*/ 85 w 278"/>
                <a:gd name="T7" fmla="*/ 81 h 270"/>
                <a:gd name="T8" fmla="*/ 229 w 278"/>
                <a:gd name="T9" fmla="*/ 0 h 270"/>
                <a:gd name="T10" fmla="*/ 262 w 278"/>
                <a:gd name="T11" fmla="*/ 12 h 270"/>
                <a:gd name="T12" fmla="*/ 264 w 278"/>
                <a:gd name="T13" fmla="*/ 89 h 270"/>
                <a:gd name="T14" fmla="*/ 193 w 278"/>
                <a:gd name="T15" fmla="*/ 189 h 270"/>
                <a:gd name="T16" fmla="*/ 48 w 278"/>
                <a:gd name="T17" fmla="*/ 270 h 270"/>
                <a:gd name="T18" fmla="*/ 229 w 278"/>
                <a:gd name="T19" fmla="*/ 13 h 270"/>
                <a:gd name="T20" fmla="*/ 94 w 278"/>
                <a:gd name="T21" fmla="*/ 90 h 270"/>
                <a:gd name="T22" fmla="*/ 26 w 278"/>
                <a:gd name="T23" fmla="*/ 186 h 270"/>
                <a:gd name="T24" fmla="*/ 25 w 278"/>
                <a:gd name="T25" fmla="*/ 249 h 270"/>
                <a:gd name="T26" fmla="*/ 48 w 278"/>
                <a:gd name="T27" fmla="*/ 258 h 270"/>
                <a:gd name="T28" fmla="*/ 184 w 278"/>
                <a:gd name="T29" fmla="*/ 180 h 270"/>
                <a:gd name="T30" fmla="*/ 252 w 278"/>
                <a:gd name="T31" fmla="*/ 84 h 270"/>
                <a:gd name="T32" fmla="*/ 253 w 278"/>
                <a:gd name="T33" fmla="*/ 21 h 270"/>
                <a:gd name="T34" fmla="*/ 229 w 278"/>
                <a:gd name="T35" fmla="*/ 13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8" h="270">
                  <a:moveTo>
                    <a:pt x="48" y="270"/>
                  </a:moveTo>
                  <a:cubicBezTo>
                    <a:pt x="35" y="270"/>
                    <a:pt x="24" y="266"/>
                    <a:pt x="16" y="258"/>
                  </a:cubicBezTo>
                  <a:cubicBezTo>
                    <a:pt x="0" y="243"/>
                    <a:pt x="0" y="216"/>
                    <a:pt x="14" y="182"/>
                  </a:cubicBezTo>
                  <a:cubicBezTo>
                    <a:pt x="27" y="149"/>
                    <a:pt x="52" y="113"/>
                    <a:pt x="85" y="81"/>
                  </a:cubicBezTo>
                  <a:cubicBezTo>
                    <a:pt x="134" y="32"/>
                    <a:pt x="190" y="0"/>
                    <a:pt x="229" y="0"/>
                  </a:cubicBezTo>
                  <a:cubicBezTo>
                    <a:pt x="243" y="0"/>
                    <a:pt x="254" y="4"/>
                    <a:pt x="262" y="12"/>
                  </a:cubicBezTo>
                  <a:cubicBezTo>
                    <a:pt x="277" y="27"/>
                    <a:pt x="278" y="55"/>
                    <a:pt x="264" y="89"/>
                  </a:cubicBezTo>
                  <a:cubicBezTo>
                    <a:pt x="250" y="121"/>
                    <a:pt x="225" y="157"/>
                    <a:pt x="193" y="189"/>
                  </a:cubicBezTo>
                  <a:cubicBezTo>
                    <a:pt x="144" y="238"/>
                    <a:pt x="87" y="270"/>
                    <a:pt x="48" y="270"/>
                  </a:cubicBezTo>
                  <a:close/>
                  <a:moveTo>
                    <a:pt x="229" y="13"/>
                  </a:moveTo>
                  <a:cubicBezTo>
                    <a:pt x="194" y="13"/>
                    <a:pt x="140" y="44"/>
                    <a:pt x="94" y="90"/>
                  </a:cubicBezTo>
                  <a:cubicBezTo>
                    <a:pt x="62" y="121"/>
                    <a:pt x="38" y="155"/>
                    <a:pt x="26" y="186"/>
                  </a:cubicBezTo>
                  <a:cubicBezTo>
                    <a:pt x="14" y="215"/>
                    <a:pt x="13" y="238"/>
                    <a:pt x="25" y="249"/>
                  </a:cubicBezTo>
                  <a:cubicBezTo>
                    <a:pt x="30" y="255"/>
                    <a:pt x="38" y="258"/>
                    <a:pt x="48" y="258"/>
                  </a:cubicBezTo>
                  <a:cubicBezTo>
                    <a:pt x="83" y="258"/>
                    <a:pt x="138" y="227"/>
                    <a:pt x="184" y="180"/>
                  </a:cubicBezTo>
                  <a:cubicBezTo>
                    <a:pt x="215" y="149"/>
                    <a:pt x="239" y="115"/>
                    <a:pt x="252" y="84"/>
                  </a:cubicBezTo>
                  <a:cubicBezTo>
                    <a:pt x="264" y="55"/>
                    <a:pt x="264" y="32"/>
                    <a:pt x="253" y="21"/>
                  </a:cubicBezTo>
                  <a:cubicBezTo>
                    <a:pt x="247" y="16"/>
                    <a:pt x="239" y="13"/>
                    <a:pt x="229" y="13"/>
                  </a:cubicBezTo>
                  <a:close/>
                </a:path>
              </a:pathLst>
            </a:custGeom>
            <a:solidFill>
              <a:srgbClr val="F6B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05" name="组合 404"/>
          <p:cNvGrpSpPr/>
          <p:nvPr/>
        </p:nvGrpSpPr>
        <p:grpSpPr>
          <a:xfrm>
            <a:off x="9804446" y="2897188"/>
            <a:ext cx="1060450" cy="1060450"/>
            <a:chOff x="9940926" y="2897188"/>
            <a:chExt cx="1060450" cy="1060450"/>
          </a:xfrm>
        </p:grpSpPr>
        <p:sp>
          <p:nvSpPr>
            <p:cNvPr id="197" name="Oval 11"/>
            <p:cNvSpPr>
              <a:spLocks noChangeArrowheads="1"/>
            </p:cNvSpPr>
            <p:nvPr/>
          </p:nvSpPr>
          <p:spPr bwMode="auto">
            <a:xfrm>
              <a:off x="9940926" y="2897188"/>
              <a:ext cx="1060450" cy="1060450"/>
            </a:xfrm>
            <a:prstGeom prst="ellipse">
              <a:avLst/>
            </a:prstGeom>
            <a:solidFill>
              <a:srgbClr val="0584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12"/>
            <p:cNvSpPr>
              <a:spLocks/>
            </p:cNvSpPr>
            <p:nvPr/>
          </p:nvSpPr>
          <p:spPr bwMode="auto">
            <a:xfrm>
              <a:off x="10428289" y="3660776"/>
              <a:ext cx="74613" cy="53975"/>
            </a:xfrm>
            <a:custGeom>
              <a:avLst/>
              <a:gdLst>
                <a:gd name="T0" fmla="*/ 1 w 33"/>
                <a:gd name="T1" fmla="*/ 9 h 24"/>
                <a:gd name="T2" fmla="*/ 1 w 33"/>
                <a:gd name="T3" fmla="*/ 10 h 24"/>
                <a:gd name="T4" fmla="*/ 1 w 33"/>
                <a:gd name="T5" fmla="*/ 10 h 24"/>
                <a:gd name="T6" fmla="*/ 0 w 33"/>
                <a:gd name="T7" fmla="*/ 14 h 24"/>
                <a:gd name="T8" fmla="*/ 8 w 33"/>
                <a:gd name="T9" fmla="*/ 11 h 24"/>
                <a:gd name="T10" fmla="*/ 11 w 33"/>
                <a:gd name="T11" fmla="*/ 24 h 24"/>
                <a:gd name="T12" fmla="*/ 16 w 33"/>
                <a:gd name="T13" fmla="*/ 13 h 24"/>
                <a:gd name="T14" fmla="*/ 23 w 33"/>
                <a:gd name="T15" fmla="*/ 20 h 24"/>
                <a:gd name="T16" fmla="*/ 23 w 33"/>
                <a:gd name="T17" fmla="*/ 13 h 24"/>
                <a:gd name="T18" fmla="*/ 33 w 33"/>
                <a:gd name="T19" fmla="*/ 16 h 24"/>
                <a:gd name="T20" fmla="*/ 31 w 33"/>
                <a:gd name="T21" fmla="*/ 9 h 24"/>
                <a:gd name="T22" fmla="*/ 1 w 33"/>
                <a:gd name="T23" fmla="*/ 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24">
                  <a:moveTo>
                    <a:pt x="1" y="9"/>
                  </a:moveTo>
                  <a:cubicBezTo>
                    <a:pt x="1" y="9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21" y="0"/>
                    <a:pt x="11" y="6"/>
                    <a:pt x="1" y="9"/>
                  </a:cubicBez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13"/>
            <p:cNvSpPr>
              <a:spLocks/>
            </p:cNvSpPr>
            <p:nvPr/>
          </p:nvSpPr>
          <p:spPr bwMode="auto">
            <a:xfrm>
              <a:off x="10156826" y="3238501"/>
              <a:ext cx="622300" cy="450850"/>
            </a:xfrm>
            <a:custGeom>
              <a:avLst/>
              <a:gdLst>
                <a:gd name="T0" fmla="*/ 215 w 276"/>
                <a:gd name="T1" fmla="*/ 5 h 200"/>
                <a:gd name="T2" fmla="*/ 147 w 276"/>
                <a:gd name="T3" fmla="*/ 20 h 200"/>
                <a:gd name="T4" fmla="*/ 148 w 276"/>
                <a:gd name="T5" fmla="*/ 20 h 200"/>
                <a:gd name="T6" fmla="*/ 147 w 276"/>
                <a:gd name="T7" fmla="*/ 20 h 200"/>
                <a:gd name="T8" fmla="*/ 144 w 276"/>
                <a:gd name="T9" fmla="*/ 22 h 200"/>
                <a:gd name="T10" fmla="*/ 144 w 276"/>
                <a:gd name="T11" fmla="*/ 21 h 200"/>
                <a:gd name="T12" fmla="*/ 140 w 276"/>
                <a:gd name="T13" fmla="*/ 28 h 200"/>
                <a:gd name="T14" fmla="*/ 132 w 276"/>
                <a:gd name="T15" fmla="*/ 19 h 200"/>
                <a:gd name="T16" fmla="*/ 132 w 276"/>
                <a:gd name="T17" fmla="*/ 20 h 200"/>
                <a:gd name="T18" fmla="*/ 70 w 276"/>
                <a:gd name="T19" fmla="*/ 4 h 200"/>
                <a:gd name="T20" fmla="*/ 1 w 276"/>
                <a:gd name="T21" fmla="*/ 82 h 200"/>
                <a:gd name="T22" fmla="*/ 97 w 276"/>
                <a:gd name="T23" fmla="*/ 200 h 200"/>
                <a:gd name="T24" fmla="*/ 121 w 276"/>
                <a:gd name="T25" fmla="*/ 197 h 200"/>
                <a:gd name="T26" fmla="*/ 121 w 276"/>
                <a:gd name="T27" fmla="*/ 196 h 200"/>
                <a:gd name="T28" fmla="*/ 119 w 276"/>
                <a:gd name="T29" fmla="*/ 197 h 200"/>
                <a:gd name="T30" fmla="*/ 121 w 276"/>
                <a:gd name="T31" fmla="*/ 196 h 200"/>
                <a:gd name="T32" fmla="*/ 127 w 276"/>
                <a:gd name="T33" fmla="*/ 193 h 200"/>
                <a:gd name="T34" fmla="*/ 121 w 276"/>
                <a:gd name="T35" fmla="*/ 196 h 200"/>
                <a:gd name="T36" fmla="*/ 151 w 276"/>
                <a:gd name="T37" fmla="*/ 196 h 200"/>
                <a:gd name="T38" fmla="*/ 151 w 276"/>
                <a:gd name="T39" fmla="*/ 195 h 200"/>
                <a:gd name="T40" fmla="*/ 179 w 276"/>
                <a:gd name="T41" fmla="*/ 200 h 200"/>
                <a:gd name="T42" fmla="*/ 276 w 276"/>
                <a:gd name="T43" fmla="*/ 94 h 200"/>
                <a:gd name="T44" fmla="*/ 215 w 276"/>
                <a:gd name="T45" fmla="*/ 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76" h="200">
                  <a:moveTo>
                    <a:pt x="215" y="5"/>
                  </a:moveTo>
                  <a:cubicBezTo>
                    <a:pt x="185" y="0"/>
                    <a:pt x="159" y="12"/>
                    <a:pt x="147" y="20"/>
                  </a:cubicBezTo>
                  <a:cubicBezTo>
                    <a:pt x="147" y="20"/>
                    <a:pt x="147" y="20"/>
                    <a:pt x="148" y="20"/>
                  </a:cubicBezTo>
                  <a:cubicBezTo>
                    <a:pt x="147" y="20"/>
                    <a:pt x="147" y="20"/>
                    <a:pt x="147" y="20"/>
                  </a:cubicBezTo>
                  <a:cubicBezTo>
                    <a:pt x="146" y="20"/>
                    <a:pt x="145" y="21"/>
                    <a:pt x="144" y="22"/>
                  </a:cubicBezTo>
                  <a:cubicBezTo>
                    <a:pt x="144" y="21"/>
                    <a:pt x="144" y="21"/>
                    <a:pt x="144" y="21"/>
                  </a:cubicBezTo>
                  <a:cubicBezTo>
                    <a:pt x="141" y="22"/>
                    <a:pt x="140" y="25"/>
                    <a:pt x="140" y="28"/>
                  </a:cubicBezTo>
                  <a:cubicBezTo>
                    <a:pt x="134" y="31"/>
                    <a:pt x="134" y="23"/>
                    <a:pt x="132" y="19"/>
                  </a:cubicBezTo>
                  <a:cubicBezTo>
                    <a:pt x="132" y="19"/>
                    <a:pt x="132" y="20"/>
                    <a:pt x="132" y="20"/>
                  </a:cubicBezTo>
                  <a:cubicBezTo>
                    <a:pt x="122" y="14"/>
                    <a:pt x="100" y="2"/>
                    <a:pt x="70" y="4"/>
                  </a:cubicBezTo>
                  <a:cubicBezTo>
                    <a:pt x="28" y="6"/>
                    <a:pt x="0" y="37"/>
                    <a:pt x="1" y="82"/>
                  </a:cubicBezTo>
                  <a:cubicBezTo>
                    <a:pt x="2" y="146"/>
                    <a:pt x="58" y="200"/>
                    <a:pt x="97" y="200"/>
                  </a:cubicBezTo>
                  <a:cubicBezTo>
                    <a:pt x="107" y="200"/>
                    <a:pt x="115" y="198"/>
                    <a:pt x="121" y="197"/>
                  </a:cubicBezTo>
                  <a:cubicBezTo>
                    <a:pt x="121" y="197"/>
                    <a:pt x="121" y="196"/>
                    <a:pt x="121" y="196"/>
                  </a:cubicBezTo>
                  <a:cubicBezTo>
                    <a:pt x="121" y="196"/>
                    <a:pt x="120" y="197"/>
                    <a:pt x="119" y="197"/>
                  </a:cubicBezTo>
                  <a:cubicBezTo>
                    <a:pt x="120" y="197"/>
                    <a:pt x="121" y="196"/>
                    <a:pt x="121" y="196"/>
                  </a:cubicBezTo>
                  <a:cubicBezTo>
                    <a:pt x="123" y="194"/>
                    <a:pt x="125" y="193"/>
                    <a:pt x="127" y="193"/>
                  </a:cubicBezTo>
                  <a:cubicBezTo>
                    <a:pt x="125" y="193"/>
                    <a:pt x="123" y="194"/>
                    <a:pt x="121" y="196"/>
                  </a:cubicBezTo>
                  <a:cubicBezTo>
                    <a:pt x="131" y="193"/>
                    <a:pt x="141" y="187"/>
                    <a:pt x="151" y="196"/>
                  </a:cubicBezTo>
                  <a:cubicBezTo>
                    <a:pt x="151" y="195"/>
                    <a:pt x="151" y="195"/>
                    <a:pt x="151" y="195"/>
                  </a:cubicBezTo>
                  <a:cubicBezTo>
                    <a:pt x="157" y="198"/>
                    <a:pt x="166" y="200"/>
                    <a:pt x="179" y="200"/>
                  </a:cubicBezTo>
                  <a:cubicBezTo>
                    <a:pt x="218" y="200"/>
                    <a:pt x="275" y="157"/>
                    <a:pt x="276" y="94"/>
                  </a:cubicBezTo>
                  <a:cubicBezTo>
                    <a:pt x="276" y="48"/>
                    <a:pt x="258" y="12"/>
                    <a:pt x="215" y="5"/>
                  </a:cubicBezTo>
                  <a:close/>
                </a:path>
              </a:pathLst>
            </a:cu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14"/>
            <p:cNvSpPr>
              <a:spLocks/>
            </p:cNvSpPr>
            <p:nvPr/>
          </p:nvSpPr>
          <p:spPr bwMode="auto">
            <a:xfrm>
              <a:off x="10450514" y="3149601"/>
              <a:ext cx="92075" cy="158750"/>
            </a:xfrm>
            <a:custGeom>
              <a:avLst/>
              <a:gdLst>
                <a:gd name="T0" fmla="*/ 10 w 41"/>
                <a:gd name="T1" fmla="*/ 67 h 70"/>
                <a:gd name="T2" fmla="*/ 14 w 41"/>
                <a:gd name="T3" fmla="*/ 60 h 70"/>
                <a:gd name="T4" fmla="*/ 15 w 41"/>
                <a:gd name="T5" fmla="*/ 34 h 70"/>
                <a:gd name="T6" fmla="*/ 37 w 41"/>
                <a:gd name="T7" fmla="*/ 15 h 70"/>
                <a:gd name="T8" fmla="*/ 37 w 41"/>
                <a:gd name="T9" fmla="*/ 0 h 70"/>
                <a:gd name="T10" fmla="*/ 1 w 41"/>
                <a:gd name="T11" fmla="*/ 32 h 70"/>
                <a:gd name="T12" fmla="*/ 2 w 41"/>
                <a:gd name="T13" fmla="*/ 58 h 70"/>
                <a:gd name="T14" fmla="*/ 10 w 41"/>
                <a:gd name="T15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70">
                  <a:moveTo>
                    <a:pt x="10" y="67"/>
                  </a:moveTo>
                  <a:cubicBezTo>
                    <a:pt x="10" y="64"/>
                    <a:pt x="11" y="61"/>
                    <a:pt x="14" y="60"/>
                  </a:cubicBezTo>
                  <a:cubicBezTo>
                    <a:pt x="14" y="50"/>
                    <a:pt x="15" y="40"/>
                    <a:pt x="15" y="34"/>
                  </a:cubicBezTo>
                  <a:cubicBezTo>
                    <a:pt x="15" y="26"/>
                    <a:pt x="30" y="22"/>
                    <a:pt x="37" y="15"/>
                  </a:cubicBezTo>
                  <a:cubicBezTo>
                    <a:pt x="41" y="11"/>
                    <a:pt x="37" y="0"/>
                    <a:pt x="37" y="0"/>
                  </a:cubicBezTo>
                  <a:cubicBezTo>
                    <a:pt x="37" y="0"/>
                    <a:pt x="0" y="17"/>
                    <a:pt x="1" y="32"/>
                  </a:cubicBezTo>
                  <a:cubicBezTo>
                    <a:pt x="2" y="39"/>
                    <a:pt x="2" y="49"/>
                    <a:pt x="2" y="58"/>
                  </a:cubicBezTo>
                  <a:cubicBezTo>
                    <a:pt x="4" y="62"/>
                    <a:pt x="4" y="70"/>
                    <a:pt x="10" y="67"/>
                  </a:cubicBez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97" name="组合 396"/>
          <p:cNvGrpSpPr/>
          <p:nvPr/>
        </p:nvGrpSpPr>
        <p:grpSpPr>
          <a:xfrm>
            <a:off x="5754734" y="1627188"/>
            <a:ext cx="1058863" cy="1060450"/>
            <a:chOff x="5891214" y="1627188"/>
            <a:chExt cx="1058863" cy="1060450"/>
          </a:xfrm>
        </p:grpSpPr>
        <p:sp>
          <p:nvSpPr>
            <p:cNvPr id="201" name="Oval 15"/>
            <p:cNvSpPr>
              <a:spLocks noChangeArrowheads="1"/>
            </p:cNvSpPr>
            <p:nvPr/>
          </p:nvSpPr>
          <p:spPr bwMode="auto">
            <a:xfrm>
              <a:off x="5891214" y="1627188"/>
              <a:ext cx="1058863" cy="1060450"/>
            </a:xfrm>
            <a:prstGeom prst="ellipse">
              <a:avLst/>
            </a:pr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16"/>
            <p:cNvSpPr>
              <a:spLocks/>
            </p:cNvSpPr>
            <p:nvPr/>
          </p:nvSpPr>
          <p:spPr bwMode="auto">
            <a:xfrm>
              <a:off x="6078539" y="1963738"/>
              <a:ext cx="574675" cy="469900"/>
            </a:xfrm>
            <a:custGeom>
              <a:avLst/>
              <a:gdLst>
                <a:gd name="T0" fmla="*/ 255 w 255"/>
                <a:gd name="T1" fmla="*/ 104 h 208"/>
                <a:gd name="T2" fmla="*/ 138 w 255"/>
                <a:gd name="T3" fmla="*/ 208 h 208"/>
                <a:gd name="T4" fmla="*/ 85 w 255"/>
                <a:gd name="T5" fmla="*/ 197 h 208"/>
                <a:gd name="T6" fmla="*/ 5 w 255"/>
                <a:gd name="T7" fmla="*/ 194 h 208"/>
                <a:gd name="T8" fmla="*/ 38 w 255"/>
                <a:gd name="T9" fmla="*/ 157 h 208"/>
                <a:gd name="T10" fmla="*/ 22 w 255"/>
                <a:gd name="T11" fmla="*/ 104 h 208"/>
                <a:gd name="T12" fmla="*/ 138 w 255"/>
                <a:gd name="T13" fmla="*/ 0 h 208"/>
                <a:gd name="T14" fmla="*/ 255 w 255"/>
                <a:gd name="T1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" h="208">
                  <a:moveTo>
                    <a:pt x="255" y="104"/>
                  </a:moveTo>
                  <a:cubicBezTo>
                    <a:pt x="255" y="162"/>
                    <a:pt x="202" y="208"/>
                    <a:pt x="138" y="208"/>
                  </a:cubicBezTo>
                  <a:cubicBezTo>
                    <a:pt x="119" y="208"/>
                    <a:pt x="101" y="204"/>
                    <a:pt x="85" y="197"/>
                  </a:cubicBezTo>
                  <a:cubicBezTo>
                    <a:pt x="80" y="194"/>
                    <a:pt x="10" y="200"/>
                    <a:pt x="5" y="194"/>
                  </a:cubicBezTo>
                  <a:cubicBezTo>
                    <a:pt x="0" y="189"/>
                    <a:pt x="42" y="163"/>
                    <a:pt x="38" y="157"/>
                  </a:cubicBezTo>
                  <a:cubicBezTo>
                    <a:pt x="28" y="141"/>
                    <a:pt x="22" y="123"/>
                    <a:pt x="22" y="104"/>
                  </a:cubicBezTo>
                  <a:cubicBezTo>
                    <a:pt x="22" y="46"/>
                    <a:pt x="74" y="0"/>
                    <a:pt x="138" y="0"/>
                  </a:cubicBezTo>
                  <a:cubicBezTo>
                    <a:pt x="202" y="0"/>
                    <a:pt x="255" y="46"/>
                    <a:pt x="255" y="104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17"/>
            <p:cNvSpPr>
              <a:spLocks/>
            </p:cNvSpPr>
            <p:nvPr/>
          </p:nvSpPr>
          <p:spPr bwMode="auto">
            <a:xfrm>
              <a:off x="6346826" y="1824038"/>
              <a:ext cx="444500" cy="363538"/>
            </a:xfrm>
            <a:custGeom>
              <a:avLst/>
              <a:gdLst>
                <a:gd name="T0" fmla="*/ 0 w 197"/>
                <a:gd name="T1" fmla="*/ 80 h 161"/>
                <a:gd name="T2" fmla="*/ 89 w 197"/>
                <a:gd name="T3" fmla="*/ 161 h 161"/>
                <a:gd name="T4" fmla="*/ 130 w 197"/>
                <a:gd name="T5" fmla="*/ 152 h 161"/>
                <a:gd name="T6" fmla="*/ 193 w 197"/>
                <a:gd name="T7" fmla="*/ 150 h 161"/>
                <a:gd name="T8" fmla="*/ 167 w 197"/>
                <a:gd name="T9" fmla="*/ 121 h 161"/>
                <a:gd name="T10" fmla="*/ 179 w 197"/>
                <a:gd name="T11" fmla="*/ 80 h 161"/>
                <a:gd name="T12" fmla="*/ 89 w 197"/>
                <a:gd name="T13" fmla="*/ 0 h 161"/>
                <a:gd name="T14" fmla="*/ 0 w 197"/>
                <a:gd name="T15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7" h="161">
                  <a:moveTo>
                    <a:pt x="0" y="80"/>
                  </a:moveTo>
                  <a:cubicBezTo>
                    <a:pt x="0" y="125"/>
                    <a:pt x="40" y="161"/>
                    <a:pt x="89" y="161"/>
                  </a:cubicBezTo>
                  <a:cubicBezTo>
                    <a:pt x="104" y="161"/>
                    <a:pt x="118" y="158"/>
                    <a:pt x="130" y="152"/>
                  </a:cubicBezTo>
                  <a:cubicBezTo>
                    <a:pt x="135" y="150"/>
                    <a:pt x="188" y="154"/>
                    <a:pt x="193" y="150"/>
                  </a:cubicBezTo>
                  <a:cubicBezTo>
                    <a:pt x="197" y="146"/>
                    <a:pt x="164" y="126"/>
                    <a:pt x="167" y="121"/>
                  </a:cubicBezTo>
                  <a:cubicBezTo>
                    <a:pt x="175" y="109"/>
                    <a:pt x="179" y="95"/>
                    <a:pt x="179" y="80"/>
                  </a:cubicBezTo>
                  <a:cubicBezTo>
                    <a:pt x="179" y="36"/>
                    <a:pt x="139" y="0"/>
                    <a:pt x="89" y="0"/>
                  </a:cubicBezTo>
                  <a:cubicBezTo>
                    <a:pt x="40" y="0"/>
                    <a:pt x="0" y="36"/>
                    <a:pt x="0" y="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0" name="组合 409"/>
          <p:cNvGrpSpPr/>
          <p:nvPr/>
        </p:nvGrpSpPr>
        <p:grpSpPr>
          <a:xfrm>
            <a:off x="9804446" y="4167188"/>
            <a:ext cx="1060450" cy="1060450"/>
            <a:chOff x="9940926" y="4167188"/>
            <a:chExt cx="1060450" cy="1060450"/>
          </a:xfrm>
        </p:grpSpPr>
        <p:sp>
          <p:nvSpPr>
            <p:cNvPr id="204" name="Oval 18"/>
            <p:cNvSpPr>
              <a:spLocks noChangeArrowheads="1"/>
            </p:cNvSpPr>
            <p:nvPr/>
          </p:nvSpPr>
          <p:spPr bwMode="auto">
            <a:xfrm>
              <a:off x="9940926" y="4167188"/>
              <a:ext cx="1060450" cy="1060450"/>
            </a:xfrm>
            <a:prstGeom prst="ellipse">
              <a:avLst/>
            </a:prstGeom>
            <a:solidFill>
              <a:srgbClr val="6DA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Oval 19"/>
            <p:cNvSpPr>
              <a:spLocks noChangeArrowheads="1"/>
            </p:cNvSpPr>
            <p:nvPr/>
          </p:nvSpPr>
          <p:spPr bwMode="auto">
            <a:xfrm>
              <a:off x="10134601" y="4360863"/>
              <a:ext cx="669925" cy="669925"/>
            </a:xfrm>
            <a:prstGeom prst="ellipse">
              <a:avLst/>
            </a:pr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20"/>
            <p:cNvSpPr>
              <a:spLocks/>
            </p:cNvSpPr>
            <p:nvPr/>
          </p:nvSpPr>
          <p:spPr bwMode="auto">
            <a:xfrm>
              <a:off x="10444164" y="4497388"/>
              <a:ext cx="360363" cy="322263"/>
            </a:xfrm>
            <a:custGeom>
              <a:avLst/>
              <a:gdLst>
                <a:gd name="T0" fmla="*/ 0 w 160"/>
                <a:gd name="T1" fmla="*/ 25 h 143"/>
                <a:gd name="T2" fmla="*/ 7 w 160"/>
                <a:gd name="T3" fmla="*/ 15 h 143"/>
                <a:gd name="T4" fmla="*/ 18 w 160"/>
                <a:gd name="T5" fmla="*/ 0 h 143"/>
                <a:gd name="T6" fmla="*/ 104 w 160"/>
                <a:gd name="T7" fmla="*/ 19 h 143"/>
                <a:gd name="T8" fmla="*/ 145 w 160"/>
                <a:gd name="T9" fmla="*/ 25 h 143"/>
                <a:gd name="T10" fmla="*/ 160 w 160"/>
                <a:gd name="T11" fmla="*/ 89 h 143"/>
                <a:gd name="T12" fmla="*/ 149 w 160"/>
                <a:gd name="T13" fmla="*/ 143 h 143"/>
                <a:gd name="T14" fmla="*/ 0 w 160"/>
                <a:gd name="T15" fmla="*/ 2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43">
                  <a:moveTo>
                    <a:pt x="0" y="25"/>
                  </a:moveTo>
                  <a:cubicBezTo>
                    <a:pt x="2" y="22"/>
                    <a:pt x="5" y="18"/>
                    <a:pt x="7" y="15"/>
                  </a:cubicBezTo>
                  <a:cubicBezTo>
                    <a:pt x="11" y="10"/>
                    <a:pt x="15" y="5"/>
                    <a:pt x="18" y="0"/>
                  </a:cubicBezTo>
                  <a:cubicBezTo>
                    <a:pt x="48" y="13"/>
                    <a:pt x="77" y="16"/>
                    <a:pt x="104" y="19"/>
                  </a:cubicBezTo>
                  <a:cubicBezTo>
                    <a:pt x="119" y="20"/>
                    <a:pt x="133" y="22"/>
                    <a:pt x="145" y="25"/>
                  </a:cubicBezTo>
                  <a:cubicBezTo>
                    <a:pt x="155" y="44"/>
                    <a:pt x="160" y="66"/>
                    <a:pt x="160" y="89"/>
                  </a:cubicBezTo>
                  <a:cubicBezTo>
                    <a:pt x="160" y="108"/>
                    <a:pt x="156" y="126"/>
                    <a:pt x="149" y="143"/>
                  </a:cubicBezTo>
                  <a:cubicBezTo>
                    <a:pt x="116" y="91"/>
                    <a:pt x="58" y="52"/>
                    <a:pt x="0" y="25"/>
                  </a:cubicBezTo>
                  <a:close/>
                </a:path>
              </a:pathLst>
            </a:cu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21"/>
            <p:cNvSpPr>
              <a:spLocks/>
            </p:cNvSpPr>
            <p:nvPr/>
          </p:nvSpPr>
          <p:spPr bwMode="auto">
            <a:xfrm>
              <a:off x="10137776" y="4618038"/>
              <a:ext cx="227013" cy="346075"/>
            </a:xfrm>
            <a:custGeom>
              <a:avLst/>
              <a:gdLst>
                <a:gd name="T0" fmla="*/ 26 w 101"/>
                <a:gd name="T1" fmla="*/ 25 h 153"/>
                <a:gd name="T2" fmla="*/ 101 w 101"/>
                <a:gd name="T3" fmla="*/ 11 h 153"/>
                <a:gd name="T4" fmla="*/ 60 w 101"/>
                <a:gd name="T5" fmla="*/ 133 h 153"/>
                <a:gd name="T6" fmla="*/ 58 w 101"/>
                <a:gd name="T7" fmla="*/ 153 h 153"/>
                <a:gd name="T8" fmla="*/ 0 w 101"/>
                <a:gd name="T9" fmla="*/ 48 h 153"/>
                <a:gd name="T10" fmla="*/ 26 w 101"/>
                <a:gd name="T11" fmla="*/ 2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153">
                  <a:moveTo>
                    <a:pt x="26" y="25"/>
                  </a:moveTo>
                  <a:cubicBezTo>
                    <a:pt x="48" y="9"/>
                    <a:pt x="74" y="0"/>
                    <a:pt x="101" y="11"/>
                  </a:cubicBezTo>
                  <a:cubicBezTo>
                    <a:pt x="81" y="49"/>
                    <a:pt x="65" y="91"/>
                    <a:pt x="60" y="133"/>
                  </a:cubicBezTo>
                  <a:cubicBezTo>
                    <a:pt x="59" y="139"/>
                    <a:pt x="58" y="146"/>
                    <a:pt x="58" y="153"/>
                  </a:cubicBezTo>
                  <a:cubicBezTo>
                    <a:pt x="26" y="128"/>
                    <a:pt x="4" y="91"/>
                    <a:pt x="0" y="48"/>
                  </a:cubicBezTo>
                  <a:cubicBezTo>
                    <a:pt x="8" y="40"/>
                    <a:pt x="17" y="32"/>
                    <a:pt x="26" y="25"/>
                  </a:cubicBezTo>
                  <a:close/>
                </a:path>
              </a:pathLst>
            </a:cu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22"/>
            <p:cNvSpPr>
              <a:spLocks/>
            </p:cNvSpPr>
            <p:nvPr/>
          </p:nvSpPr>
          <p:spPr bwMode="auto">
            <a:xfrm>
              <a:off x="10393364" y="4572001"/>
              <a:ext cx="377825" cy="444500"/>
            </a:xfrm>
            <a:custGeom>
              <a:avLst/>
              <a:gdLst>
                <a:gd name="T0" fmla="*/ 0 w 167"/>
                <a:gd name="T1" fmla="*/ 28 h 197"/>
                <a:gd name="T2" fmla="*/ 17 w 167"/>
                <a:gd name="T3" fmla="*/ 0 h 197"/>
                <a:gd name="T4" fmla="*/ 18 w 167"/>
                <a:gd name="T5" fmla="*/ 0 h 197"/>
                <a:gd name="T6" fmla="*/ 167 w 167"/>
                <a:gd name="T7" fmla="*/ 120 h 197"/>
                <a:gd name="T8" fmla="*/ 78 w 167"/>
                <a:gd name="T9" fmla="*/ 197 h 197"/>
                <a:gd name="T10" fmla="*/ 0 w 167"/>
                <a:gd name="T11" fmla="*/ 2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197">
                  <a:moveTo>
                    <a:pt x="0" y="28"/>
                  </a:moveTo>
                  <a:cubicBezTo>
                    <a:pt x="5" y="18"/>
                    <a:pt x="11" y="9"/>
                    <a:pt x="17" y="0"/>
                  </a:cubicBezTo>
                  <a:cubicBezTo>
                    <a:pt x="17" y="0"/>
                    <a:pt x="17" y="0"/>
                    <a:pt x="18" y="0"/>
                  </a:cubicBezTo>
                  <a:cubicBezTo>
                    <a:pt x="77" y="27"/>
                    <a:pt x="135" y="67"/>
                    <a:pt x="167" y="120"/>
                  </a:cubicBezTo>
                  <a:cubicBezTo>
                    <a:pt x="149" y="157"/>
                    <a:pt x="117" y="185"/>
                    <a:pt x="78" y="197"/>
                  </a:cubicBezTo>
                  <a:cubicBezTo>
                    <a:pt x="64" y="137"/>
                    <a:pt x="44" y="53"/>
                    <a:pt x="0" y="28"/>
                  </a:cubicBezTo>
                  <a:close/>
                </a:path>
              </a:pathLst>
            </a:cu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23"/>
            <p:cNvSpPr>
              <a:spLocks/>
            </p:cNvSpPr>
            <p:nvPr/>
          </p:nvSpPr>
          <p:spPr bwMode="auto">
            <a:xfrm>
              <a:off x="10288589" y="4652963"/>
              <a:ext cx="260350" cy="377825"/>
            </a:xfrm>
            <a:custGeom>
              <a:avLst/>
              <a:gdLst>
                <a:gd name="T0" fmla="*/ 42 w 116"/>
                <a:gd name="T1" fmla="*/ 0 h 168"/>
                <a:gd name="T2" fmla="*/ 116 w 116"/>
                <a:gd name="T3" fmla="*/ 163 h 168"/>
                <a:gd name="T4" fmla="*/ 81 w 116"/>
                <a:gd name="T5" fmla="*/ 168 h 168"/>
                <a:gd name="T6" fmla="*/ 0 w 116"/>
                <a:gd name="T7" fmla="*/ 144 h 168"/>
                <a:gd name="T8" fmla="*/ 2 w 116"/>
                <a:gd name="T9" fmla="*/ 119 h 168"/>
                <a:gd name="T10" fmla="*/ 42 w 116"/>
                <a:gd name="T11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168">
                  <a:moveTo>
                    <a:pt x="42" y="0"/>
                  </a:moveTo>
                  <a:cubicBezTo>
                    <a:pt x="83" y="23"/>
                    <a:pt x="103" y="105"/>
                    <a:pt x="116" y="163"/>
                  </a:cubicBezTo>
                  <a:cubicBezTo>
                    <a:pt x="105" y="166"/>
                    <a:pt x="93" y="168"/>
                    <a:pt x="81" y="168"/>
                  </a:cubicBezTo>
                  <a:cubicBezTo>
                    <a:pt x="51" y="168"/>
                    <a:pt x="23" y="159"/>
                    <a:pt x="0" y="144"/>
                  </a:cubicBezTo>
                  <a:cubicBezTo>
                    <a:pt x="0" y="136"/>
                    <a:pt x="1" y="127"/>
                    <a:pt x="2" y="119"/>
                  </a:cubicBezTo>
                  <a:cubicBezTo>
                    <a:pt x="7" y="78"/>
                    <a:pt x="22" y="37"/>
                    <a:pt x="42" y="0"/>
                  </a:cubicBezTo>
                  <a:close/>
                </a:path>
              </a:pathLst>
            </a:cu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24"/>
            <p:cNvSpPr>
              <a:spLocks/>
            </p:cNvSpPr>
            <p:nvPr/>
          </p:nvSpPr>
          <p:spPr bwMode="auto">
            <a:xfrm>
              <a:off x="10215564" y="4379913"/>
              <a:ext cx="250825" cy="166688"/>
            </a:xfrm>
            <a:custGeom>
              <a:avLst/>
              <a:gdLst>
                <a:gd name="T0" fmla="*/ 111 w 111"/>
                <a:gd name="T1" fmla="*/ 48 h 74"/>
                <a:gd name="T2" fmla="*/ 101 w 111"/>
                <a:gd name="T3" fmla="*/ 62 h 74"/>
                <a:gd name="T4" fmla="*/ 92 w 111"/>
                <a:gd name="T5" fmla="*/ 74 h 74"/>
                <a:gd name="T6" fmla="*/ 0 w 111"/>
                <a:gd name="T7" fmla="*/ 45 h 74"/>
                <a:gd name="T8" fmla="*/ 66 w 111"/>
                <a:gd name="T9" fmla="*/ 0 h 74"/>
                <a:gd name="T10" fmla="*/ 111 w 111"/>
                <a:gd name="T11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74">
                  <a:moveTo>
                    <a:pt x="111" y="48"/>
                  </a:moveTo>
                  <a:cubicBezTo>
                    <a:pt x="108" y="52"/>
                    <a:pt x="104" y="57"/>
                    <a:pt x="101" y="62"/>
                  </a:cubicBezTo>
                  <a:cubicBezTo>
                    <a:pt x="98" y="66"/>
                    <a:pt x="95" y="70"/>
                    <a:pt x="92" y="74"/>
                  </a:cubicBezTo>
                  <a:cubicBezTo>
                    <a:pt x="60" y="60"/>
                    <a:pt x="28" y="50"/>
                    <a:pt x="0" y="45"/>
                  </a:cubicBezTo>
                  <a:cubicBezTo>
                    <a:pt x="17" y="24"/>
                    <a:pt x="40" y="9"/>
                    <a:pt x="66" y="0"/>
                  </a:cubicBezTo>
                  <a:cubicBezTo>
                    <a:pt x="70" y="16"/>
                    <a:pt x="82" y="33"/>
                    <a:pt x="111" y="48"/>
                  </a:cubicBezTo>
                  <a:close/>
                </a:path>
              </a:pathLst>
            </a:cu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25"/>
            <p:cNvSpPr>
              <a:spLocks/>
            </p:cNvSpPr>
            <p:nvPr/>
          </p:nvSpPr>
          <p:spPr bwMode="auto">
            <a:xfrm>
              <a:off x="10385426" y="4360863"/>
              <a:ext cx="184150" cy="111125"/>
            </a:xfrm>
            <a:custGeom>
              <a:avLst/>
              <a:gdLst>
                <a:gd name="T0" fmla="*/ 42 w 82"/>
                <a:gd name="T1" fmla="*/ 49 h 49"/>
                <a:gd name="T2" fmla="*/ 0 w 82"/>
                <a:gd name="T3" fmla="*/ 5 h 49"/>
                <a:gd name="T4" fmla="*/ 38 w 82"/>
                <a:gd name="T5" fmla="*/ 0 h 49"/>
                <a:gd name="T6" fmla="*/ 82 w 82"/>
                <a:gd name="T7" fmla="*/ 7 h 49"/>
                <a:gd name="T8" fmla="*/ 42 w 82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49">
                  <a:moveTo>
                    <a:pt x="42" y="49"/>
                  </a:moveTo>
                  <a:cubicBezTo>
                    <a:pt x="15" y="35"/>
                    <a:pt x="4" y="20"/>
                    <a:pt x="0" y="5"/>
                  </a:cubicBezTo>
                  <a:cubicBezTo>
                    <a:pt x="12" y="2"/>
                    <a:pt x="25" y="0"/>
                    <a:pt x="38" y="0"/>
                  </a:cubicBezTo>
                  <a:cubicBezTo>
                    <a:pt x="53" y="0"/>
                    <a:pt x="68" y="3"/>
                    <a:pt x="82" y="7"/>
                  </a:cubicBezTo>
                  <a:cubicBezTo>
                    <a:pt x="69" y="18"/>
                    <a:pt x="56" y="32"/>
                    <a:pt x="42" y="49"/>
                  </a:cubicBezTo>
                  <a:close/>
                </a:path>
              </a:pathLst>
            </a:cu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26"/>
            <p:cNvSpPr>
              <a:spLocks/>
            </p:cNvSpPr>
            <p:nvPr/>
          </p:nvSpPr>
          <p:spPr bwMode="auto">
            <a:xfrm>
              <a:off x="10498139" y="4386263"/>
              <a:ext cx="261938" cy="142875"/>
            </a:xfrm>
            <a:custGeom>
              <a:avLst/>
              <a:gdLst>
                <a:gd name="T0" fmla="*/ 0 w 116"/>
                <a:gd name="T1" fmla="*/ 42 h 63"/>
                <a:gd name="T2" fmla="*/ 41 w 116"/>
                <a:gd name="T3" fmla="*/ 0 h 63"/>
                <a:gd name="T4" fmla="*/ 116 w 116"/>
                <a:gd name="T5" fmla="*/ 63 h 63"/>
                <a:gd name="T6" fmla="*/ 81 w 116"/>
                <a:gd name="T7" fmla="*/ 59 h 63"/>
                <a:gd name="T8" fmla="*/ 0 w 116"/>
                <a:gd name="T9" fmla="*/ 4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63">
                  <a:moveTo>
                    <a:pt x="0" y="42"/>
                  </a:moveTo>
                  <a:cubicBezTo>
                    <a:pt x="14" y="24"/>
                    <a:pt x="29" y="10"/>
                    <a:pt x="41" y="0"/>
                  </a:cubicBezTo>
                  <a:cubicBezTo>
                    <a:pt x="73" y="12"/>
                    <a:pt x="99" y="35"/>
                    <a:pt x="116" y="63"/>
                  </a:cubicBezTo>
                  <a:cubicBezTo>
                    <a:pt x="105" y="61"/>
                    <a:pt x="93" y="60"/>
                    <a:pt x="81" y="59"/>
                  </a:cubicBezTo>
                  <a:cubicBezTo>
                    <a:pt x="55" y="56"/>
                    <a:pt x="28" y="54"/>
                    <a:pt x="0" y="42"/>
                  </a:cubicBezTo>
                  <a:close/>
                </a:path>
              </a:pathLst>
            </a:cu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27"/>
            <p:cNvSpPr>
              <a:spLocks/>
            </p:cNvSpPr>
            <p:nvPr/>
          </p:nvSpPr>
          <p:spPr bwMode="auto">
            <a:xfrm>
              <a:off x="10134601" y="4497388"/>
              <a:ext cx="277813" cy="203200"/>
            </a:xfrm>
            <a:custGeom>
              <a:avLst/>
              <a:gdLst>
                <a:gd name="T0" fmla="*/ 107 w 123"/>
                <a:gd name="T1" fmla="*/ 57 h 90"/>
                <a:gd name="T2" fmla="*/ 22 w 123"/>
                <a:gd name="T3" fmla="*/ 71 h 90"/>
                <a:gd name="T4" fmla="*/ 0 w 123"/>
                <a:gd name="T5" fmla="*/ 90 h 90"/>
                <a:gd name="T6" fmla="*/ 0 w 123"/>
                <a:gd name="T7" fmla="*/ 89 h 90"/>
                <a:gd name="T8" fmla="*/ 30 w 123"/>
                <a:gd name="T9" fmla="*/ 0 h 90"/>
                <a:gd name="T10" fmla="*/ 123 w 123"/>
                <a:gd name="T11" fmla="*/ 29 h 90"/>
                <a:gd name="T12" fmla="*/ 107 w 123"/>
                <a:gd name="T13" fmla="*/ 57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90">
                  <a:moveTo>
                    <a:pt x="107" y="57"/>
                  </a:moveTo>
                  <a:cubicBezTo>
                    <a:pt x="75" y="44"/>
                    <a:pt x="46" y="54"/>
                    <a:pt x="22" y="71"/>
                  </a:cubicBezTo>
                  <a:cubicBezTo>
                    <a:pt x="14" y="77"/>
                    <a:pt x="7" y="83"/>
                    <a:pt x="0" y="90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56"/>
                    <a:pt x="11" y="25"/>
                    <a:pt x="30" y="0"/>
                  </a:cubicBezTo>
                  <a:cubicBezTo>
                    <a:pt x="57" y="6"/>
                    <a:pt x="90" y="15"/>
                    <a:pt x="123" y="29"/>
                  </a:cubicBezTo>
                  <a:cubicBezTo>
                    <a:pt x="117" y="38"/>
                    <a:pt x="112" y="47"/>
                    <a:pt x="107" y="57"/>
                  </a:cubicBezTo>
                  <a:close/>
                </a:path>
              </a:pathLst>
            </a:cu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93" name="组合 392"/>
          <p:cNvGrpSpPr/>
          <p:nvPr/>
        </p:nvGrpSpPr>
        <p:grpSpPr>
          <a:xfrm>
            <a:off x="7107284" y="357188"/>
            <a:ext cx="1060450" cy="1060450"/>
            <a:chOff x="7243764" y="357188"/>
            <a:chExt cx="1060450" cy="1060450"/>
          </a:xfrm>
        </p:grpSpPr>
        <p:sp>
          <p:nvSpPr>
            <p:cNvPr id="214" name="Oval 28"/>
            <p:cNvSpPr>
              <a:spLocks noChangeArrowheads="1"/>
            </p:cNvSpPr>
            <p:nvPr/>
          </p:nvSpPr>
          <p:spPr bwMode="auto">
            <a:xfrm>
              <a:off x="7243764" y="357188"/>
              <a:ext cx="1060450" cy="1060450"/>
            </a:xfrm>
            <a:prstGeom prst="ellipse">
              <a:avLst/>
            </a:pr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29"/>
            <p:cNvSpPr>
              <a:spLocks noEditPoints="1"/>
            </p:cNvSpPr>
            <p:nvPr/>
          </p:nvSpPr>
          <p:spPr bwMode="auto">
            <a:xfrm>
              <a:off x="7410451" y="585788"/>
              <a:ext cx="536575" cy="669925"/>
            </a:xfrm>
            <a:custGeom>
              <a:avLst/>
              <a:gdLst>
                <a:gd name="T0" fmla="*/ 197 w 238"/>
                <a:gd name="T1" fmla="*/ 277 h 297"/>
                <a:gd name="T2" fmla="*/ 223 w 238"/>
                <a:gd name="T3" fmla="*/ 241 h 297"/>
                <a:gd name="T4" fmla="*/ 218 w 238"/>
                <a:gd name="T5" fmla="*/ 192 h 297"/>
                <a:gd name="T6" fmla="*/ 207 w 238"/>
                <a:gd name="T7" fmla="*/ 151 h 297"/>
                <a:gd name="T8" fmla="*/ 237 w 238"/>
                <a:gd name="T9" fmla="*/ 66 h 297"/>
                <a:gd name="T10" fmla="*/ 222 w 238"/>
                <a:gd name="T11" fmla="*/ 36 h 297"/>
                <a:gd name="T12" fmla="*/ 185 w 238"/>
                <a:gd name="T13" fmla="*/ 11 h 297"/>
                <a:gd name="T14" fmla="*/ 141 w 238"/>
                <a:gd name="T15" fmla="*/ 1 h 297"/>
                <a:gd name="T16" fmla="*/ 89 w 238"/>
                <a:gd name="T17" fmla="*/ 10 h 297"/>
                <a:gd name="T18" fmla="*/ 45 w 238"/>
                <a:gd name="T19" fmla="*/ 39 h 297"/>
                <a:gd name="T20" fmla="*/ 1 w 238"/>
                <a:gd name="T21" fmla="*/ 141 h 297"/>
                <a:gd name="T22" fmla="*/ 2 w 238"/>
                <a:gd name="T23" fmla="*/ 169 h 297"/>
                <a:gd name="T24" fmla="*/ 27 w 238"/>
                <a:gd name="T25" fmla="*/ 237 h 297"/>
                <a:gd name="T26" fmla="*/ 78 w 238"/>
                <a:gd name="T27" fmla="*/ 283 h 297"/>
                <a:gd name="T28" fmla="*/ 107 w 238"/>
                <a:gd name="T29" fmla="*/ 293 h 297"/>
                <a:gd name="T30" fmla="*/ 126 w 238"/>
                <a:gd name="T31" fmla="*/ 296 h 297"/>
                <a:gd name="T32" fmla="*/ 197 w 238"/>
                <a:gd name="T33" fmla="*/ 277 h 297"/>
                <a:gd name="T34" fmla="*/ 145 w 238"/>
                <a:gd name="T35" fmla="*/ 232 h 297"/>
                <a:gd name="T36" fmla="*/ 139 w 238"/>
                <a:gd name="T37" fmla="*/ 195 h 297"/>
                <a:gd name="T38" fmla="*/ 176 w 238"/>
                <a:gd name="T39" fmla="*/ 202 h 297"/>
                <a:gd name="T40" fmla="*/ 182 w 238"/>
                <a:gd name="T41" fmla="*/ 239 h 297"/>
                <a:gd name="T42" fmla="*/ 145 w 238"/>
                <a:gd name="T43" fmla="*/ 232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8" h="297">
                  <a:moveTo>
                    <a:pt x="197" y="277"/>
                  </a:moveTo>
                  <a:cubicBezTo>
                    <a:pt x="211" y="269"/>
                    <a:pt x="220" y="257"/>
                    <a:pt x="223" y="241"/>
                  </a:cubicBezTo>
                  <a:cubicBezTo>
                    <a:pt x="226" y="228"/>
                    <a:pt x="226" y="206"/>
                    <a:pt x="218" y="192"/>
                  </a:cubicBezTo>
                  <a:cubicBezTo>
                    <a:pt x="211" y="179"/>
                    <a:pt x="208" y="173"/>
                    <a:pt x="207" y="151"/>
                  </a:cubicBezTo>
                  <a:cubicBezTo>
                    <a:pt x="205" y="122"/>
                    <a:pt x="238" y="81"/>
                    <a:pt x="237" y="66"/>
                  </a:cubicBezTo>
                  <a:cubicBezTo>
                    <a:pt x="235" y="54"/>
                    <a:pt x="230" y="45"/>
                    <a:pt x="222" y="36"/>
                  </a:cubicBezTo>
                  <a:cubicBezTo>
                    <a:pt x="211" y="26"/>
                    <a:pt x="199" y="17"/>
                    <a:pt x="185" y="11"/>
                  </a:cubicBezTo>
                  <a:cubicBezTo>
                    <a:pt x="171" y="5"/>
                    <a:pt x="157" y="2"/>
                    <a:pt x="141" y="1"/>
                  </a:cubicBezTo>
                  <a:cubicBezTo>
                    <a:pt x="123" y="0"/>
                    <a:pt x="106" y="3"/>
                    <a:pt x="89" y="10"/>
                  </a:cubicBezTo>
                  <a:cubicBezTo>
                    <a:pt x="72" y="16"/>
                    <a:pt x="58" y="26"/>
                    <a:pt x="45" y="39"/>
                  </a:cubicBezTo>
                  <a:cubicBezTo>
                    <a:pt x="18" y="66"/>
                    <a:pt x="3" y="102"/>
                    <a:pt x="1" y="141"/>
                  </a:cubicBezTo>
                  <a:cubicBezTo>
                    <a:pt x="0" y="150"/>
                    <a:pt x="1" y="160"/>
                    <a:pt x="2" y="169"/>
                  </a:cubicBezTo>
                  <a:cubicBezTo>
                    <a:pt x="4" y="193"/>
                    <a:pt x="13" y="217"/>
                    <a:pt x="27" y="237"/>
                  </a:cubicBezTo>
                  <a:cubicBezTo>
                    <a:pt x="40" y="257"/>
                    <a:pt x="58" y="273"/>
                    <a:pt x="78" y="283"/>
                  </a:cubicBezTo>
                  <a:cubicBezTo>
                    <a:pt x="87" y="287"/>
                    <a:pt x="97" y="291"/>
                    <a:pt x="107" y="293"/>
                  </a:cubicBezTo>
                  <a:cubicBezTo>
                    <a:pt x="113" y="294"/>
                    <a:pt x="120" y="295"/>
                    <a:pt x="126" y="296"/>
                  </a:cubicBezTo>
                  <a:cubicBezTo>
                    <a:pt x="151" y="297"/>
                    <a:pt x="175" y="291"/>
                    <a:pt x="197" y="277"/>
                  </a:cubicBezTo>
                  <a:close/>
                  <a:moveTo>
                    <a:pt x="145" y="232"/>
                  </a:moveTo>
                  <a:cubicBezTo>
                    <a:pt x="133" y="220"/>
                    <a:pt x="130" y="204"/>
                    <a:pt x="139" y="195"/>
                  </a:cubicBezTo>
                  <a:cubicBezTo>
                    <a:pt x="147" y="187"/>
                    <a:pt x="164" y="190"/>
                    <a:pt x="176" y="202"/>
                  </a:cubicBezTo>
                  <a:cubicBezTo>
                    <a:pt x="188" y="214"/>
                    <a:pt x="191" y="230"/>
                    <a:pt x="182" y="239"/>
                  </a:cubicBezTo>
                  <a:cubicBezTo>
                    <a:pt x="174" y="247"/>
                    <a:pt x="157" y="244"/>
                    <a:pt x="145" y="232"/>
                  </a:cubicBezTo>
                  <a:close/>
                </a:path>
              </a:pathLst>
            </a:custGeom>
            <a:solidFill>
              <a:srgbClr val="FAAF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30"/>
            <p:cNvSpPr>
              <a:spLocks/>
            </p:cNvSpPr>
            <p:nvPr/>
          </p:nvSpPr>
          <p:spPr bwMode="auto">
            <a:xfrm>
              <a:off x="7553326" y="688976"/>
              <a:ext cx="131763" cy="131763"/>
            </a:xfrm>
            <a:custGeom>
              <a:avLst/>
              <a:gdLst>
                <a:gd name="T0" fmla="*/ 2 w 59"/>
                <a:gd name="T1" fmla="*/ 32 h 58"/>
                <a:gd name="T2" fmla="*/ 26 w 59"/>
                <a:gd name="T3" fmla="*/ 1 h 58"/>
                <a:gd name="T4" fmla="*/ 57 w 59"/>
                <a:gd name="T5" fmla="*/ 26 h 58"/>
                <a:gd name="T6" fmla="*/ 33 w 59"/>
                <a:gd name="T7" fmla="*/ 57 h 58"/>
                <a:gd name="T8" fmla="*/ 2 w 59"/>
                <a:gd name="T9" fmla="*/ 3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8">
                  <a:moveTo>
                    <a:pt x="2" y="32"/>
                  </a:moveTo>
                  <a:cubicBezTo>
                    <a:pt x="0" y="17"/>
                    <a:pt x="11" y="3"/>
                    <a:pt x="26" y="1"/>
                  </a:cubicBezTo>
                  <a:cubicBezTo>
                    <a:pt x="41" y="0"/>
                    <a:pt x="55" y="11"/>
                    <a:pt x="57" y="26"/>
                  </a:cubicBezTo>
                  <a:cubicBezTo>
                    <a:pt x="59" y="41"/>
                    <a:pt x="48" y="55"/>
                    <a:pt x="33" y="57"/>
                  </a:cubicBezTo>
                  <a:cubicBezTo>
                    <a:pt x="17" y="58"/>
                    <a:pt x="3" y="47"/>
                    <a:pt x="2" y="32"/>
                  </a:cubicBezTo>
                  <a:close/>
                </a:path>
              </a:pathLst>
            </a:custGeom>
            <a:solidFill>
              <a:srgbClr val="0584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31"/>
            <p:cNvSpPr>
              <a:spLocks/>
            </p:cNvSpPr>
            <p:nvPr/>
          </p:nvSpPr>
          <p:spPr bwMode="auto">
            <a:xfrm>
              <a:off x="7726364" y="688976"/>
              <a:ext cx="133350" cy="131763"/>
            </a:xfrm>
            <a:custGeom>
              <a:avLst/>
              <a:gdLst>
                <a:gd name="T0" fmla="*/ 2 w 59"/>
                <a:gd name="T1" fmla="*/ 32 h 58"/>
                <a:gd name="T2" fmla="*/ 27 w 59"/>
                <a:gd name="T3" fmla="*/ 1 h 58"/>
                <a:gd name="T4" fmla="*/ 58 w 59"/>
                <a:gd name="T5" fmla="*/ 26 h 58"/>
                <a:gd name="T6" fmla="*/ 33 w 59"/>
                <a:gd name="T7" fmla="*/ 57 h 58"/>
                <a:gd name="T8" fmla="*/ 2 w 59"/>
                <a:gd name="T9" fmla="*/ 3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8">
                  <a:moveTo>
                    <a:pt x="2" y="32"/>
                  </a:moveTo>
                  <a:cubicBezTo>
                    <a:pt x="0" y="17"/>
                    <a:pt x="11" y="3"/>
                    <a:pt x="27" y="1"/>
                  </a:cubicBezTo>
                  <a:cubicBezTo>
                    <a:pt x="42" y="0"/>
                    <a:pt x="56" y="11"/>
                    <a:pt x="58" y="26"/>
                  </a:cubicBezTo>
                  <a:cubicBezTo>
                    <a:pt x="59" y="41"/>
                    <a:pt x="48" y="55"/>
                    <a:pt x="33" y="57"/>
                  </a:cubicBezTo>
                  <a:cubicBezTo>
                    <a:pt x="18" y="58"/>
                    <a:pt x="4" y="47"/>
                    <a:pt x="2" y="32"/>
                  </a:cubicBez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32"/>
            <p:cNvSpPr>
              <a:spLocks/>
            </p:cNvSpPr>
            <p:nvPr/>
          </p:nvSpPr>
          <p:spPr bwMode="auto">
            <a:xfrm>
              <a:off x="7456489" y="844551"/>
              <a:ext cx="130175" cy="133350"/>
            </a:xfrm>
            <a:custGeom>
              <a:avLst/>
              <a:gdLst>
                <a:gd name="T0" fmla="*/ 1 w 58"/>
                <a:gd name="T1" fmla="*/ 33 h 59"/>
                <a:gd name="T2" fmla="*/ 26 w 58"/>
                <a:gd name="T3" fmla="*/ 2 h 59"/>
                <a:gd name="T4" fmla="*/ 57 w 58"/>
                <a:gd name="T5" fmla="*/ 27 h 59"/>
                <a:gd name="T6" fmla="*/ 32 w 58"/>
                <a:gd name="T7" fmla="*/ 58 h 59"/>
                <a:gd name="T8" fmla="*/ 1 w 58"/>
                <a:gd name="T9" fmla="*/ 3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9">
                  <a:moveTo>
                    <a:pt x="1" y="33"/>
                  </a:moveTo>
                  <a:cubicBezTo>
                    <a:pt x="0" y="18"/>
                    <a:pt x="11" y="4"/>
                    <a:pt x="26" y="2"/>
                  </a:cubicBezTo>
                  <a:cubicBezTo>
                    <a:pt x="41" y="0"/>
                    <a:pt x="55" y="11"/>
                    <a:pt x="57" y="27"/>
                  </a:cubicBezTo>
                  <a:cubicBezTo>
                    <a:pt x="58" y="42"/>
                    <a:pt x="48" y="56"/>
                    <a:pt x="32" y="58"/>
                  </a:cubicBezTo>
                  <a:cubicBezTo>
                    <a:pt x="17" y="59"/>
                    <a:pt x="3" y="48"/>
                    <a:pt x="1" y="33"/>
                  </a:cubicBezTo>
                  <a:close/>
                </a:path>
              </a:pathLst>
            </a:cu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33"/>
            <p:cNvSpPr>
              <a:spLocks/>
            </p:cNvSpPr>
            <p:nvPr/>
          </p:nvSpPr>
          <p:spPr bwMode="auto">
            <a:xfrm>
              <a:off x="7521576" y="1014413"/>
              <a:ext cx="133350" cy="130175"/>
            </a:xfrm>
            <a:custGeom>
              <a:avLst/>
              <a:gdLst>
                <a:gd name="T0" fmla="*/ 2 w 59"/>
                <a:gd name="T1" fmla="*/ 32 h 58"/>
                <a:gd name="T2" fmla="*/ 27 w 59"/>
                <a:gd name="T3" fmla="*/ 1 h 58"/>
                <a:gd name="T4" fmla="*/ 57 w 59"/>
                <a:gd name="T5" fmla="*/ 26 h 58"/>
                <a:gd name="T6" fmla="*/ 33 w 59"/>
                <a:gd name="T7" fmla="*/ 57 h 58"/>
                <a:gd name="T8" fmla="*/ 2 w 59"/>
                <a:gd name="T9" fmla="*/ 3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8">
                  <a:moveTo>
                    <a:pt x="2" y="32"/>
                  </a:moveTo>
                  <a:cubicBezTo>
                    <a:pt x="0" y="17"/>
                    <a:pt x="11" y="3"/>
                    <a:pt x="27" y="1"/>
                  </a:cubicBezTo>
                  <a:cubicBezTo>
                    <a:pt x="42" y="0"/>
                    <a:pt x="56" y="11"/>
                    <a:pt x="57" y="26"/>
                  </a:cubicBezTo>
                  <a:cubicBezTo>
                    <a:pt x="59" y="41"/>
                    <a:pt x="48" y="55"/>
                    <a:pt x="33" y="57"/>
                  </a:cubicBezTo>
                  <a:cubicBezTo>
                    <a:pt x="18" y="58"/>
                    <a:pt x="4" y="48"/>
                    <a:pt x="2" y="32"/>
                  </a:cubicBezTo>
                  <a:close/>
                </a:path>
              </a:pathLst>
            </a:custGeom>
            <a:solidFill>
              <a:srgbClr val="6DA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34"/>
            <p:cNvSpPr>
              <a:spLocks/>
            </p:cNvSpPr>
            <p:nvPr/>
          </p:nvSpPr>
          <p:spPr bwMode="auto">
            <a:xfrm>
              <a:off x="8012114" y="676276"/>
              <a:ext cx="41275" cy="82550"/>
            </a:xfrm>
            <a:custGeom>
              <a:avLst/>
              <a:gdLst>
                <a:gd name="T0" fmla="*/ 26 w 26"/>
                <a:gd name="T1" fmla="*/ 52 h 52"/>
                <a:gd name="T2" fmla="*/ 2 w 26"/>
                <a:gd name="T3" fmla="*/ 52 h 52"/>
                <a:gd name="T4" fmla="*/ 0 w 26"/>
                <a:gd name="T5" fmla="*/ 0 h 52"/>
                <a:gd name="T6" fmla="*/ 26 w 26"/>
                <a:gd name="T7" fmla="*/ 1 h 52"/>
                <a:gd name="T8" fmla="*/ 26 w 26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52">
                  <a:moveTo>
                    <a:pt x="26" y="52"/>
                  </a:moveTo>
                  <a:lnTo>
                    <a:pt x="2" y="52"/>
                  </a:lnTo>
                  <a:lnTo>
                    <a:pt x="0" y="0"/>
                  </a:lnTo>
                  <a:lnTo>
                    <a:pt x="26" y="1"/>
                  </a:lnTo>
                  <a:lnTo>
                    <a:pt x="26" y="52"/>
                  </a:ln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35"/>
            <p:cNvSpPr>
              <a:spLocks/>
            </p:cNvSpPr>
            <p:nvPr/>
          </p:nvSpPr>
          <p:spPr bwMode="auto">
            <a:xfrm>
              <a:off x="8001001" y="739776"/>
              <a:ext cx="66675" cy="490538"/>
            </a:xfrm>
            <a:custGeom>
              <a:avLst/>
              <a:gdLst>
                <a:gd name="T0" fmla="*/ 24 w 29"/>
                <a:gd name="T1" fmla="*/ 208 h 218"/>
                <a:gd name="T2" fmla="*/ 14 w 29"/>
                <a:gd name="T3" fmla="*/ 218 h 218"/>
                <a:gd name="T4" fmla="*/ 13 w 29"/>
                <a:gd name="T5" fmla="*/ 218 h 218"/>
                <a:gd name="T6" fmla="*/ 4 w 29"/>
                <a:gd name="T7" fmla="*/ 208 h 218"/>
                <a:gd name="T8" fmla="*/ 0 w 29"/>
                <a:gd name="T9" fmla="*/ 10 h 218"/>
                <a:gd name="T10" fmla="*/ 7 w 29"/>
                <a:gd name="T11" fmla="*/ 0 h 218"/>
                <a:gd name="T12" fmla="*/ 22 w 29"/>
                <a:gd name="T13" fmla="*/ 0 h 218"/>
                <a:gd name="T14" fmla="*/ 29 w 29"/>
                <a:gd name="T15" fmla="*/ 9 h 218"/>
                <a:gd name="T16" fmla="*/ 24 w 29"/>
                <a:gd name="T17" fmla="*/ 20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18">
                  <a:moveTo>
                    <a:pt x="24" y="208"/>
                  </a:moveTo>
                  <a:cubicBezTo>
                    <a:pt x="24" y="213"/>
                    <a:pt x="19" y="218"/>
                    <a:pt x="14" y="218"/>
                  </a:cubicBezTo>
                  <a:cubicBezTo>
                    <a:pt x="13" y="218"/>
                    <a:pt x="13" y="218"/>
                    <a:pt x="13" y="218"/>
                  </a:cubicBezTo>
                  <a:cubicBezTo>
                    <a:pt x="8" y="218"/>
                    <a:pt x="4" y="213"/>
                    <a:pt x="4" y="20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2" y="0"/>
                    <a:pt x="7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7" y="0"/>
                    <a:pt x="29" y="4"/>
                    <a:pt x="29" y="9"/>
                  </a:cubicBezTo>
                  <a:lnTo>
                    <a:pt x="24" y="208"/>
                  </a:ln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36"/>
            <p:cNvSpPr>
              <a:spLocks/>
            </p:cNvSpPr>
            <p:nvPr/>
          </p:nvSpPr>
          <p:spPr bwMode="auto">
            <a:xfrm>
              <a:off x="7983539" y="542926"/>
              <a:ext cx="101600" cy="153988"/>
            </a:xfrm>
            <a:custGeom>
              <a:avLst/>
              <a:gdLst>
                <a:gd name="T0" fmla="*/ 34 w 45"/>
                <a:gd name="T1" fmla="*/ 0 h 68"/>
                <a:gd name="T2" fmla="*/ 45 w 45"/>
                <a:gd name="T3" fmla="*/ 45 h 68"/>
                <a:gd name="T4" fmla="*/ 22 w 45"/>
                <a:gd name="T5" fmla="*/ 68 h 68"/>
                <a:gd name="T6" fmla="*/ 0 w 45"/>
                <a:gd name="T7" fmla="*/ 45 h 68"/>
                <a:gd name="T8" fmla="*/ 7 w 45"/>
                <a:gd name="T9" fmla="*/ 10 h 68"/>
                <a:gd name="T10" fmla="*/ 34 w 45"/>
                <a:gd name="T1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68">
                  <a:moveTo>
                    <a:pt x="34" y="0"/>
                  </a:moveTo>
                  <a:cubicBezTo>
                    <a:pt x="40" y="14"/>
                    <a:pt x="45" y="34"/>
                    <a:pt x="45" y="45"/>
                  </a:cubicBezTo>
                  <a:cubicBezTo>
                    <a:pt x="45" y="58"/>
                    <a:pt x="35" y="68"/>
                    <a:pt x="22" y="68"/>
                  </a:cubicBezTo>
                  <a:cubicBezTo>
                    <a:pt x="10" y="68"/>
                    <a:pt x="0" y="58"/>
                    <a:pt x="0" y="45"/>
                  </a:cubicBezTo>
                  <a:cubicBezTo>
                    <a:pt x="0" y="36"/>
                    <a:pt x="3" y="22"/>
                    <a:pt x="7" y="10"/>
                  </a:cubicBezTo>
                  <a:cubicBezTo>
                    <a:pt x="17" y="11"/>
                    <a:pt x="28" y="8"/>
                    <a:pt x="34" y="0"/>
                  </a:cubicBezTo>
                  <a:close/>
                </a:path>
              </a:pathLst>
            </a:custGeom>
            <a:solidFill>
              <a:srgbClr val="F7F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37"/>
            <p:cNvSpPr>
              <a:spLocks/>
            </p:cNvSpPr>
            <p:nvPr/>
          </p:nvSpPr>
          <p:spPr bwMode="auto">
            <a:xfrm>
              <a:off x="7999414" y="504826"/>
              <a:ext cx="60325" cy="63500"/>
            </a:xfrm>
            <a:custGeom>
              <a:avLst/>
              <a:gdLst>
                <a:gd name="T0" fmla="*/ 15 w 27"/>
                <a:gd name="T1" fmla="*/ 0 h 28"/>
                <a:gd name="T2" fmla="*/ 27 w 27"/>
                <a:gd name="T3" fmla="*/ 17 h 28"/>
                <a:gd name="T4" fmla="*/ 0 w 27"/>
                <a:gd name="T5" fmla="*/ 27 h 28"/>
                <a:gd name="T6" fmla="*/ 15 w 27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8">
                  <a:moveTo>
                    <a:pt x="15" y="0"/>
                  </a:moveTo>
                  <a:cubicBezTo>
                    <a:pt x="19" y="0"/>
                    <a:pt x="23" y="7"/>
                    <a:pt x="27" y="17"/>
                  </a:cubicBezTo>
                  <a:cubicBezTo>
                    <a:pt x="21" y="25"/>
                    <a:pt x="10" y="28"/>
                    <a:pt x="0" y="27"/>
                  </a:cubicBezTo>
                  <a:cubicBezTo>
                    <a:pt x="5" y="12"/>
                    <a:pt x="11" y="0"/>
                    <a:pt x="15" y="0"/>
                  </a:cubicBezTo>
                  <a:close/>
                </a:path>
              </a:pathLst>
            </a:custGeom>
            <a:solidFill>
              <a:srgbClr val="0584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00" name="组合 399"/>
          <p:cNvGrpSpPr/>
          <p:nvPr/>
        </p:nvGrpSpPr>
        <p:grpSpPr>
          <a:xfrm>
            <a:off x="9804446" y="1627188"/>
            <a:ext cx="1060450" cy="1060450"/>
            <a:chOff x="9940926" y="1627188"/>
            <a:chExt cx="1060450" cy="1060450"/>
          </a:xfrm>
        </p:grpSpPr>
        <p:sp>
          <p:nvSpPr>
            <p:cNvPr id="224" name="Oval 38"/>
            <p:cNvSpPr>
              <a:spLocks noChangeArrowheads="1"/>
            </p:cNvSpPr>
            <p:nvPr/>
          </p:nvSpPr>
          <p:spPr bwMode="auto">
            <a:xfrm>
              <a:off x="9940926" y="1627188"/>
              <a:ext cx="1060450" cy="1060450"/>
            </a:xfrm>
            <a:prstGeom prst="ellipse">
              <a:avLst/>
            </a:pr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Freeform 39"/>
            <p:cNvSpPr>
              <a:spLocks/>
            </p:cNvSpPr>
            <p:nvPr/>
          </p:nvSpPr>
          <p:spPr bwMode="auto">
            <a:xfrm>
              <a:off x="10317164" y="1927226"/>
              <a:ext cx="373063" cy="576263"/>
            </a:xfrm>
            <a:custGeom>
              <a:avLst/>
              <a:gdLst>
                <a:gd name="T0" fmla="*/ 98 w 165"/>
                <a:gd name="T1" fmla="*/ 13 h 255"/>
                <a:gd name="T2" fmla="*/ 96 w 165"/>
                <a:gd name="T3" fmla="*/ 7 h 255"/>
                <a:gd name="T4" fmla="*/ 94 w 165"/>
                <a:gd name="T5" fmla="*/ 2 h 255"/>
                <a:gd name="T6" fmla="*/ 86 w 165"/>
                <a:gd name="T7" fmla="*/ 1 h 255"/>
                <a:gd name="T8" fmla="*/ 83 w 165"/>
                <a:gd name="T9" fmla="*/ 0 h 255"/>
                <a:gd name="T10" fmla="*/ 79 w 165"/>
                <a:gd name="T11" fmla="*/ 1 h 255"/>
                <a:gd name="T12" fmla="*/ 73 w 165"/>
                <a:gd name="T13" fmla="*/ 1 h 255"/>
                <a:gd name="T14" fmla="*/ 69 w 165"/>
                <a:gd name="T15" fmla="*/ 7 h 255"/>
                <a:gd name="T16" fmla="*/ 68 w 165"/>
                <a:gd name="T17" fmla="*/ 13 h 255"/>
                <a:gd name="T18" fmla="*/ 1 w 165"/>
                <a:gd name="T19" fmla="*/ 252 h 255"/>
                <a:gd name="T20" fmla="*/ 3 w 165"/>
                <a:gd name="T21" fmla="*/ 255 h 255"/>
                <a:gd name="T22" fmla="*/ 25 w 165"/>
                <a:gd name="T23" fmla="*/ 255 h 255"/>
                <a:gd name="T24" fmla="*/ 28 w 165"/>
                <a:gd name="T25" fmla="*/ 252 h 255"/>
                <a:gd name="T26" fmla="*/ 81 w 165"/>
                <a:gd name="T27" fmla="*/ 43 h 255"/>
                <a:gd name="T28" fmla="*/ 82 w 165"/>
                <a:gd name="T29" fmla="*/ 38 h 255"/>
                <a:gd name="T30" fmla="*/ 85 w 165"/>
                <a:gd name="T31" fmla="*/ 43 h 255"/>
                <a:gd name="T32" fmla="*/ 137 w 165"/>
                <a:gd name="T33" fmla="*/ 252 h 255"/>
                <a:gd name="T34" fmla="*/ 140 w 165"/>
                <a:gd name="T35" fmla="*/ 255 h 255"/>
                <a:gd name="T36" fmla="*/ 163 w 165"/>
                <a:gd name="T37" fmla="*/ 255 h 255"/>
                <a:gd name="T38" fmla="*/ 165 w 165"/>
                <a:gd name="T39" fmla="*/ 252 h 255"/>
                <a:gd name="T40" fmla="*/ 98 w 165"/>
                <a:gd name="T41" fmla="*/ 13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5" h="255">
                  <a:moveTo>
                    <a:pt x="98" y="13"/>
                  </a:moveTo>
                  <a:cubicBezTo>
                    <a:pt x="97" y="11"/>
                    <a:pt x="97" y="9"/>
                    <a:pt x="96" y="7"/>
                  </a:cubicBezTo>
                  <a:cubicBezTo>
                    <a:pt x="96" y="7"/>
                    <a:pt x="95" y="3"/>
                    <a:pt x="94" y="2"/>
                  </a:cubicBezTo>
                  <a:cubicBezTo>
                    <a:pt x="93" y="1"/>
                    <a:pt x="86" y="1"/>
                    <a:pt x="86" y="1"/>
                  </a:cubicBezTo>
                  <a:cubicBezTo>
                    <a:pt x="84" y="1"/>
                    <a:pt x="83" y="0"/>
                    <a:pt x="83" y="0"/>
                  </a:cubicBezTo>
                  <a:cubicBezTo>
                    <a:pt x="82" y="0"/>
                    <a:pt x="81" y="1"/>
                    <a:pt x="79" y="1"/>
                  </a:cubicBezTo>
                  <a:cubicBezTo>
                    <a:pt x="79" y="1"/>
                    <a:pt x="75" y="1"/>
                    <a:pt x="73" y="1"/>
                  </a:cubicBezTo>
                  <a:cubicBezTo>
                    <a:pt x="72" y="1"/>
                    <a:pt x="69" y="7"/>
                    <a:pt x="69" y="7"/>
                  </a:cubicBezTo>
                  <a:cubicBezTo>
                    <a:pt x="69" y="9"/>
                    <a:pt x="68" y="11"/>
                    <a:pt x="68" y="13"/>
                  </a:cubicBezTo>
                  <a:cubicBezTo>
                    <a:pt x="1" y="252"/>
                    <a:pt x="1" y="252"/>
                    <a:pt x="1" y="252"/>
                  </a:cubicBezTo>
                  <a:cubicBezTo>
                    <a:pt x="0" y="254"/>
                    <a:pt x="1" y="255"/>
                    <a:pt x="3" y="255"/>
                  </a:cubicBezTo>
                  <a:cubicBezTo>
                    <a:pt x="25" y="255"/>
                    <a:pt x="25" y="255"/>
                    <a:pt x="25" y="255"/>
                  </a:cubicBezTo>
                  <a:cubicBezTo>
                    <a:pt x="26" y="255"/>
                    <a:pt x="28" y="254"/>
                    <a:pt x="28" y="252"/>
                  </a:cubicBezTo>
                  <a:cubicBezTo>
                    <a:pt x="81" y="43"/>
                    <a:pt x="81" y="43"/>
                    <a:pt x="81" y="43"/>
                  </a:cubicBezTo>
                  <a:cubicBezTo>
                    <a:pt x="81" y="41"/>
                    <a:pt x="82" y="39"/>
                    <a:pt x="82" y="38"/>
                  </a:cubicBezTo>
                  <a:cubicBezTo>
                    <a:pt x="83" y="38"/>
                    <a:pt x="84" y="41"/>
                    <a:pt x="85" y="43"/>
                  </a:cubicBezTo>
                  <a:cubicBezTo>
                    <a:pt x="137" y="252"/>
                    <a:pt x="137" y="252"/>
                    <a:pt x="137" y="252"/>
                  </a:cubicBezTo>
                  <a:cubicBezTo>
                    <a:pt x="137" y="254"/>
                    <a:pt x="139" y="255"/>
                    <a:pt x="140" y="255"/>
                  </a:cubicBezTo>
                  <a:cubicBezTo>
                    <a:pt x="163" y="255"/>
                    <a:pt x="163" y="255"/>
                    <a:pt x="163" y="255"/>
                  </a:cubicBezTo>
                  <a:cubicBezTo>
                    <a:pt x="164" y="255"/>
                    <a:pt x="165" y="254"/>
                    <a:pt x="165" y="252"/>
                  </a:cubicBezTo>
                  <a:lnTo>
                    <a:pt x="98" y="13"/>
                  </a:lnTo>
                  <a:close/>
                </a:path>
              </a:pathLst>
            </a:custGeom>
            <a:solidFill>
              <a:srgbClr val="CE91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Freeform 40"/>
            <p:cNvSpPr>
              <a:spLocks/>
            </p:cNvSpPr>
            <p:nvPr/>
          </p:nvSpPr>
          <p:spPr bwMode="auto">
            <a:xfrm>
              <a:off x="10180639" y="1900238"/>
              <a:ext cx="614363" cy="492125"/>
            </a:xfrm>
            <a:custGeom>
              <a:avLst/>
              <a:gdLst>
                <a:gd name="T0" fmla="*/ 273 w 273"/>
                <a:gd name="T1" fmla="*/ 200 h 218"/>
                <a:gd name="T2" fmla="*/ 255 w 273"/>
                <a:gd name="T3" fmla="*/ 218 h 218"/>
                <a:gd name="T4" fmla="*/ 17 w 273"/>
                <a:gd name="T5" fmla="*/ 218 h 218"/>
                <a:gd name="T6" fmla="*/ 0 w 273"/>
                <a:gd name="T7" fmla="*/ 200 h 218"/>
                <a:gd name="T8" fmla="*/ 0 w 273"/>
                <a:gd name="T9" fmla="*/ 18 h 218"/>
                <a:gd name="T10" fmla="*/ 17 w 273"/>
                <a:gd name="T11" fmla="*/ 0 h 218"/>
                <a:gd name="T12" fmla="*/ 255 w 273"/>
                <a:gd name="T13" fmla="*/ 0 h 218"/>
                <a:gd name="T14" fmla="*/ 273 w 273"/>
                <a:gd name="T15" fmla="*/ 18 h 218"/>
                <a:gd name="T16" fmla="*/ 273 w 273"/>
                <a:gd name="T17" fmla="*/ 20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3" h="218">
                  <a:moveTo>
                    <a:pt x="273" y="200"/>
                  </a:moveTo>
                  <a:cubicBezTo>
                    <a:pt x="273" y="210"/>
                    <a:pt x="265" y="218"/>
                    <a:pt x="255" y="218"/>
                  </a:cubicBezTo>
                  <a:cubicBezTo>
                    <a:pt x="17" y="218"/>
                    <a:pt x="17" y="218"/>
                    <a:pt x="17" y="218"/>
                  </a:cubicBezTo>
                  <a:cubicBezTo>
                    <a:pt x="8" y="218"/>
                    <a:pt x="0" y="210"/>
                    <a:pt x="0" y="20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65" y="0"/>
                    <a:pt x="273" y="8"/>
                    <a:pt x="273" y="18"/>
                  </a:cubicBezTo>
                  <a:lnTo>
                    <a:pt x="273" y="200"/>
                  </a:lnTo>
                  <a:close/>
                </a:path>
              </a:pathLst>
            </a:custGeom>
            <a:solidFill>
              <a:srgbClr val="FAAF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Freeform 41"/>
            <p:cNvSpPr>
              <a:spLocks/>
            </p:cNvSpPr>
            <p:nvPr/>
          </p:nvSpPr>
          <p:spPr bwMode="auto">
            <a:xfrm>
              <a:off x="10229851" y="1946276"/>
              <a:ext cx="509588" cy="385763"/>
            </a:xfrm>
            <a:custGeom>
              <a:avLst/>
              <a:gdLst>
                <a:gd name="T0" fmla="*/ 226 w 226"/>
                <a:gd name="T1" fmla="*/ 160 h 171"/>
                <a:gd name="T2" fmla="*/ 215 w 226"/>
                <a:gd name="T3" fmla="*/ 171 h 171"/>
                <a:gd name="T4" fmla="*/ 11 w 226"/>
                <a:gd name="T5" fmla="*/ 171 h 171"/>
                <a:gd name="T6" fmla="*/ 0 w 226"/>
                <a:gd name="T7" fmla="*/ 160 h 171"/>
                <a:gd name="T8" fmla="*/ 0 w 226"/>
                <a:gd name="T9" fmla="*/ 11 h 171"/>
                <a:gd name="T10" fmla="*/ 11 w 226"/>
                <a:gd name="T11" fmla="*/ 0 h 171"/>
                <a:gd name="T12" fmla="*/ 215 w 226"/>
                <a:gd name="T13" fmla="*/ 0 h 171"/>
                <a:gd name="T14" fmla="*/ 226 w 226"/>
                <a:gd name="T15" fmla="*/ 11 h 171"/>
                <a:gd name="T16" fmla="*/ 226 w 226"/>
                <a:gd name="T17" fmla="*/ 16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71">
                  <a:moveTo>
                    <a:pt x="226" y="160"/>
                  </a:moveTo>
                  <a:cubicBezTo>
                    <a:pt x="226" y="166"/>
                    <a:pt x="221" y="171"/>
                    <a:pt x="215" y="171"/>
                  </a:cubicBezTo>
                  <a:cubicBezTo>
                    <a:pt x="11" y="171"/>
                    <a:pt x="11" y="171"/>
                    <a:pt x="11" y="171"/>
                  </a:cubicBezTo>
                  <a:cubicBezTo>
                    <a:pt x="5" y="171"/>
                    <a:pt x="0" y="166"/>
                    <a:pt x="0" y="16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221" y="0"/>
                    <a:pt x="226" y="5"/>
                    <a:pt x="226" y="11"/>
                  </a:cubicBezTo>
                  <a:lnTo>
                    <a:pt x="226" y="160"/>
                  </a:lnTo>
                  <a:close/>
                </a:path>
              </a:pathLst>
            </a:custGeom>
            <a:solidFill>
              <a:srgbClr val="0C5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Freeform 42"/>
            <p:cNvSpPr>
              <a:spLocks/>
            </p:cNvSpPr>
            <p:nvPr/>
          </p:nvSpPr>
          <p:spPr bwMode="auto">
            <a:xfrm>
              <a:off x="10628314" y="2309813"/>
              <a:ext cx="77788" cy="22225"/>
            </a:xfrm>
            <a:custGeom>
              <a:avLst/>
              <a:gdLst>
                <a:gd name="T0" fmla="*/ 30 w 34"/>
                <a:gd name="T1" fmla="*/ 0 h 10"/>
                <a:gd name="T2" fmla="*/ 7 w 34"/>
                <a:gd name="T3" fmla="*/ 0 h 10"/>
                <a:gd name="T4" fmla="*/ 0 w 34"/>
                <a:gd name="T5" fmla="*/ 4 h 10"/>
                <a:gd name="T6" fmla="*/ 0 w 34"/>
                <a:gd name="T7" fmla="*/ 7 h 10"/>
                <a:gd name="T8" fmla="*/ 4 w 34"/>
                <a:gd name="T9" fmla="*/ 10 h 10"/>
                <a:gd name="T10" fmla="*/ 30 w 34"/>
                <a:gd name="T11" fmla="*/ 10 h 10"/>
                <a:gd name="T12" fmla="*/ 34 w 34"/>
                <a:gd name="T13" fmla="*/ 7 h 10"/>
                <a:gd name="T14" fmla="*/ 34 w 34"/>
                <a:gd name="T15" fmla="*/ 4 h 10"/>
                <a:gd name="T16" fmla="*/ 30 w 34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0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2"/>
                    <a:pt x="0" y="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9"/>
                    <a:pt x="2" y="10"/>
                    <a:pt x="4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2" y="10"/>
                    <a:pt x="34" y="9"/>
                    <a:pt x="34" y="7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2"/>
                    <a:pt x="32" y="0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Freeform 43"/>
            <p:cNvSpPr>
              <a:spLocks/>
            </p:cNvSpPr>
            <p:nvPr/>
          </p:nvSpPr>
          <p:spPr bwMode="auto">
            <a:xfrm>
              <a:off x="10504489" y="2309813"/>
              <a:ext cx="74613" cy="22225"/>
            </a:xfrm>
            <a:custGeom>
              <a:avLst/>
              <a:gdLst>
                <a:gd name="T0" fmla="*/ 29 w 33"/>
                <a:gd name="T1" fmla="*/ 0 h 10"/>
                <a:gd name="T2" fmla="*/ 6 w 33"/>
                <a:gd name="T3" fmla="*/ 0 h 10"/>
                <a:gd name="T4" fmla="*/ 0 w 33"/>
                <a:gd name="T5" fmla="*/ 4 h 10"/>
                <a:gd name="T6" fmla="*/ 0 w 33"/>
                <a:gd name="T7" fmla="*/ 7 h 10"/>
                <a:gd name="T8" fmla="*/ 4 w 33"/>
                <a:gd name="T9" fmla="*/ 10 h 10"/>
                <a:gd name="T10" fmla="*/ 29 w 33"/>
                <a:gd name="T11" fmla="*/ 10 h 10"/>
                <a:gd name="T12" fmla="*/ 33 w 33"/>
                <a:gd name="T13" fmla="*/ 7 h 10"/>
                <a:gd name="T14" fmla="*/ 33 w 33"/>
                <a:gd name="T15" fmla="*/ 4 h 10"/>
                <a:gd name="T16" fmla="*/ 29 w 33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0">
                  <a:moveTo>
                    <a:pt x="29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0" y="2"/>
                    <a:pt x="0" y="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9"/>
                    <a:pt x="1" y="10"/>
                    <a:pt x="4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2" y="10"/>
                    <a:pt x="33" y="9"/>
                    <a:pt x="33" y="7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2"/>
                    <a:pt x="32" y="0"/>
                    <a:pt x="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Freeform 44"/>
            <p:cNvSpPr>
              <a:spLocks/>
            </p:cNvSpPr>
            <p:nvPr/>
          </p:nvSpPr>
          <p:spPr bwMode="auto">
            <a:xfrm>
              <a:off x="10293351" y="2065338"/>
              <a:ext cx="150813" cy="149225"/>
            </a:xfrm>
            <a:custGeom>
              <a:avLst/>
              <a:gdLst>
                <a:gd name="T0" fmla="*/ 1 w 67"/>
                <a:gd name="T1" fmla="*/ 54 h 66"/>
                <a:gd name="T2" fmla="*/ 9 w 67"/>
                <a:gd name="T3" fmla="*/ 43 h 66"/>
                <a:gd name="T4" fmla="*/ 29 w 67"/>
                <a:gd name="T5" fmla="*/ 28 h 66"/>
                <a:gd name="T6" fmla="*/ 34 w 67"/>
                <a:gd name="T7" fmla="*/ 25 h 66"/>
                <a:gd name="T8" fmla="*/ 49 w 67"/>
                <a:gd name="T9" fmla="*/ 14 h 66"/>
                <a:gd name="T10" fmla="*/ 47 w 67"/>
                <a:gd name="T11" fmla="*/ 12 h 66"/>
                <a:gd name="T12" fmla="*/ 43 w 67"/>
                <a:gd name="T13" fmla="*/ 12 h 66"/>
                <a:gd name="T14" fmla="*/ 38 w 67"/>
                <a:gd name="T15" fmla="*/ 12 h 66"/>
                <a:gd name="T16" fmla="*/ 31 w 67"/>
                <a:gd name="T17" fmla="*/ 13 h 66"/>
                <a:gd name="T18" fmla="*/ 23 w 67"/>
                <a:gd name="T19" fmla="*/ 11 h 66"/>
                <a:gd name="T20" fmla="*/ 20 w 67"/>
                <a:gd name="T21" fmla="*/ 15 h 66"/>
                <a:gd name="T22" fmla="*/ 17 w 67"/>
                <a:gd name="T23" fmla="*/ 18 h 66"/>
                <a:gd name="T24" fmla="*/ 15 w 67"/>
                <a:gd name="T25" fmla="*/ 22 h 66"/>
                <a:gd name="T26" fmla="*/ 13 w 67"/>
                <a:gd name="T27" fmla="*/ 24 h 66"/>
                <a:gd name="T28" fmla="*/ 10 w 67"/>
                <a:gd name="T29" fmla="*/ 24 h 66"/>
                <a:gd name="T30" fmla="*/ 6 w 67"/>
                <a:gd name="T31" fmla="*/ 23 h 66"/>
                <a:gd name="T32" fmla="*/ 3 w 67"/>
                <a:gd name="T33" fmla="*/ 20 h 66"/>
                <a:gd name="T34" fmla="*/ 2 w 67"/>
                <a:gd name="T35" fmla="*/ 17 h 66"/>
                <a:gd name="T36" fmla="*/ 4 w 67"/>
                <a:gd name="T37" fmla="*/ 15 h 66"/>
                <a:gd name="T38" fmla="*/ 8 w 67"/>
                <a:gd name="T39" fmla="*/ 9 h 66"/>
                <a:gd name="T40" fmla="*/ 16 w 67"/>
                <a:gd name="T41" fmla="*/ 3 h 66"/>
                <a:gd name="T42" fmla="*/ 22 w 67"/>
                <a:gd name="T43" fmla="*/ 2 h 66"/>
                <a:gd name="T44" fmla="*/ 28 w 67"/>
                <a:gd name="T45" fmla="*/ 1 h 66"/>
                <a:gd name="T46" fmla="*/ 38 w 67"/>
                <a:gd name="T47" fmla="*/ 0 h 66"/>
                <a:gd name="T48" fmla="*/ 43 w 67"/>
                <a:gd name="T49" fmla="*/ 1 h 66"/>
                <a:gd name="T50" fmla="*/ 50 w 67"/>
                <a:gd name="T51" fmla="*/ 0 h 66"/>
                <a:gd name="T52" fmla="*/ 55 w 67"/>
                <a:gd name="T53" fmla="*/ 0 h 66"/>
                <a:gd name="T54" fmla="*/ 59 w 67"/>
                <a:gd name="T55" fmla="*/ 1 h 66"/>
                <a:gd name="T56" fmla="*/ 65 w 67"/>
                <a:gd name="T57" fmla="*/ 7 h 66"/>
                <a:gd name="T58" fmla="*/ 67 w 67"/>
                <a:gd name="T59" fmla="*/ 11 h 66"/>
                <a:gd name="T60" fmla="*/ 67 w 67"/>
                <a:gd name="T61" fmla="*/ 17 h 66"/>
                <a:gd name="T62" fmla="*/ 61 w 67"/>
                <a:gd name="T63" fmla="*/ 23 h 66"/>
                <a:gd name="T64" fmla="*/ 52 w 67"/>
                <a:gd name="T65" fmla="*/ 30 h 66"/>
                <a:gd name="T66" fmla="*/ 25 w 67"/>
                <a:gd name="T67" fmla="*/ 48 h 66"/>
                <a:gd name="T68" fmla="*/ 36 w 67"/>
                <a:gd name="T69" fmla="*/ 48 h 66"/>
                <a:gd name="T70" fmla="*/ 41 w 67"/>
                <a:gd name="T71" fmla="*/ 47 h 66"/>
                <a:gd name="T72" fmla="*/ 58 w 67"/>
                <a:gd name="T73" fmla="*/ 46 h 66"/>
                <a:gd name="T74" fmla="*/ 65 w 67"/>
                <a:gd name="T75" fmla="*/ 47 h 66"/>
                <a:gd name="T76" fmla="*/ 66 w 67"/>
                <a:gd name="T77" fmla="*/ 51 h 66"/>
                <a:gd name="T78" fmla="*/ 66 w 67"/>
                <a:gd name="T79" fmla="*/ 54 h 66"/>
                <a:gd name="T80" fmla="*/ 61 w 67"/>
                <a:gd name="T81" fmla="*/ 58 h 66"/>
                <a:gd name="T82" fmla="*/ 51 w 67"/>
                <a:gd name="T83" fmla="*/ 59 h 66"/>
                <a:gd name="T84" fmla="*/ 40 w 67"/>
                <a:gd name="T85" fmla="*/ 59 h 66"/>
                <a:gd name="T86" fmla="*/ 25 w 67"/>
                <a:gd name="T87" fmla="*/ 62 h 66"/>
                <a:gd name="T88" fmla="*/ 12 w 67"/>
                <a:gd name="T89" fmla="*/ 65 h 66"/>
                <a:gd name="T90" fmla="*/ 10 w 67"/>
                <a:gd name="T91" fmla="*/ 66 h 66"/>
                <a:gd name="T92" fmla="*/ 5 w 67"/>
                <a:gd name="T93" fmla="*/ 66 h 66"/>
                <a:gd name="T94" fmla="*/ 2 w 67"/>
                <a:gd name="T95" fmla="*/ 64 h 66"/>
                <a:gd name="T96" fmla="*/ 0 w 67"/>
                <a:gd name="T9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7" h="66">
                  <a:moveTo>
                    <a:pt x="0" y="57"/>
                  </a:moveTo>
                  <a:cubicBezTo>
                    <a:pt x="0" y="57"/>
                    <a:pt x="0" y="57"/>
                    <a:pt x="0" y="56"/>
                  </a:cubicBezTo>
                  <a:cubicBezTo>
                    <a:pt x="0" y="56"/>
                    <a:pt x="0" y="56"/>
                    <a:pt x="1" y="55"/>
                  </a:cubicBezTo>
                  <a:cubicBezTo>
                    <a:pt x="1" y="55"/>
                    <a:pt x="1" y="54"/>
                    <a:pt x="1" y="54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2" y="51"/>
                    <a:pt x="3" y="49"/>
                    <a:pt x="4" y="48"/>
                  </a:cubicBezTo>
                  <a:cubicBezTo>
                    <a:pt x="5" y="47"/>
                    <a:pt x="7" y="45"/>
                    <a:pt x="8" y="44"/>
                  </a:cubicBezTo>
                  <a:cubicBezTo>
                    <a:pt x="8" y="44"/>
                    <a:pt x="9" y="43"/>
                    <a:pt x="9" y="43"/>
                  </a:cubicBezTo>
                  <a:cubicBezTo>
                    <a:pt x="10" y="43"/>
                    <a:pt x="10" y="42"/>
                    <a:pt x="11" y="42"/>
                  </a:cubicBezTo>
                  <a:cubicBezTo>
                    <a:pt x="11" y="41"/>
                    <a:pt x="12" y="41"/>
                    <a:pt x="12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27"/>
                    <a:pt x="31" y="27"/>
                    <a:pt x="31" y="27"/>
                  </a:cubicBezTo>
                  <a:cubicBezTo>
                    <a:pt x="32" y="27"/>
                    <a:pt x="32" y="26"/>
                    <a:pt x="33" y="26"/>
                  </a:cubicBezTo>
                  <a:cubicBezTo>
                    <a:pt x="33" y="26"/>
                    <a:pt x="34" y="25"/>
                    <a:pt x="34" y="25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9" y="16"/>
                    <a:pt x="49" y="15"/>
                  </a:cubicBezTo>
                  <a:cubicBezTo>
                    <a:pt x="49" y="15"/>
                    <a:pt x="49" y="15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3"/>
                    <a:pt x="48" y="13"/>
                  </a:cubicBezTo>
                  <a:cubicBezTo>
                    <a:pt x="48" y="13"/>
                    <a:pt x="47" y="12"/>
                    <a:pt x="47" y="12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6" y="12"/>
                    <a:pt x="45" y="12"/>
                    <a:pt x="45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1" y="12"/>
                    <a:pt x="41" y="12"/>
                    <a:pt x="40" y="12"/>
                  </a:cubicBezTo>
                  <a:cubicBezTo>
                    <a:pt x="40" y="12"/>
                    <a:pt x="39" y="12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7" y="12"/>
                  </a:cubicBezTo>
                  <a:cubicBezTo>
                    <a:pt x="36" y="12"/>
                    <a:pt x="35" y="13"/>
                    <a:pt x="35" y="13"/>
                  </a:cubicBezTo>
                  <a:cubicBezTo>
                    <a:pt x="34" y="13"/>
                    <a:pt x="33" y="13"/>
                    <a:pt x="32" y="13"/>
                  </a:cubicBezTo>
                  <a:cubicBezTo>
                    <a:pt x="32" y="13"/>
                    <a:pt x="31" y="13"/>
                    <a:pt x="31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1"/>
                    <a:pt x="23" y="11"/>
                  </a:cubicBezTo>
                  <a:cubicBezTo>
                    <a:pt x="23" y="11"/>
                    <a:pt x="22" y="12"/>
                    <a:pt x="22" y="12"/>
                  </a:cubicBezTo>
                  <a:cubicBezTo>
                    <a:pt x="22" y="12"/>
                    <a:pt x="22" y="12"/>
                    <a:pt x="21" y="13"/>
                  </a:cubicBezTo>
                  <a:cubicBezTo>
                    <a:pt x="21" y="13"/>
                    <a:pt x="20" y="14"/>
                    <a:pt x="20" y="14"/>
                  </a:cubicBezTo>
                  <a:cubicBezTo>
                    <a:pt x="20" y="14"/>
                    <a:pt x="20" y="14"/>
                    <a:pt x="20" y="15"/>
                  </a:cubicBezTo>
                  <a:cubicBezTo>
                    <a:pt x="20" y="15"/>
                    <a:pt x="19" y="16"/>
                    <a:pt x="19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5" y="21"/>
                    <a:pt x="15" y="21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2" y="24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4"/>
                    <a:pt x="10" y="24"/>
                  </a:cubicBezTo>
                  <a:cubicBezTo>
                    <a:pt x="10" y="24"/>
                    <a:pt x="10" y="24"/>
                    <a:pt x="9" y="24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7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5" y="23"/>
                    <a:pt x="5" y="23"/>
                    <a:pt x="4" y="22"/>
                  </a:cubicBezTo>
                  <a:cubicBezTo>
                    <a:pt x="4" y="22"/>
                    <a:pt x="4" y="21"/>
                    <a:pt x="4" y="21"/>
                  </a:cubicBezTo>
                  <a:cubicBezTo>
                    <a:pt x="3" y="21"/>
                    <a:pt x="3" y="20"/>
                    <a:pt x="3" y="20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6"/>
                    <a:pt x="2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5"/>
                    <a:pt x="3" y="15"/>
                    <a:pt x="4" y="15"/>
                  </a:cubicBezTo>
                  <a:cubicBezTo>
                    <a:pt x="4" y="15"/>
                    <a:pt x="4" y="15"/>
                    <a:pt x="4" y="14"/>
                  </a:cubicBezTo>
                  <a:cubicBezTo>
                    <a:pt x="4" y="14"/>
                    <a:pt x="5" y="14"/>
                    <a:pt x="5" y="13"/>
                  </a:cubicBezTo>
                  <a:cubicBezTo>
                    <a:pt x="6" y="12"/>
                    <a:pt x="6" y="12"/>
                    <a:pt x="7" y="11"/>
                  </a:cubicBezTo>
                  <a:cubicBezTo>
                    <a:pt x="7" y="10"/>
                    <a:pt x="8" y="9"/>
                    <a:pt x="8" y="9"/>
                  </a:cubicBezTo>
                  <a:cubicBezTo>
                    <a:pt x="9" y="8"/>
                    <a:pt x="9" y="7"/>
                    <a:pt x="9" y="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6" y="3"/>
                    <a:pt x="16" y="3"/>
                  </a:cubicBezTo>
                  <a:cubicBezTo>
                    <a:pt x="17" y="3"/>
                    <a:pt x="18" y="3"/>
                    <a:pt x="18" y="3"/>
                  </a:cubicBezTo>
                  <a:cubicBezTo>
                    <a:pt x="19" y="3"/>
                    <a:pt x="20" y="3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2" y="2"/>
                    <a:pt x="22" y="2"/>
                  </a:cubicBezTo>
                  <a:cubicBezTo>
                    <a:pt x="23" y="2"/>
                    <a:pt x="23" y="2"/>
                    <a:pt x="24" y="2"/>
                  </a:cubicBezTo>
                  <a:cubicBezTo>
                    <a:pt x="24" y="2"/>
                    <a:pt x="25" y="2"/>
                    <a:pt x="25" y="2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3" y="1"/>
                    <a:pt x="34" y="1"/>
                  </a:cubicBezTo>
                  <a:cubicBezTo>
                    <a:pt x="34" y="1"/>
                    <a:pt x="35" y="0"/>
                    <a:pt x="36" y="0"/>
                  </a:cubicBezTo>
                  <a:cubicBezTo>
                    <a:pt x="37" y="0"/>
                    <a:pt x="38" y="0"/>
                    <a:pt x="38" y="0"/>
                  </a:cubicBezTo>
                  <a:cubicBezTo>
                    <a:pt x="39" y="0"/>
                    <a:pt x="40" y="0"/>
                    <a:pt x="4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3" y="0"/>
                    <a:pt x="43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2"/>
                    <a:pt x="44" y="2"/>
                    <a:pt x="45" y="2"/>
                  </a:cubicBezTo>
                  <a:cubicBezTo>
                    <a:pt x="45" y="2"/>
                    <a:pt x="45" y="2"/>
                    <a:pt x="45" y="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2" y="0"/>
                    <a:pt x="53" y="0"/>
                  </a:cubicBezTo>
                  <a:cubicBezTo>
                    <a:pt x="53" y="0"/>
                    <a:pt x="54" y="0"/>
                    <a:pt x="55" y="0"/>
                  </a:cubicBezTo>
                  <a:cubicBezTo>
                    <a:pt x="55" y="1"/>
                    <a:pt x="56" y="1"/>
                    <a:pt x="56" y="1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7" y="1"/>
                    <a:pt x="58" y="1"/>
                    <a:pt x="58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2"/>
                    <a:pt x="60" y="2"/>
                    <a:pt x="60" y="2"/>
                  </a:cubicBezTo>
                  <a:cubicBezTo>
                    <a:pt x="61" y="2"/>
                    <a:pt x="61" y="3"/>
                    <a:pt x="61" y="3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6" y="8"/>
                    <a:pt x="67" y="9"/>
                    <a:pt x="67" y="9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10"/>
                    <a:pt x="67" y="11"/>
                    <a:pt x="67" y="11"/>
                  </a:cubicBezTo>
                  <a:cubicBezTo>
                    <a:pt x="67" y="12"/>
                    <a:pt x="67" y="12"/>
                    <a:pt x="67" y="13"/>
                  </a:cubicBezTo>
                  <a:cubicBezTo>
                    <a:pt x="67" y="13"/>
                    <a:pt x="67" y="13"/>
                    <a:pt x="67" y="14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7" y="15"/>
                    <a:pt x="67" y="16"/>
                    <a:pt x="67" y="17"/>
                  </a:cubicBezTo>
                  <a:cubicBezTo>
                    <a:pt x="67" y="17"/>
                    <a:pt x="66" y="18"/>
                    <a:pt x="66" y="18"/>
                  </a:cubicBezTo>
                  <a:cubicBezTo>
                    <a:pt x="66" y="18"/>
                    <a:pt x="66" y="18"/>
                    <a:pt x="66" y="19"/>
                  </a:cubicBezTo>
                  <a:cubicBezTo>
                    <a:pt x="66" y="19"/>
                    <a:pt x="65" y="19"/>
                    <a:pt x="65" y="2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7"/>
                    <a:pt x="57" y="27"/>
                    <a:pt x="57" y="27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9"/>
                    <a:pt x="26" y="49"/>
                    <a:pt x="26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8"/>
                    <a:pt x="37" y="48"/>
                    <a:pt x="38" y="47"/>
                  </a:cubicBezTo>
                  <a:cubicBezTo>
                    <a:pt x="38" y="47"/>
                    <a:pt x="39" y="47"/>
                    <a:pt x="39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2" y="47"/>
                    <a:pt x="44" y="47"/>
                  </a:cubicBezTo>
                  <a:cubicBezTo>
                    <a:pt x="45" y="47"/>
                    <a:pt x="47" y="47"/>
                    <a:pt x="49" y="47"/>
                  </a:cubicBezTo>
                  <a:cubicBezTo>
                    <a:pt x="51" y="47"/>
                    <a:pt x="52" y="47"/>
                    <a:pt x="54" y="46"/>
                  </a:cubicBezTo>
                  <a:cubicBezTo>
                    <a:pt x="56" y="46"/>
                    <a:pt x="57" y="46"/>
                    <a:pt x="58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2" y="46"/>
                    <a:pt x="62" y="46"/>
                    <a:pt x="62" y="46"/>
                  </a:cubicBezTo>
                  <a:cubicBezTo>
                    <a:pt x="63" y="46"/>
                    <a:pt x="63" y="46"/>
                    <a:pt x="64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6" y="47"/>
                    <a:pt x="66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8"/>
                    <a:pt x="66" y="49"/>
                    <a:pt x="66" y="49"/>
                  </a:cubicBezTo>
                  <a:cubicBezTo>
                    <a:pt x="66" y="50"/>
                    <a:pt x="66" y="50"/>
                    <a:pt x="66" y="51"/>
                  </a:cubicBezTo>
                  <a:cubicBezTo>
                    <a:pt x="66" y="51"/>
                    <a:pt x="66" y="51"/>
                    <a:pt x="66" y="52"/>
                  </a:cubicBezTo>
                  <a:cubicBezTo>
                    <a:pt x="66" y="52"/>
                    <a:pt x="66" y="53"/>
                    <a:pt x="66" y="53"/>
                  </a:cubicBezTo>
                  <a:cubicBezTo>
                    <a:pt x="66" y="53"/>
                    <a:pt x="66" y="53"/>
                    <a:pt x="66" y="53"/>
                  </a:cubicBezTo>
                  <a:cubicBezTo>
                    <a:pt x="66" y="53"/>
                    <a:pt x="66" y="54"/>
                    <a:pt x="66" y="54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4" y="56"/>
                    <a:pt x="63" y="56"/>
                    <a:pt x="63" y="57"/>
                  </a:cubicBezTo>
                  <a:cubicBezTo>
                    <a:pt x="62" y="57"/>
                    <a:pt x="61" y="58"/>
                    <a:pt x="61" y="58"/>
                  </a:cubicBezTo>
                  <a:cubicBezTo>
                    <a:pt x="61" y="58"/>
                    <a:pt x="61" y="58"/>
                    <a:pt x="60" y="58"/>
                  </a:cubicBezTo>
                  <a:cubicBezTo>
                    <a:pt x="60" y="58"/>
                    <a:pt x="59" y="58"/>
                    <a:pt x="59" y="58"/>
                  </a:cubicBezTo>
                  <a:cubicBezTo>
                    <a:pt x="59" y="58"/>
                    <a:pt x="58" y="59"/>
                    <a:pt x="56" y="59"/>
                  </a:cubicBezTo>
                  <a:cubicBezTo>
                    <a:pt x="55" y="59"/>
                    <a:pt x="53" y="59"/>
                    <a:pt x="51" y="59"/>
                  </a:cubicBezTo>
                  <a:cubicBezTo>
                    <a:pt x="49" y="59"/>
                    <a:pt x="48" y="59"/>
                    <a:pt x="46" y="59"/>
                  </a:cubicBezTo>
                  <a:cubicBezTo>
                    <a:pt x="45" y="59"/>
                    <a:pt x="44" y="59"/>
                    <a:pt x="43" y="59"/>
                  </a:cubicBezTo>
                  <a:cubicBezTo>
                    <a:pt x="43" y="59"/>
                    <a:pt x="42" y="59"/>
                    <a:pt x="42" y="59"/>
                  </a:cubicBezTo>
                  <a:cubicBezTo>
                    <a:pt x="41" y="59"/>
                    <a:pt x="40" y="59"/>
                    <a:pt x="40" y="59"/>
                  </a:cubicBezTo>
                  <a:cubicBezTo>
                    <a:pt x="39" y="60"/>
                    <a:pt x="38" y="60"/>
                    <a:pt x="38" y="60"/>
                  </a:cubicBezTo>
                  <a:cubicBezTo>
                    <a:pt x="37" y="60"/>
                    <a:pt x="36" y="60"/>
                    <a:pt x="36" y="60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0" y="61"/>
                    <a:pt x="28" y="62"/>
                    <a:pt x="25" y="62"/>
                  </a:cubicBezTo>
                  <a:cubicBezTo>
                    <a:pt x="22" y="62"/>
                    <a:pt x="19" y="63"/>
                    <a:pt x="16" y="64"/>
                  </a:cubicBezTo>
                  <a:cubicBezTo>
                    <a:pt x="16" y="64"/>
                    <a:pt x="15" y="64"/>
                    <a:pt x="15" y="64"/>
                  </a:cubicBezTo>
                  <a:cubicBezTo>
                    <a:pt x="14" y="64"/>
                    <a:pt x="14" y="64"/>
                    <a:pt x="13" y="64"/>
                  </a:cubicBezTo>
                  <a:cubicBezTo>
                    <a:pt x="13" y="64"/>
                    <a:pt x="12" y="65"/>
                    <a:pt x="12" y="65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1" y="65"/>
                    <a:pt x="10" y="66"/>
                    <a:pt x="10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7" y="66"/>
                    <a:pt x="7" y="66"/>
                    <a:pt x="7" y="66"/>
                  </a:cubicBezTo>
                  <a:cubicBezTo>
                    <a:pt x="7" y="66"/>
                    <a:pt x="6" y="66"/>
                    <a:pt x="5" y="66"/>
                  </a:cubicBezTo>
                  <a:cubicBezTo>
                    <a:pt x="5" y="66"/>
                    <a:pt x="4" y="66"/>
                    <a:pt x="4" y="66"/>
                  </a:cubicBezTo>
                  <a:cubicBezTo>
                    <a:pt x="4" y="66"/>
                    <a:pt x="4" y="65"/>
                    <a:pt x="3" y="65"/>
                  </a:cubicBezTo>
                  <a:cubicBezTo>
                    <a:pt x="3" y="65"/>
                    <a:pt x="2" y="64"/>
                    <a:pt x="2" y="6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1" y="63"/>
                    <a:pt x="1" y="62"/>
                    <a:pt x="1" y="62"/>
                  </a:cubicBezTo>
                  <a:cubicBezTo>
                    <a:pt x="1" y="61"/>
                    <a:pt x="1" y="60"/>
                    <a:pt x="1" y="60"/>
                  </a:cubicBezTo>
                  <a:cubicBezTo>
                    <a:pt x="0" y="59"/>
                    <a:pt x="0" y="59"/>
                    <a:pt x="0" y="58"/>
                  </a:cubicBezTo>
                  <a:cubicBezTo>
                    <a:pt x="0" y="58"/>
                    <a:pt x="0" y="57"/>
                    <a:pt x="0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Freeform 45"/>
            <p:cNvSpPr>
              <a:spLocks/>
            </p:cNvSpPr>
            <p:nvPr/>
          </p:nvSpPr>
          <p:spPr bwMode="auto">
            <a:xfrm>
              <a:off x="10448926" y="2098676"/>
              <a:ext cx="98425" cy="93663"/>
            </a:xfrm>
            <a:custGeom>
              <a:avLst/>
              <a:gdLst>
                <a:gd name="T0" fmla="*/ 17 w 44"/>
                <a:gd name="T1" fmla="*/ 37 h 41"/>
                <a:gd name="T2" fmla="*/ 18 w 44"/>
                <a:gd name="T3" fmla="*/ 37 h 41"/>
                <a:gd name="T4" fmla="*/ 19 w 44"/>
                <a:gd name="T5" fmla="*/ 36 h 41"/>
                <a:gd name="T6" fmla="*/ 19 w 44"/>
                <a:gd name="T7" fmla="*/ 34 h 41"/>
                <a:gd name="T8" fmla="*/ 19 w 44"/>
                <a:gd name="T9" fmla="*/ 33 h 41"/>
                <a:gd name="T10" fmla="*/ 18 w 44"/>
                <a:gd name="T11" fmla="*/ 32 h 41"/>
                <a:gd name="T12" fmla="*/ 17 w 44"/>
                <a:gd name="T13" fmla="*/ 31 h 41"/>
                <a:gd name="T14" fmla="*/ 16 w 44"/>
                <a:gd name="T15" fmla="*/ 29 h 41"/>
                <a:gd name="T16" fmla="*/ 15 w 44"/>
                <a:gd name="T17" fmla="*/ 28 h 41"/>
                <a:gd name="T18" fmla="*/ 12 w 44"/>
                <a:gd name="T19" fmla="*/ 28 h 41"/>
                <a:gd name="T20" fmla="*/ 9 w 44"/>
                <a:gd name="T21" fmla="*/ 28 h 41"/>
                <a:gd name="T22" fmla="*/ 6 w 44"/>
                <a:gd name="T23" fmla="*/ 28 h 41"/>
                <a:gd name="T24" fmla="*/ 2 w 44"/>
                <a:gd name="T25" fmla="*/ 27 h 41"/>
                <a:gd name="T26" fmla="*/ 1 w 44"/>
                <a:gd name="T27" fmla="*/ 26 h 41"/>
                <a:gd name="T28" fmla="*/ 0 w 44"/>
                <a:gd name="T29" fmla="*/ 23 h 41"/>
                <a:gd name="T30" fmla="*/ 0 w 44"/>
                <a:gd name="T31" fmla="*/ 22 h 41"/>
                <a:gd name="T32" fmla="*/ 0 w 44"/>
                <a:gd name="T33" fmla="*/ 21 h 41"/>
                <a:gd name="T34" fmla="*/ 1 w 44"/>
                <a:gd name="T35" fmla="*/ 19 h 41"/>
                <a:gd name="T36" fmla="*/ 2 w 44"/>
                <a:gd name="T37" fmla="*/ 17 h 41"/>
                <a:gd name="T38" fmla="*/ 4 w 44"/>
                <a:gd name="T39" fmla="*/ 16 h 41"/>
                <a:gd name="T40" fmla="*/ 12 w 44"/>
                <a:gd name="T41" fmla="*/ 15 h 41"/>
                <a:gd name="T42" fmla="*/ 15 w 44"/>
                <a:gd name="T43" fmla="*/ 15 h 41"/>
                <a:gd name="T44" fmla="*/ 17 w 44"/>
                <a:gd name="T45" fmla="*/ 12 h 41"/>
                <a:gd name="T46" fmla="*/ 18 w 44"/>
                <a:gd name="T47" fmla="*/ 10 h 41"/>
                <a:gd name="T48" fmla="*/ 18 w 44"/>
                <a:gd name="T49" fmla="*/ 9 h 41"/>
                <a:gd name="T50" fmla="*/ 18 w 44"/>
                <a:gd name="T51" fmla="*/ 8 h 41"/>
                <a:gd name="T52" fmla="*/ 17 w 44"/>
                <a:gd name="T53" fmla="*/ 6 h 41"/>
                <a:gd name="T54" fmla="*/ 18 w 44"/>
                <a:gd name="T55" fmla="*/ 4 h 41"/>
                <a:gd name="T56" fmla="*/ 19 w 44"/>
                <a:gd name="T57" fmla="*/ 1 h 41"/>
                <a:gd name="T58" fmla="*/ 21 w 44"/>
                <a:gd name="T59" fmla="*/ 0 h 41"/>
                <a:gd name="T60" fmla="*/ 24 w 44"/>
                <a:gd name="T61" fmla="*/ 0 h 41"/>
                <a:gd name="T62" fmla="*/ 26 w 44"/>
                <a:gd name="T63" fmla="*/ 0 h 41"/>
                <a:gd name="T64" fmla="*/ 28 w 44"/>
                <a:gd name="T65" fmla="*/ 0 h 41"/>
                <a:gd name="T66" fmla="*/ 30 w 44"/>
                <a:gd name="T67" fmla="*/ 3 h 41"/>
                <a:gd name="T68" fmla="*/ 31 w 44"/>
                <a:gd name="T69" fmla="*/ 5 h 41"/>
                <a:gd name="T70" fmla="*/ 31 w 44"/>
                <a:gd name="T71" fmla="*/ 9 h 41"/>
                <a:gd name="T72" fmla="*/ 30 w 44"/>
                <a:gd name="T73" fmla="*/ 14 h 41"/>
                <a:gd name="T74" fmla="*/ 43 w 44"/>
                <a:gd name="T75" fmla="*/ 15 h 41"/>
                <a:gd name="T76" fmla="*/ 44 w 44"/>
                <a:gd name="T77" fmla="*/ 16 h 41"/>
                <a:gd name="T78" fmla="*/ 44 w 44"/>
                <a:gd name="T79" fmla="*/ 18 h 41"/>
                <a:gd name="T80" fmla="*/ 44 w 44"/>
                <a:gd name="T81" fmla="*/ 20 h 41"/>
                <a:gd name="T82" fmla="*/ 43 w 44"/>
                <a:gd name="T83" fmla="*/ 22 h 41"/>
                <a:gd name="T84" fmla="*/ 43 w 44"/>
                <a:gd name="T85" fmla="*/ 23 h 41"/>
                <a:gd name="T86" fmla="*/ 41 w 44"/>
                <a:gd name="T87" fmla="*/ 24 h 41"/>
                <a:gd name="T88" fmla="*/ 39 w 44"/>
                <a:gd name="T89" fmla="*/ 24 h 41"/>
                <a:gd name="T90" fmla="*/ 37 w 44"/>
                <a:gd name="T91" fmla="*/ 24 h 41"/>
                <a:gd name="T92" fmla="*/ 34 w 44"/>
                <a:gd name="T93" fmla="*/ 24 h 41"/>
                <a:gd name="T94" fmla="*/ 28 w 44"/>
                <a:gd name="T95" fmla="*/ 25 h 41"/>
                <a:gd name="T96" fmla="*/ 29 w 44"/>
                <a:gd name="T97" fmla="*/ 27 h 41"/>
                <a:gd name="T98" fmla="*/ 30 w 44"/>
                <a:gd name="T99" fmla="*/ 29 h 41"/>
                <a:gd name="T100" fmla="*/ 31 w 44"/>
                <a:gd name="T101" fmla="*/ 32 h 41"/>
                <a:gd name="T102" fmla="*/ 31 w 44"/>
                <a:gd name="T103" fmla="*/ 34 h 41"/>
                <a:gd name="T104" fmla="*/ 31 w 44"/>
                <a:gd name="T105" fmla="*/ 36 h 41"/>
                <a:gd name="T106" fmla="*/ 31 w 44"/>
                <a:gd name="T107" fmla="*/ 38 h 41"/>
                <a:gd name="T108" fmla="*/ 31 w 44"/>
                <a:gd name="T109" fmla="*/ 39 h 41"/>
                <a:gd name="T110" fmla="*/ 30 w 44"/>
                <a:gd name="T111" fmla="*/ 41 h 41"/>
                <a:gd name="T112" fmla="*/ 22 w 44"/>
                <a:gd name="T113" fmla="*/ 41 h 41"/>
                <a:gd name="T114" fmla="*/ 19 w 44"/>
                <a:gd name="T115" fmla="*/ 40 h 41"/>
                <a:gd name="T116" fmla="*/ 18 w 44"/>
                <a:gd name="T117" fmla="*/ 39 h 41"/>
                <a:gd name="T118" fmla="*/ 17 w 44"/>
                <a:gd name="T11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4" h="41">
                  <a:moveTo>
                    <a:pt x="17" y="38"/>
                  </a:move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8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6"/>
                    <a:pt x="19" y="36"/>
                    <a:pt x="19" y="35"/>
                  </a:cubicBezTo>
                  <a:cubicBezTo>
                    <a:pt x="19" y="35"/>
                    <a:pt x="19" y="35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2"/>
                    <a:pt x="19" y="32"/>
                    <a:pt x="18" y="32"/>
                  </a:cubicBezTo>
                  <a:cubicBezTo>
                    <a:pt x="18" y="32"/>
                    <a:pt x="18" y="31"/>
                    <a:pt x="18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7" y="31"/>
                    <a:pt x="17" y="30"/>
                  </a:cubicBezTo>
                  <a:cubicBezTo>
                    <a:pt x="17" y="30"/>
                    <a:pt x="16" y="30"/>
                    <a:pt x="16" y="29"/>
                  </a:cubicBezTo>
                  <a:cubicBezTo>
                    <a:pt x="16" y="29"/>
                    <a:pt x="16" y="29"/>
                    <a:pt x="16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4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1" y="28"/>
                    <a:pt x="10" y="28"/>
                  </a:cubicBezTo>
                  <a:cubicBezTo>
                    <a:pt x="10" y="28"/>
                    <a:pt x="9" y="28"/>
                    <a:pt x="9" y="28"/>
                  </a:cubicBezTo>
                  <a:cubicBezTo>
                    <a:pt x="9" y="28"/>
                    <a:pt x="9" y="28"/>
                    <a:pt x="8" y="28"/>
                  </a:cubicBezTo>
                  <a:cubicBezTo>
                    <a:pt x="7" y="28"/>
                    <a:pt x="6" y="28"/>
                    <a:pt x="6" y="28"/>
                  </a:cubicBezTo>
                  <a:cubicBezTo>
                    <a:pt x="5" y="28"/>
                    <a:pt x="4" y="27"/>
                    <a:pt x="4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5"/>
                    <a:pt x="1" y="25"/>
                    <a:pt x="1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0" y="23"/>
                    <a:pt x="0" y="23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0"/>
                    <a:pt x="1" y="20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8"/>
                    <a:pt x="2" y="18"/>
                    <a:pt x="2" y="18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3" y="17"/>
                    <a:pt x="3" y="17"/>
                  </a:cubicBezTo>
                  <a:cubicBezTo>
                    <a:pt x="4" y="17"/>
                    <a:pt x="4" y="16"/>
                    <a:pt x="4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6"/>
                    <a:pt x="11" y="16"/>
                    <a:pt x="12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4"/>
                    <a:pt x="16" y="14"/>
                  </a:cubicBezTo>
                  <a:cubicBezTo>
                    <a:pt x="17" y="13"/>
                    <a:pt x="17" y="12"/>
                    <a:pt x="17" y="12"/>
                  </a:cubicBezTo>
                  <a:cubicBezTo>
                    <a:pt x="17" y="12"/>
                    <a:pt x="18" y="12"/>
                    <a:pt x="18" y="11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7" y="7"/>
                    <a:pt x="17" y="7"/>
                  </a:cubicBezTo>
                  <a:cubicBezTo>
                    <a:pt x="17" y="7"/>
                    <a:pt x="17" y="6"/>
                    <a:pt x="17" y="6"/>
                  </a:cubicBezTo>
                  <a:cubicBezTo>
                    <a:pt x="17" y="6"/>
                    <a:pt x="17" y="6"/>
                    <a:pt x="17" y="5"/>
                  </a:cubicBezTo>
                  <a:cubicBezTo>
                    <a:pt x="18" y="5"/>
                    <a:pt x="18" y="4"/>
                    <a:pt x="18" y="4"/>
                  </a:cubicBezTo>
                  <a:cubicBezTo>
                    <a:pt x="18" y="3"/>
                    <a:pt x="18" y="3"/>
                    <a:pt x="19" y="2"/>
                  </a:cubicBezTo>
                  <a:cubicBezTo>
                    <a:pt x="19" y="2"/>
                    <a:pt x="19" y="1"/>
                    <a:pt x="19" y="1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2" y="0"/>
                    <a:pt x="22" y="0"/>
                  </a:cubicBezTo>
                  <a:cubicBezTo>
                    <a:pt x="23" y="0"/>
                    <a:pt x="23" y="0"/>
                    <a:pt x="24" y="0"/>
                  </a:cubicBezTo>
                  <a:cubicBezTo>
                    <a:pt x="24" y="0"/>
                    <a:pt x="24" y="0"/>
                    <a:pt x="25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7" y="0"/>
                    <a:pt x="27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1"/>
                    <a:pt x="29" y="1"/>
                    <a:pt x="29" y="1"/>
                  </a:cubicBezTo>
                  <a:cubicBezTo>
                    <a:pt x="29" y="2"/>
                    <a:pt x="30" y="2"/>
                    <a:pt x="30" y="3"/>
                  </a:cubicBezTo>
                  <a:cubicBezTo>
                    <a:pt x="30" y="3"/>
                    <a:pt x="31" y="4"/>
                    <a:pt x="31" y="4"/>
                  </a:cubicBezTo>
                  <a:cubicBezTo>
                    <a:pt x="31" y="4"/>
                    <a:pt x="31" y="5"/>
                    <a:pt x="31" y="5"/>
                  </a:cubicBezTo>
                  <a:cubicBezTo>
                    <a:pt x="31" y="5"/>
                    <a:pt x="31" y="6"/>
                    <a:pt x="31" y="7"/>
                  </a:cubicBezTo>
                  <a:cubicBezTo>
                    <a:pt x="31" y="7"/>
                    <a:pt x="31" y="8"/>
                    <a:pt x="31" y="9"/>
                  </a:cubicBezTo>
                  <a:cubicBezTo>
                    <a:pt x="31" y="10"/>
                    <a:pt x="31" y="11"/>
                    <a:pt x="30" y="12"/>
                  </a:cubicBezTo>
                  <a:cubicBezTo>
                    <a:pt x="30" y="13"/>
                    <a:pt x="30" y="14"/>
                    <a:pt x="30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4"/>
                    <a:pt x="43" y="14"/>
                    <a:pt x="43" y="15"/>
                  </a:cubicBezTo>
                  <a:cubicBezTo>
                    <a:pt x="44" y="15"/>
                    <a:pt x="44" y="15"/>
                    <a:pt x="44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44" y="19"/>
                    <a:pt x="44" y="20"/>
                    <a:pt x="44" y="20"/>
                  </a:cubicBezTo>
                  <a:cubicBezTo>
                    <a:pt x="44" y="20"/>
                    <a:pt x="44" y="21"/>
                    <a:pt x="44" y="21"/>
                  </a:cubicBezTo>
                  <a:cubicBezTo>
                    <a:pt x="44" y="22"/>
                    <a:pt x="44" y="22"/>
                    <a:pt x="43" y="22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3" y="23"/>
                    <a:pt x="42" y="23"/>
                    <a:pt x="42" y="24"/>
                  </a:cubicBezTo>
                  <a:cubicBezTo>
                    <a:pt x="42" y="24"/>
                    <a:pt x="42" y="24"/>
                    <a:pt x="41" y="24"/>
                  </a:cubicBezTo>
                  <a:cubicBezTo>
                    <a:pt x="41" y="24"/>
                    <a:pt x="40" y="24"/>
                    <a:pt x="40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4"/>
                    <a:pt x="35" y="24"/>
                    <a:pt x="34" y="24"/>
                  </a:cubicBezTo>
                  <a:cubicBezTo>
                    <a:pt x="33" y="24"/>
                    <a:pt x="32" y="25"/>
                    <a:pt x="31" y="25"/>
                  </a:cubicBezTo>
                  <a:cubicBezTo>
                    <a:pt x="30" y="25"/>
                    <a:pt x="29" y="25"/>
                    <a:pt x="28" y="25"/>
                  </a:cubicBezTo>
                  <a:cubicBezTo>
                    <a:pt x="27" y="25"/>
                    <a:pt x="27" y="25"/>
                    <a:pt x="26" y="25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7"/>
                    <a:pt x="29" y="28"/>
                    <a:pt x="30" y="28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30"/>
                    <a:pt x="31" y="30"/>
                    <a:pt x="31" y="3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3"/>
                    <a:pt x="31" y="33"/>
                    <a:pt x="31" y="34"/>
                  </a:cubicBezTo>
                  <a:cubicBezTo>
                    <a:pt x="31" y="34"/>
                    <a:pt x="31" y="35"/>
                    <a:pt x="31" y="35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8"/>
                    <a:pt x="31" y="38"/>
                  </a:cubicBezTo>
                  <a:cubicBezTo>
                    <a:pt x="31" y="38"/>
                    <a:pt x="31" y="39"/>
                    <a:pt x="31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1"/>
                    <a:pt x="30" y="41"/>
                    <a:pt x="30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8" y="40"/>
                    <a:pt x="18" y="40"/>
                    <a:pt x="18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7" y="38"/>
                    <a:pt x="17" y="38"/>
                    <a:pt x="17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Freeform 46"/>
            <p:cNvSpPr>
              <a:spLocks/>
            </p:cNvSpPr>
            <p:nvPr/>
          </p:nvSpPr>
          <p:spPr bwMode="auto">
            <a:xfrm>
              <a:off x="10552114" y="2065338"/>
              <a:ext cx="150813" cy="149225"/>
            </a:xfrm>
            <a:custGeom>
              <a:avLst/>
              <a:gdLst>
                <a:gd name="T0" fmla="*/ 1 w 67"/>
                <a:gd name="T1" fmla="*/ 54 h 66"/>
                <a:gd name="T2" fmla="*/ 9 w 67"/>
                <a:gd name="T3" fmla="*/ 43 h 66"/>
                <a:gd name="T4" fmla="*/ 29 w 67"/>
                <a:gd name="T5" fmla="*/ 28 h 66"/>
                <a:gd name="T6" fmla="*/ 34 w 67"/>
                <a:gd name="T7" fmla="*/ 25 h 66"/>
                <a:gd name="T8" fmla="*/ 49 w 67"/>
                <a:gd name="T9" fmla="*/ 14 h 66"/>
                <a:gd name="T10" fmla="*/ 47 w 67"/>
                <a:gd name="T11" fmla="*/ 12 h 66"/>
                <a:gd name="T12" fmla="*/ 43 w 67"/>
                <a:gd name="T13" fmla="*/ 12 h 66"/>
                <a:gd name="T14" fmla="*/ 38 w 67"/>
                <a:gd name="T15" fmla="*/ 12 h 66"/>
                <a:gd name="T16" fmla="*/ 31 w 67"/>
                <a:gd name="T17" fmla="*/ 13 h 66"/>
                <a:gd name="T18" fmla="*/ 23 w 67"/>
                <a:gd name="T19" fmla="*/ 11 h 66"/>
                <a:gd name="T20" fmla="*/ 20 w 67"/>
                <a:gd name="T21" fmla="*/ 15 h 66"/>
                <a:gd name="T22" fmla="*/ 17 w 67"/>
                <a:gd name="T23" fmla="*/ 18 h 66"/>
                <a:gd name="T24" fmla="*/ 15 w 67"/>
                <a:gd name="T25" fmla="*/ 22 h 66"/>
                <a:gd name="T26" fmla="*/ 13 w 67"/>
                <a:gd name="T27" fmla="*/ 24 h 66"/>
                <a:gd name="T28" fmla="*/ 10 w 67"/>
                <a:gd name="T29" fmla="*/ 24 h 66"/>
                <a:gd name="T30" fmla="*/ 6 w 67"/>
                <a:gd name="T31" fmla="*/ 23 h 66"/>
                <a:gd name="T32" fmla="*/ 3 w 67"/>
                <a:gd name="T33" fmla="*/ 20 h 66"/>
                <a:gd name="T34" fmla="*/ 2 w 67"/>
                <a:gd name="T35" fmla="*/ 17 h 66"/>
                <a:gd name="T36" fmla="*/ 4 w 67"/>
                <a:gd name="T37" fmla="*/ 15 h 66"/>
                <a:gd name="T38" fmla="*/ 8 w 67"/>
                <a:gd name="T39" fmla="*/ 9 h 66"/>
                <a:gd name="T40" fmla="*/ 17 w 67"/>
                <a:gd name="T41" fmla="*/ 3 h 66"/>
                <a:gd name="T42" fmla="*/ 22 w 67"/>
                <a:gd name="T43" fmla="*/ 2 h 66"/>
                <a:gd name="T44" fmla="*/ 28 w 67"/>
                <a:gd name="T45" fmla="*/ 1 h 66"/>
                <a:gd name="T46" fmla="*/ 38 w 67"/>
                <a:gd name="T47" fmla="*/ 0 h 66"/>
                <a:gd name="T48" fmla="*/ 43 w 67"/>
                <a:gd name="T49" fmla="*/ 1 h 66"/>
                <a:gd name="T50" fmla="*/ 50 w 67"/>
                <a:gd name="T51" fmla="*/ 0 h 66"/>
                <a:gd name="T52" fmla="*/ 55 w 67"/>
                <a:gd name="T53" fmla="*/ 0 h 66"/>
                <a:gd name="T54" fmla="*/ 59 w 67"/>
                <a:gd name="T55" fmla="*/ 1 h 66"/>
                <a:gd name="T56" fmla="*/ 65 w 67"/>
                <a:gd name="T57" fmla="*/ 7 h 66"/>
                <a:gd name="T58" fmla="*/ 67 w 67"/>
                <a:gd name="T59" fmla="*/ 11 h 66"/>
                <a:gd name="T60" fmla="*/ 67 w 67"/>
                <a:gd name="T61" fmla="*/ 17 h 66"/>
                <a:gd name="T62" fmla="*/ 61 w 67"/>
                <a:gd name="T63" fmla="*/ 23 h 66"/>
                <a:gd name="T64" fmla="*/ 52 w 67"/>
                <a:gd name="T65" fmla="*/ 30 h 66"/>
                <a:gd name="T66" fmla="*/ 25 w 67"/>
                <a:gd name="T67" fmla="*/ 48 h 66"/>
                <a:gd name="T68" fmla="*/ 36 w 67"/>
                <a:gd name="T69" fmla="*/ 48 h 66"/>
                <a:gd name="T70" fmla="*/ 41 w 67"/>
                <a:gd name="T71" fmla="*/ 47 h 66"/>
                <a:gd name="T72" fmla="*/ 58 w 67"/>
                <a:gd name="T73" fmla="*/ 46 h 66"/>
                <a:gd name="T74" fmla="*/ 65 w 67"/>
                <a:gd name="T75" fmla="*/ 47 h 66"/>
                <a:gd name="T76" fmla="*/ 66 w 67"/>
                <a:gd name="T77" fmla="*/ 51 h 66"/>
                <a:gd name="T78" fmla="*/ 66 w 67"/>
                <a:gd name="T79" fmla="*/ 54 h 66"/>
                <a:gd name="T80" fmla="*/ 61 w 67"/>
                <a:gd name="T81" fmla="*/ 58 h 66"/>
                <a:gd name="T82" fmla="*/ 51 w 67"/>
                <a:gd name="T83" fmla="*/ 59 h 66"/>
                <a:gd name="T84" fmla="*/ 40 w 67"/>
                <a:gd name="T85" fmla="*/ 59 h 66"/>
                <a:gd name="T86" fmla="*/ 25 w 67"/>
                <a:gd name="T87" fmla="*/ 62 h 66"/>
                <a:gd name="T88" fmla="*/ 12 w 67"/>
                <a:gd name="T89" fmla="*/ 65 h 66"/>
                <a:gd name="T90" fmla="*/ 10 w 67"/>
                <a:gd name="T91" fmla="*/ 66 h 66"/>
                <a:gd name="T92" fmla="*/ 6 w 67"/>
                <a:gd name="T93" fmla="*/ 66 h 66"/>
                <a:gd name="T94" fmla="*/ 2 w 67"/>
                <a:gd name="T95" fmla="*/ 64 h 66"/>
                <a:gd name="T96" fmla="*/ 0 w 67"/>
                <a:gd name="T9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7" h="66">
                  <a:moveTo>
                    <a:pt x="0" y="57"/>
                  </a:moveTo>
                  <a:cubicBezTo>
                    <a:pt x="0" y="57"/>
                    <a:pt x="0" y="57"/>
                    <a:pt x="0" y="56"/>
                  </a:cubicBezTo>
                  <a:cubicBezTo>
                    <a:pt x="0" y="56"/>
                    <a:pt x="0" y="56"/>
                    <a:pt x="1" y="55"/>
                  </a:cubicBezTo>
                  <a:cubicBezTo>
                    <a:pt x="1" y="55"/>
                    <a:pt x="1" y="54"/>
                    <a:pt x="1" y="54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2" y="51"/>
                    <a:pt x="3" y="49"/>
                    <a:pt x="4" y="48"/>
                  </a:cubicBezTo>
                  <a:cubicBezTo>
                    <a:pt x="5" y="47"/>
                    <a:pt x="7" y="45"/>
                    <a:pt x="8" y="44"/>
                  </a:cubicBezTo>
                  <a:cubicBezTo>
                    <a:pt x="9" y="44"/>
                    <a:pt x="9" y="43"/>
                    <a:pt x="9" y="43"/>
                  </a:cubicBezTo>
                  <a:cubicBezTo>
                    <a:pt x="10" y="43"/>
                    <a:pt x="10" y="42"/>
                    <a:pt x="11" y="42"/>
                  </a:cubicBezTo>
                  <a:cubicBezTo>
                    <a:pt x="12" y="41"/>
                    <a:pt x="12" y="41"/>
                    <a:pt x="12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27"/>
                    <a:pt x="31" y="27"/>
                    <a:pt x="31" y="27"/>
                  </a:cubicBezTo>
                  <a:cubicBezTo>
                    <a:pt x="32" y="27"/>
                    <a:pt x="32" y="26"/>
                    <a:pt x="33" y="26"/>
                  </a:cubicBezTo>
                  <a:cubicBezTo>
                    <a:pt x="34" y="26"/>
                    <a:pt x="34" y="25"/>
                    <a:pt x="34" y="25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9" y="16"/>
                    <a:pt x="49" y="15"/>
                  </a:cubicBezTo>
                  <a:cubicBezTo>
                    <a:pt x="49" y="15"/>
                    <a:pt x="49" y="15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3"/>
                    <a:pt x="48" y="13"/>
                  </a:cubicBezTo>
                  <a:cubicBezTo>
                    <a:pt x="48" y="13"/>
                    <a:pt x="47" y="12"/>
                    <a:pt x="47" y="12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6" y="12"/>
                    <a:pt x="46" y="12"/>
                    <a:pt x="45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1" y="12"/>
                    <a:pt x="41" y="12"/>
                    <a:pt x="40" y="12"/>
                  </a:cubicBezTo>
                  <a:cubicBezTo>
                    <a:pt x="40" y="12"/>
                    <a:pt x="39" y="12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7" y="12"/>
                  </a:cubicBezTo>
                  <a:cubicBezTo>
                    <a:pt x="36" y="12"/>
                    <a:pt x="36" y="13"/>
                    <a:pt x="35" y="13"/>
                  </a:cubicBezTo>
                  <a:cubicBezTo>
                    <a:pt x="34" y="13"/>
                    <a:pt x="33" y="13"/>
                    <a:pt x="33" y="13"/>
                  </a:cubicBezTo>
                  <a:cubicBezTo>
                    <a:pt x="32" y="13"/>
                    <a:pt x="31" y="13"/>
                    <a:pt x="31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1"/>
                    <a:pt x="23" y="11"/>
                  </a:cubicBezTo>
                  <a:cubicBezTo>
                    <a:pt x="23" y="11"/>
                    <a:pt x="22" y="12"/>
                    <a:pt x="22" y="12"/>
                  </a:cubicBezTo>
                  <a:cubicBezTo>
                    <a:pt x="22" y="12"/>
                    <a:pt x="22" y="12"/>
                    <a:pt x="21" y="13"/>
                  </a:cubicBezTo>
                  <a:cubicBezTo>
                    <a:pt x="21" y="13"/>
                    <a:pt x="20" y="14"/>
                    <a:pt x="20" y="14"/>
                  </a:cubicBezTo>
                  <a:cubicBezTo>
                    <a:pt x="20" y="14"/>
                    <a:pt x="20" y="14"/>
                    <a:pt x="20" y="15"/>
                  </a:cubicBezTo>
                  <a:cubicBezTo>
                    <a:pt x="20" y="15"/>
                    <a:pt x="19" y="16"/>
                    <a:pt x="19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5" y="21"/>
                    <a:pt x="15" y="21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4"/>
                    <a:pt x="14" y="24"/>
                    <a:pt x="14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2" y="24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4"/>
                    <a:pt x="10" y="24"/>
                  </a:cubicBezTo>
                  <a:cubicBezTo>
                    <a:pt x="10" y="24"/>
                    <a:pt x="10" y="24"/>
                    <a:pt x="9" y="24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3"/>
                    <a:pt x="7" y="23"/>
                    <a:pt x="7" y="23"/>
                  </a:cubicBezTo>
                  <a:cubicBezTo>
                    <a:pt x="7" y="23"/>
                    <a:pt x="7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5" y="23"/>
                    <a:pt x="5" y="23"/>
                    <a:pt x="5" y="22"/>
                  </a:cubicBezTo>
                  <a:cubicBezTo>
                    <a:pt x="4" y="22"/>
                    <a:pt x="4" y="21"/>
                    <a:pt x="4" y="21"/>
                  </a:cubicBezTo>
                  <a:cubicBezTo>
                    <a:pt x="3" y="21"/>
                    <a:pt x="3" y="20"/>
                    <a:pt x="3" y="20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6"/>
                    <a:pt x="2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5"/>
                    <a:pt x="4" y="15"/>
                    <a:pt x="4" y="15"/>
                  </a:cubicBezTo>
                  <a:cubicBezTo>
                    <a:pt x="4" y="15"/>
                    <a:pt x="4" y="15"/>
                    <a:pt x="4" y="14"/>
                  </a:cubicBezTo>
                  <a:cubicBezTo>
                    <a:pt x="4" y="14"/>
                    <a:pt x="5" y="14"/>
                    <a:pt x="5" y="13"/>
                  </a:cubicBezTo>
                  <a:cubicBezTo>
                    <a:pt x="6" y="12"/>
                    <a:pt x="6" y="12"/>
                    <a:pt x="7" y="11"/>
                  </a:cubicBezTo>
                  <a:cubicBezTo>
                    <a:pt x="7" y="10"/>
                    <a:pt x="8" y="9"/>
                    <a:pt x="8" y="9"/>
                  </a:cubicBezTo>
                  <a:cubicBezTo>
                    <a:pt x="9" y="8"/>
                    <a:pt x="9" y="7"/>
                    <a:pt x="9" y="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4"/>
                    <a:pt x="16" y="3"/>
                    <a:pt x="17" y="3"/>
                  </a:cubicBezTo>
                  <a:cubicBezTo>
                    <a:pt x="17" y="3"/>
                    <a:pt x="18" y="3"/>
                    <a:pt x="18" y="3"/>
                  </a:cubicBezTo>
                  <a:cubicBezTo>
                    <a:pt x="19" y="3"/>
                    <a:pt x="20" y="3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2" y="2"/>
                    <a:pt x="22" y="2"/>
                  </a:cubicBezTo>
                  <a:cubicBezTo>
                    <a:pt x="23" y="2"/>
                    <a:pt x="23" y="2"/>
                    <a:pt x="24" y="2"/>
                  </a:cubicBezTo>
                  <a:cubicBezTo>
                    <a:pt x="24" y="2"/>
                    <a:pt x="25" y="2"/>
                    <a:pt x="25" y="2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3" y="1"/>
                    <a:pt x="34" y="1"/>
                  </a:cubicBezTo>
                  <a:cubicBezTo>
                    <a:pt x="34" y="1"/>
                    <a:pt x="35" y="0"/>
                    <a:pt x="36" y="0"/>
                  </a:cubicBezTo>
                  <a:cubicBezTo>
                    <a:pt x="37" y="0"/>
                    <a:pt x="38" y="0"/>
                    <a:pt x="38" y="0"/>
                  </a:cubicBezTo>
                  <a:cubicBezTo>
                    <a:pt x="39" y="0"/>
                    <a:pt x="40" y="0"/>
                    <a:pt x="4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3" y="0"/>
                    <a:pt x="43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2"/>
                    <a:pt x="45" y="2"/>
                    <a:pt x="45" y="2"/>
                  </a:cubicBezTo>
                  <a:cubicBezTo>
                    <a:pt x="45" y="2"/>
                    <a:pt x="45" y="2"/>
                    <a:pt x="45" y="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2" y="0"/>
                    <a:pt x="53" y="0"/>
                  </a:cubicBezTo>
                  <a:cubicBezTo>
                    <a:pt x="53" y="0"/>
                    <a:pt x="54" y="0"/>
                    <a:pt x="55" y="0"/>
                  </a:cubicBezTo>
                  <a:cubicBezTo>
                    <a:pt x="55" y="1"/>
                    <a:pt x="56" y="1"/>
                    <a:pt x="56" y="1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7" y="1"/>
                    <a:pt x="58" y="1"/>
                    <a:pt x="58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2"/>
                    <a:pt x="60" y="2"/>
                    <a:pt x="60" y="2"/>
                  </a:cubicBezTo>
                  <a:cubicBezTo>
                    <a:pt x="61" y="2"/>
                    <a:pt x="61" y="3"/>
                    <a:pt x="61" y="3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6" y="8"/>
                    <a:pt x="67" y="9"/>
                    <a:pt x="67" y="9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10"/>
                    <a:pt x="67" y="11"/>
                    <a:pt x="67" y="11"/>
                  </a:cubicBezTo>
                  <a:cubicBezTo>
                    <a:pt x="67" y="12"/>
                    <a:pt x="67" y="12"/>
                    <a:pt x="67" y="13"/>
                  </a:cubicBezTo>
                  <a:cubicBezTo>
                    <a:pt x="67" y="13"/>
                    <a:pt x="67" y="13"/>
                    <a:pt x="67" y="14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7" y="15"/>
                    <a:pt x="67" y="16"/>
                    <a:pt x="67" y="17"/>
                  </a:cubicBezTo>
                  <a:cubicBezTo>
                    <a:pt x="67" y="17"/>
                    <a:pt x="66" y="18"/>
                    <a:pt x="66" y="18"/>
                  </a:cubicBezTo>
                  <a:cubicBezTo>
                    <a:pt x="66" y="18"/>
                    <a:pt x="66" y="18"/>
                    <a:pt x="66" y="19"/>
                  </a:cubicBezTo>
                  <a:cubicBezTo>
                    <a:pt x="66" y="19"/>
                    <a:pt x="65" y="19"/>
                    <a:pt x="65" y="2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7"/>
                    <a:pt x="57" y="27"/>
                    <a:pt x="57" y="27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9"/>
                    <a:pt x="26" y="49"/>
                    <a:pt x="26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8"/>
                    <a:pt x="37" y="48"/>
                    <a:pt x="38" y="47"/>
                  </a:cubicBezTo>
                  <a:cubicBezTo>
                    <a:pt x="38" y="47"/>
                    <a:pt x="39" y="47"/>
                    <a:pt x="39" y="47"/>
                  </a:cubicBezTo>
                  <a:cubicBezTo>
                    <a:pt x="40" y="47"/>
                    <a:pt x="40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2" y="47"/>
                    <a:pt x="42" y="47"/>
                    <a:pt x="44" y="47"/>
                  </a:cubicBezTo>
                  <a:cubicBezTo>
                    <a:pt x="45" y="47"/>
                    <a:pt x="47" y="47"/>
                    <a:pt x="49" y="47"/>
                  </a:cubicBezTo>
                  <a:cubicBezTo>
                    <a:pt x="51" y="47"/>
                    <a:pt x="52" y="47"/>
                    <a:pt x="54" y="46"/>
                  </a:cubicBezTo>
                  <a:cubicBezTo>
                    <a:pt x="56" y="46"/>
                    <a:pt x="57" y="46"/>
                    <a:pt x="58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2" y="46"/>
                    <a:pt x="62" y="46"/>
                    <a:pt x="62" y="46"/>
                  </a:cubicBezTo>
                  <a:cubicBezTo>
                    <a:pt x="63" y="46"/>
                    <a:pt x="63" y="46"/>
                    <a:pt x="64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6" y="47"/>
                    <a:pt x="66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8"/>
                    <a:pt x="66" y="49"/>
                    <a:pt x="66" y="49"/>
                  </a:cubicBezTo>
                  <a:cubicBezTo>
                    <a:pt x="66" y="50"/>
                    <a:pt x="66" y="50"/>
                    <a:pt x="66" y="51"/>
                  </a:cubicBezTo>
                  <a:cubicBezTo>
                    <a:pt x="66" y="51"/>
                    <a:pt x="66" y="51"/>
                    <a:pt x="66" y="52"/>
                  </a:cubicBezTo>
                  <a:cubicBezTo>
                    <a:pt x="66" y="52"/>
                    <a:pt x="66" y="53"/>
                    <a:pt x="66" y="53"/>
                  </a:cubicBezTo>
                  <a:cubicBezTo>
                    <a:pt x="66" y="53"/>
                    <a:pt x="66" y="53"/>
                    <a:pt x="66" y="53"/>
                  </a:cubicBezTo>
                  <a:cubicBezTo>
                    <a:pt x="66" y="53"/>
                    <a:pt x="66" y="54"/>
                    <a:pt x="66" y="54"/>
                  </a:cubicBezTo>
                  <a:cubicBezTo>
                    <a:pt x="66" y="55"/>
                    <a:pt x="65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4" y="56"/>
                    <a:pt x="63" y="56"/>
                    <a:pt x="63" y="57"/>
                  </a:cubicBezTo>
                  <a:cubicBezTo>
                    <a:pt x="62" y="57"/>
                    <a:pt x="62" y="58"/>
                    <a:pt x="61" y="58"/>
                  </a:cubicBezTo>
                  <a:cubicBezTo>
                    <a:pt x="61" y="58"/>
                    <a:pt x="61" y="58"/>
                    <a:pt x="60" y="58"/>
                  </a:cubicBezTo>
                  <a:cubicBezTo>
                    <a:pt x="60" y="58"/>
                    <a:pt x="59" y="58"/>
                    <a:pt x="59" y="58"/>
                  </a:cubicBezTo>
                  <a:cubicBezTo>
                    <a:pt x="59" y="58"/>
                    <a:pt x="58" y="59"/>
                    <a:pt x="56" y="59"/>
                  </a:cubicBezTo>
                  <a:cubicBezTo>
                    <a:pt x="55" y="59"/>
                    <a:pt x="53" y="59"/>
                    <a:pt x="51" y="59"/>
                  </a:cubicBezTo>
                  <a:cubicBezTo>
                    <a:pt x="50" y="59"/>
                    <a:pt x="48" y="59"/>
                    <a:pt x="46" y="59"/>
                  </a:cubicBezTo>
                  <a:cubicBezTo>
                    <a:pt x="45" y="59"/>
                    <a:pt x="44" y="59"/>
                    <a:pt x="43" y="59"/>
                  </a:cubicBezTo>
                  <a:cubicBezTo>
                    <a:pt x="43" y="59"/>
                    <a:pt x="43" y="59"/>
                    <a:pt x="42" y="59"/>
                  </a:cubicBezTo>
                  <a:cubicBezTo>
                    <a:pt x="41" y="59"/>
                    <a:pt x="40" y="59"/>
                    <a:pt x="40" y="59"/>
                  </a:cubicBezTo>
                  <a:cubicBezTo>
                    <a:pt x="39" y="60"/>
                    <a:pt x="38" y="60"/>
                    <a:pt x="38" y="60"/>
                  </a:cubicBezTo>
                  <a:cubicBezTo>
                    <a:pt x="37" y="60"/>
                    <a:pt x="36" y="60"/>
                    <a:pt x="36" y="60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0" y="61"/>
                    <a:pt x="28" y="62"/>
                    <a:pt x="25" y="62"/>
                  </a:cubicBezTo>
                  <a:cubicBezTo>
                    <a:pt x="22" y="62"/>
                    <a:pt x="19" y="63"/>
                    <a:pt x="16" y="64"/>
                  </a:cubicBezTo>
                  <a:cubicBezTo>
                    <a:pt x="16" y="64"/>
                    <a:pt x="16" y="64"/>
                    <a:pt x="15" y="64"/>
                  </a:cubicBezTo>
                  <a:cubicBezTo>
                    <a:pt x="14" y="64"/>
                    <a:pt x="14" y="64"/>
                    <a:pt x="13" y="64"/>
                  </a:cubicBezTo>
                  <a:cubicBezTo>
                    <a:pt x="13" y="64"/>
                    <a:pt x="12" y="65"/>
                    <a:pt x="12" y="65"/>
                  </a:cubicBezTo>
                  <a:cubicBezTo>
                    <a:pt x="12" y="65"/>
                    <a:pt x="11" y="65"/>
                    <a:pt x="11" y="65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1" y="65"/>
                    <a:pt x="10" y="66"/>
                    <a:pt x="10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7" y="66"/>
                    <a:pt x="7" y="66"/>
                    <a:pt x="7" y="66"/>
                  </a:cubicBezTo>
                  <a:cubicBezTo>
                    <a:pt x="7" y="66"/>
                    <a:pt x="6" y="66"/>
                    <a:pt x="6" y="66"/>
                  </a:cubicBezTo>
                  <a:cubicBezTo>
                    <a:pt x="5" y="66"/>
                    <a:pt x="4" y="66"/>
                    <a:pt x="4" y="66"/>
                  </a:cubicBezTo>
                  <a:cubicBezTo>
                    <a:pt x="4" y="66"/>
                    <a:pt x="4" y="65"/>
                    <a:pt x="3" y="65"/>
                  </a:cubicBezTo>
                  <a:cubicBezTo>
                    <a:pt x="3" y="65"/>
                    <a:pt x="2" y="64"/>
                    <a:pt x="2" y="6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1" y="63"/>
                    <a:pt x="1" y="62"/>
                    <a:pt x="1" y="62"/>
                  </a:cubicBezTo>
                  <a:cubicBezTo>
                    <a:pt x="1" y="61"/>
                    <a:pt x="1" y="60"/>
                    <a:pt x="1" y="60"/>
                  </a:cubicBezTo>
                  <a:cubicBezTo>
                    <a:pt x="0" y="59"/>
                    <a:pt x="0" y="59"/>
                    <a:pt x="0" y="58"/>
                  </a:cubicBezTo>
                  <a:cubicBezTo>
                    <a:pt x="0" y="58"/>
                    <a:pt x="0" y="57"/>
                    <a:pt x="0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94" name="组合 393"/>
          <p:cNvGrpSpPr/>
          <p:nvPr/>
        </p:nvGrpSpPr>
        <p:grpSpPr>
          <a:xfrm>
            <a:off x="8463009" y="357188"/>
            <a:ext cx="1058863" cy="1060450"/>
            <a:chOff x="8599489" y="357188"/>
            <a:chExt cx="1058863" cy="1060450"/>
          </a:xfrm>
        </p:grpSpPr>
        <p:sp>
          <p:nvSpPr>
            <p:cNvPr id="233" name="Oval 47"/>
            <p:cNvSpPr>
              <a:spLocks noChangeArrowheads="1"/>
            </p:cNvSpPr>
            <p:nvPr/>
          </p:nvSpPr>
          <p:spPr bwMode="auto">
            <a:xfrm>
              <a:off x="8599489" y="357188"/>
              <a:ext cx="1058863" cy="1060450"/>
            </a:xfrm>
            <a:prstGeom prst="ellipse">
              <a:avLst/>
            </a:prstGeom>
            <a:solidFill>
              <a:srgbClr val="FAAF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Freeform 48"/>
            <p:cNvSpPr>
              <a:spLocks/>
            </p:cNvSpPr>
            <p:nvPr/>
          </p:nvSpPr>
          <p:spPr bwMode="auto">
            <a:xfrm>
              <a:off x="8734426" y="639763"/>
              <a:ext cx="733425" cy="555625"/>
            </a:xfrm>
            <a:custGeom>
              <a:avLst/>
              <a:gdLst>
                <a:gd name="T0" fmla="*/ 0 w 462"/>
                <a:gd name="T1" fmla="*/ 173 h 350"/>
                <a:gd name="T2" fmla="*/ 462 w 462"/>
                <a:gd name="T3" fmla="*/ 0 h 350"/>
                <a:gd name="T4" fmla="*/ 308 w 462"/>
                <a:gd name="T5" fmla="*/ 350 h 350"/>
                <a:gd name="T6" fmla="*/ 0 w 462"/>
                <a:gd name="T7" fmla="*/ 17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350">
                  <a:moveTo>
                    <a:pt x="0" y="173"/>
                  </a:moveTo>
                  <a:lnTo>
                    <a:pt x="462" y="0"/>
                  </a:lnTo>
                  <a:lnTo>
                    <a:pt x="308" y="350"/>
                  </a:lnTo>
                  <a:lnTo>
                    <a:pt x="0" y="173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Freeform 49"/>
            <p:cNvSpPr>
              <a:spLocks/>
            </p:cNvSpPr>
            <p:nvPr/>
          </p:nvSpPr>
          <p:spPr bwMode="auto">
            <a:xfrm>
              <a:off x="8888414" y="639763"/>
              <a:ext cx="579438" cy="530225"/>
            </a:xfrm>
            <a:custGeom>
              <a:avLst/>
              <a:gdLst>
                <a:gd name="T0" fmla="*/ 0 w 365"/>
                <a:gd name="T1" fmla="*/ 229 h 334"/>
                <a:gd name="T2" fmla="*/ 18 w 365"/>
                <a:gd name="T3" fmla="*/ 334 h 334"/>
                <a:gd name="T4" fmla="*/ 112 w 365"/>
                <a:gd name="T5" fmla="*/ 293 h 334"/>
                <a:gd name="T6" fmla="*/ 365 w 365"/>
                <a:gd name="T7" fmla="*/ 0 h 334"/>
                <a:gd name="T8" fmla="*/ 0 w 365"/>
                <a:gd name="T9" fmla="*/ 22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5" h="334">
                  <a:moveTo>
                    <a:pt x="0" y="229"/>
                  </a:moveTo>
                  <a:lnTo>
                    <a:pt x="18" y="334"/>
                  </a:lnTo>
                  <a:lnTo>
                    <a:pt x="112" y="293"/>
                  </a:lnTo>
                  <a:lnTo>
                    <a:pt x="365" y="0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DACF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95" name="组合 394"/>
          <p:cNvGrpSpPr/>
          <p:nvPr/>
        </p:nvGrpSpPr>
        <p:grpSpPr>
          <a:xfrm>
            <a:off x="9804446" y="357188"/>
            <a:ext cx="1060450" cy="1060450"/>
            <a:chOff x="9940926" y="357188"/>
            <a:chExt cx="1060450" cy="1060450"/>
          </a:xfrm>
        </p:grpSpPr>
        <p:sp>
          <p:nvSpPr>
            <p:cNvPr id="236" name="Oval 50"/>
            <p:cNvSpPr>
              <a:spLocks noChangeArrowheads="1"/>
            </p:cNvSpPr>
            <p:nvPr/>
          </p:nvSpPr>
          <p:spPr bwMode="auto">
            <a:xfrm>
              <a:off x="9940926" y="357188"/>
              <a:ext cx="1060450" cy="1060450"/>
            </a:xfrm>
            <a:prstGeom prst="ellipse">
              <a:avLst/>
            </a:prstGeom>
            <a:solidFill>
              <a:srgbClr val="0584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Rectangle 51"/>
            <p:cNvSpPr>
              <a:spLocks noChangeArrowheads="1"/>
            </p:cNvSpPr>
            <p:nvPr/>
          </p:nvSpPr>
          <p:spPr bwMode="auto">
            <a:xfrm>
              <a:off x="10418764" y="669926"/>
              <a:ext cx="42863" cy="73025"/>
            </a:xfrm>
            <a:prstGeom prst="rect">
              <a:avLst/>
            </a:prstGeom>
            <a:solidFill>
              <a:srgbClr val="6DA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Freeform 52"/>
            <p:cNvSpPr>
              <a:spLocks/>
            </p:cNvSpPr>
            <p:nvPr/>
          </p:nvSpPr>
          <p:spPr bwMode="auto">
            <a:xfrm>
              <a:off x="10412414" y="725488"/>
              <a:ext cx="58738" cy="492125"/>
            </a:xfrm>
            <a:custGeom>
              <a:avLst/>
              <a:gdLst>
                <a:gd name="T0" fmla="*/ 8 w 26"/>
                <a:gd name="T1" fmla="*/ 210 h 218"/>
                <a:gd name="T2" fmla="*/ 17 w 26"/>
                <a:gd name="T3" fmla="*/ 218 h 218"/>
                <a:gd name="T4" fmla="*/ 18 w 26"/>
                <a:gd name="T5" fmla="*/ 218 h 218"/>
                <a:gd name="T6" fmla="*/ 26 w 26"/>
                <a:gd name="T7" fmla="*/ 210 h 218"/>
                <a:gd name="T8" fmla="*/ 26 w 26"/>
                <a:gd name="T9" fmla="*/ 9 h 218"/>
                <a:gd name="T10" fmla="*/ 19 w 26"/>
                <a:gd name="T11" fmla="*/ 0 h 218"/>
                <a:gd name="T12" fmla="*/ 6 w 26"/>
                <a:gd name="T13" fmla="*/ 0 h 218"/>
                <a:gd name="T14" fmla="*/ 0 w 26"/>
                <a:gd name="T15" fmla="*/ 9 h 218"/>
                <a:gd name="T16" fmla="*/ 8 w 26"/>
                <a:gd name="T17" fmla="*/ 21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18">
                  <a:moveTo>
                    <a:pt x="8" y="210"/>
                  </a:moveTo>
                  <a:cubicBezTo>
                    <a:pt x="8" y="215"/>
                    <a:pt x="12" y="218"/>
                    <a:pt x="17" y="218"/>
                  </a:cubicBezTo>
                  <a:cubicBezTo>
                    <a:pt x="18" y="218"/>
                    <a:pt x="18" y="218"/>
                    <a:pt x="18" y="218"/>
                  </a:cubicBezTo>
                  <a:cubicBezTo>
                    <a:pt x="22" y="218"/>
                    <a:pt x="26" y="215"/>
                    <a:pt x="26" y="2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4"/>
                    <a:pt x="24" y="0"/>
                    <a:pt x="1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" y="0"/>
                    <a:pt x="0" y="4"/>
                    <a:pt x="0" y="9"/>
                  </a:cubicBezTo>
                  <a:lnTo>
                    <a:pt x="8" y="210"/>
                  </a:lnTo>
                  <a:close/>
                </a:path>
              </a:pathLst>
            </a:custGeom>
            <a:solidFill>
              <a:srgbClr val="0584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Freeform 53"/>
            <p:cNvSpPr>
              <a:spLocks/>
            </p:cNvSpPr>
            <p:nvPr/>
          </p:nvSpPr>
          <p:spPr bwMode="auto">
            <a:xfrm>
              <a:off x="10393364" y="549276"/>
              <a:ext cx="90488" cy="138113"/>
            </a:xfrm>
            <a:custGeom>
              <a:avLst/>
              <a:gdLst>
                <a:gd name="T0" fmla="*/ 9 w 40"/>
                <a:gd name="T1" fmla="*/ 0 h 61"/>
                <a:gd name="T2" fmla="*/ 0 w 40"/>
                <a:gd name="T3" fmla="*/ 41 h 61"/>
                <a:gd name="T4" fmla="*/ 20 w 40"/>
                <a:gd name="T5" fmla="*/ 61 h 61"/>
                <a:gd name="T6" fmla="*/ 40 w 40"/>
                <a:gd name="T7" fmla="*/ 41 h 61"/>
                <a:gd name="T8" fmla="*/ 33 w 40"/>
                <a:gd name="T9" fmla="*/ 9 h 61"/>
                <a:gd name="T10" fmla="*/ 9 w 40"/>
                <a:gd name="T1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61">
                  <a:moveTo>
                    <a:pt x="9" y="0"/>
                  </a:moveTo>
                  <a:cubicBezTo>
                    <a:pt x="4" y="13"/>
                    <a:pt x="0" y="31"/>
                    <a:pt x="0" y="41"/>
                  </a:cubicBezTo>
                  <a:cubicBezTo>
                    <a:pt x="0" y="52"/>
                    <a:pt x="9" y="61"/>
                    <a:pt x="20" y="61"/>
                  </a:cubicBezTo>
                  <a:cubicBezTo>
                    <a:pt x="32" y="61"/>
                    <a:pt x="40" y="52"/>
                    <a:pt x="40" y="41"/>
                  </a:cubicBezTo>
                  <a:cubicBezTo>
                    <a:pt x="40" y="32"/>
                    <a:pt x="37" y="20"/>
                    <a:pt x="33" y="9"/>
                  </a:cubicBezTo>
                  <a:cubicBezTo>
                    <a:pt x="25" y="10"/>
                    <a:pt x="14" y="7"/>
                    <a:pt x="9" y="0"/>
                  </a:cubicBezTo>
                  <a:close/>
                </a:path>
              </a:pathLst>
            </a:custGeom>
            <a:solidFill>
              <a:srgbClr val="F7F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Freeform 54"/>
            <p:cNvSpPr>
              <a:spLocks/>
            </p:cNvSpPr>
            <p:nvPr/>
          </p:nvSpPr>
          <p:spPr bwMode="auto">
            <a:xfrm>
              <a:off x="10414001" y="515938"/>
              <a:ext cx="53975" cy="55563"/>
            </a:xfrm>
            <a:custGeom>
              <a:avLst/>
              <a:gdLst>
                <a:gd name="T0" fmla="*/ 10 w 24"/>
                <a:gd name="T1" fmla="*/ 0 h 25"/>
                <a:gd name="T2" fmla="*/ 0 w 24"/>
                <a:gd name="T3" fmla="*/ 15 h 25"/>
                <a:gd name="T4" fmla="*/ 24 w 24"/>
                <a:gd name="T5" fmla="*/ 24 h 25"/>
                <a:gd name="T6" fmla="*/ 10 w 2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5">
                  <a:moveTo>
                    <a:pt x="10" y="0"/>
                  </a:moveTo>
                  <a:cubicBezTo>
                    <a:pt x="7" y="0"/>
                    <a:pt x="3" y="7"/>
                    <a:pt x="0" y="15"/>
                  </a:cubicBezTo>
                  <a:cubicBezTo>
                    <a:pt x="5" y="22"/>
                    <a:pt x="16" y="25"/>
                    <a:pt x="24" y="24"/>
                  </a:cubicBezTo>
                  <a:cubicBezTo>
                    <a:pt x="20" y="11"/>
                    <a:pt x="14" y="0"/>
                    <a:pt x="10" y="0"/>
                  </a:cubicBez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Freeform 55"/>
            <p:cNvSpPr>
              <a:spLocks/>
            </p:cNvSpPr>
            <p:nvPr/>
          </p:nvSpPr>
          <p:spPr bwMode="auto">
            <a:xfrm>
              <a:off x="10606089" y="533401"/>
              <a:ext cx="25400" cy="42863"/>
            </a:xfrm>
            <a:custGeom>
              <a:avLst/>
              <a:gdLst>
                <a:gd name="T0" fmla="*/ 0 w 16"/>
                <a:gd name="T1" fmla="*/ 26 h 27"/>
                <a:gd name="T2" fmla="*/ 16 w 16"/>
                <a:gd name="T3" fmla="*/ 27 h 27"/>
                <a:gd name="T4" fmla="*/ 10 w 16"/>
                <a:gd name="T5" fmla="*/ 0 h 27"/>
                <a:gd name="T6" fmla="*/ 0 w 16"/>
                <a:gd name="T7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7">
                  <a:moveTo>
                    <a:pt x="0" y="26"/>
                  </a:moveTo>
                  <a:lnTo>
                    <a:pt x="16" y="27"/>
                  </a:lnTo>
                  <a:lnTo>
                    <a:pt x="10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Freeform 56"/>
            <p:cNvSpPr>
              <a:spLocks/>
            </p:cNvSpPr>
            <p:nvPr/>
          </p:nvSpPr>
          <p:spPr bwMode="auto">
            <a:xfrm>
              <a:off x="10583864" y="574676"/>
              <a:ext cx="58738" cy="63500"/>
            </a:xfrm>
            <a:custGeom>
              <a:avLst/>
              <a:gdLst>
                <a:gd name="T0" fmla="*/ 0 w 37"/>
                <a:gd name="T1" fmla="*/ 37 h 40"/>
                <a:gd name="T2" fmla="*/ 37 w 37"/>
                <a:gd name="T3" fmla="*/ 40 h 40"/>
                <a:gd name="T4" fmla="*/ 30 w 37"/>
                <a:gd name="T5" fmla="*/ 1 h 40"/>
                <a:gd name="T6" fmla="*/ 14 w 37"/>
                <a:gd name="T7" fmla="*/ 0 h 40"/>
                <a:gd name="T8" fmla="*/ 0 w 37"/>
                <a:gd name="T9" fmla="*/ 3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40">
                  <a:moveTo>
                    <a:pt x="0" y="37"/>
                  </a:moveTo>
                  <a:lnTo>
                    <a:pt x="37" y="40"/>
                  </a:lnTo>
                  <a:lnTo>
                    <a:pt x="30" y="1"/>
                  </a:lnTo>
                  <a:lnTo>
                    <a:pt x="14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DAC1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Freeform 57"/>
            <p:cNvSpPr>
              <a:spLocks/>
            </p:cNvSpPr>
            <p:nvPr/>
          </p:nvSpPr>
          <p:spPr bwMode="auto">
            <a:xfrm>
              <a:off x="10537826" y="1109663"/>
              <a:ext cx="63500" cy="42863"/>
            </a:xfrm>
            <a:custGeom>
              <a:avLst/>
              <a:gdLst>
                <a:gd name="T0" fmla="*/ 0 w 28"/>
                <a:gd name="T1" fmla="*/ 12 h 19"/>
                <a:gd name="T2" fmla="*/ 5 w 28"/>
                <a:gd name="T3" fmla="*/ 18 h 19"/>
                <a:gd name="T4" fmla="*/ 21 w 28"/>
                <a:gd name="T5" fmla="*/ 19 h 19"/>
                <a:gd name="T6" fmla="*/ 27 w 28"/>
                <a:gd name="T7" fmla="*/ 14 h 19"/>
                <a:gd name="T8" fmla="*/ 28 w 28"/>
                <a:gd name="T9" fmla="*/ 2 h 19"/>
                <a:gd name="T10" fmla="*/ 1 w 28"/>
                <a:gd name="T11" fmla="*/ 0 h 19"/>
                <a:gd name="T12" fmla="*/ 0 w 28"/>
                <a:gd name="T1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19">
                  <a:moveTo>
                    <a:pt x="0" y="12"/>
                  </a:moveTo>
                  <a:cubicBezTo>
                    <a:pt x="0" y="15"/>
                    <a:pt x="2" y="17"/>
                    <a:pt x="5" y="18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4" y="19"/>
                    <a:pt x="27" y="17"/>
                    <a:pt x="27" y="14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12"/>
                  </a:lnTo>
                  <a:close/>
                </a:path>
              </a:pathLst>
            </a:custGeom>
            <a:solidFill>
              <a:srgbClr val="F7F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Freeform 58"/>
            <p:cNvSpPr>
              <a:spLocks/>
            </p:cNvSpPr>
            <p:nvPr/>
          </p:nvSpPr>
          <p:spPr bwMode="auto">
            <a:xfrm>
              <a:off x="10541001" y="1063626"/>
              <a:ext cx="65088" cy="49213"/>
            </a:xfrm>
            <a:custGeom>
              <a:avLst/>
              <a:gdLst>
                <a:gd name="T0" fmla="*/ 3 w 41"/>
                <a:gd name="T1" fmla="*/ 0 h 31"/>
                <a:gd name="T2" fmla="*/ 0 w 41"/>
                <a:gd name="T3" fmla="*/ 29 h 31"/>
                <a:gd name="T4" fmla="*/ 38 w 41"/>
                <a:gd name="T5" fmla="*/ 31 h 31"/>
                <a:gd name="T6" fmla="*/ 41 w 41"/>
                <a:gd name="T7" fmla="*/ 3 h 31"/>
                <a:gd name="T8" fmla="*/ 3 w 41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1">
                  <a:moveTo>
                    <a:pt x="3" y="0"/>
                  </a:moveTo>
                  <a:lnTo>
                    <a:pt x="0" y="29"/>
                  </a:lnTo>
                  <a:lnTo>
                    <a:pt x="38" y="31"/>
                  </a:lnTo>
                  <a:lnTo>
                    <a:pt x="41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Freeform 59"/>
            <p:cNvSpPr>
              <a:spLocks/>
            </p:cNvSpPr>
            <p:nvPr/>
          </p:nvSpPr>
          <p:spPr bwMode="auto">
            <a:xfrm>
              <a:off x="10545764" y="622301"/>
              <a:ext cx="96838" cy="446088"/>
            </a:xfrm>
            <a:custGeom>
              <a:avLst/>
              <a:gdLst>
                <a:gd name="T0" fmla="*/ 31 w 43"/>
                <a:gd name="T1" fmla="*/ 1 h 198"/>
                <a:gd name="T2" fmla="*/ 43 w 43"/>
                <a:gd name="T3" fmla="*/ 7 h 198"/>
                <a:gd name="T4" fmla="*/ 27 w 43"/>
                <a:gd name="T5" fmla="*/ 198 h 198"/>
                <a:gd name="T6" fmla="*/ 0 w 43"/>
                <a:gd name="T7" fmla="*/ 196 h 198"/>
                <a:gd name="T8" fmla="*/ 17 w 43"/>
                <a:gd name="T9" fmla="*/ 5 h 198"/>
                <a:gd name="T10" fmla="*/ 31 w 43"/>
                <a:gd name="T11" fmla="*/ 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198">
                  <a:moveTo>
                    <a:pt x="31" y="1"/>
                  </a:moveTo>
                  <a:cubicBezTo>
                    <a:pt x="37" y="1"/>
                    <a:pt x="43" y="7"/>
                    <a:pt x="43" y="7"/>
                  </a:cubicBezTo>
                  <a:cubicBezTo>
                    <a:pt x="27" y="198"/>
                    <a:pt x="27" y="198"/>
                    <a:pt x="27" y="19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25" y="0"/>
                    <a:pt x="31" y="1"/>
                  </a:cubicBezTo>
                  <a:close/>
                </a:path>
              </a:pathLst>
            </a:custGeom>
            <a:solidFill>
              <a:srgbClr val="E6A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Freeform 60"/>
            <p:cNvSpPr>
              <a:spLocks/>
            </p:cNvSpPr>
            <p:nvPr/>
          </p:nvSpPr>
          <p:spPr bwMode="auto">
            <a:xfrm>
              <a:off x="10542589" y="1093788"/>
              <a:ext cx="61913" cy="12700"/>
            </a:xfrm>
            <a:custGeom>
              <a:avLst/>
              <a:gdLst>
                <a:gd name="T0" fmla="*/ 0 w 39"/>
                <a:gd name="T1" fmla="*/ 0 h 8"/>
                <a:gd name="T2" fmla="*/ 0 w 39"/>
                <a:gd name="T3" fmla="*/ 4 h 8"/>
                <a:gd name="T4" fmla="*/ 37 w 39"/>
                <a:gd name="T5" fmla="*/ 8 h 8"/>
                <a:gd name="T6" fmla="*/ 39 w 39"/>
                <a:gd name="T7" fmla="*/ 3 h 8"/>
                <a:gd name="T8" fmla="*/ 0 w 39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8">
                  <a:moveTo>
                    <a:pt x="0" y="0"/>
                  </a:moveTo>
                  <a:lnTo>
                    <a:pt x="0" y="4"/>
                  </a:lnTo>
                  <a:lnTo>
                    <a:pt x="37" y="8"/>
                  </a:lnTo>
                  <a:lnTo>
                    <a:pt x="39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B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Freeform 61"/>
            <p:cNvSpPr>
              <a:spLocks/>
            </p:cNvSpPr>
            <p:nvPr/>
          </p:nvSpPr>
          <p:spPr bwMode="auto">
            <a:xfrm>
              <a:off x="10545764" y="1073151"/>
              <a:ext cx="58738" cy="12700"/>
            </a:xfrm>
            <a:custGeom>
              <a:avLst/>
              <a:gdLst>
                <a:gd name="T0" fmla="*/ 0 w 37"/>
                <a:gd name="T1" fmla="*/ 0 h 8"/>
                <a:gd name="T2" fmla="*/ 0 w 37"/>
                <a:gd name="T3" fmla="*/ 6 h 8"/>
                <a:gd name="T4" fmla="*/ 37 w 37"/>
                <a:gd name="T5" fmla="*/ 8 h 8"/>
                <a:gd name="T6" fmla="*/ 37 w 37"/>
                <a:gd name="T7" fmla="*/ 4 h 8"/>
                <a:gd name="T8" fmla="*/ 0 w 3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8">
                  <a:moveTo>
                    <a:pt x="0" y="0"/>
                  </a:moveTo>
                  <a:lnTo>
                    <a:pt x="0" y="6"/>
                  </a:lnTo>
                  <a:lnTo>
                    <a:pt x="37" y="8"/>
                  </a:lnTo>
                  <a:lnTo>
                    <a:pt x="37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B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Freeform 62"/>
            <p:cNvSpPr>
              <a:spLocks/>
            </p:cNvSpPr>
            <p:nvPr/>
          </p:nvSpPr>
          <p:spPr bwMode="auto">
            <a:xfrm>
              <a:off x="10583864" y="638176"/>
              <a:ext cx="122238" cy="355600"/>
            </a:xfrm>
            <a:custGeom>
              <a:avLst/>
              <a:gdLst>
                <a:gd name="T0" fmla="*/ 33 w 54"/>
                <a:gd name="T1" fmla="*/ 153 h 158"/>
                <a:gd name="T2" fmla="*/ 37 w 54"/>
                <a:gd name="T3" fmla="*/ 158 h 158"/>
                <a:gd name="T4" fmla="*/ 41 w 54"/>
                <a:gd name="T5" fmla="*/ 158 h 158"/>
                <a:gd name="T6" fmla="*/ 46 w 54"/>
                <a:gd name="T7" fmla="*/ 154 h 158"/>
                <a:gd name="T8" fmla="*/ 54 w 54"/>
                <a:gd name="T9" fmla="*/ 26 h 158"/>
                <a:gd name="T10" fmla="*/ 50 w 54"/>
                <a:gd name="T11" fmla="*/ 22 h 158"/>
                <a:gd name="T12" fmla="*/ 37 w 54"/>
                <a:gd name="T13" fmla="*/ 21 h 158"/>
                <a:gd name="T14" fmla="*/ 33 w 54"/>
                <a:gd name="T15" fmla="*/ 16 h 158"/>
                <a:gd name="T16" fmla="*/ 33 w 54"/>
                <a:gd name="T17" fmla="*/ 6 h 158"/>
                <a:gd name="T18" fmla="*/ 29 w 54"/>
                <a:gd name="T19" fmla="*/ 2 h 158"/>
                <a:gd name="T20" fmla="*/ 11 w 54"/>
                <a:gd name="T21" fmla="*/ 0 h 158"/>
                <a:gd name="T22" fmla="*/ 6 w 54"/>
                <a:gd name="T23" fmla="*/ 5 h 158"/>
                <a:gd name="T24" fmla="*/ 0 w 54"/>
                <a:gd name="T25" fmla="*/ 97 h 158"/>
                <a:gd name="T26" fmla="*/ 4 w 54"/>
                <a:gd name="T27" fmla="*/ 102 h 158"/>
                <a:gd name="T28" fmla="*/ 23 w 54"/>
                <a:gd name="T29" fmla="*/ 103 h 158"/>
                <a:gd name="T30" fmla="*/ 27 w 54"/>
                <a:gd name="T31" fmla="*/ 99 h 158"/>
                <a:gd name="T32" fmla="*/ 31 w 54"/>
                <a:gd name="T33" fmla="*/ 38 h 158"/>
                <a:gd name="T34" fmla="*/ 36 w 54"/>
                <a:gd name="T35" fmla="*/ 33 h 158"/>
                <a:gd name="T36" fmla="*/ 37 w 54"/>
                <a:gd name="T37" fmla="*/ 33 h 158"/>
                <a:gd name="T38" fmla="*/ 41 w 54"/>
                <a:gd name="T39" fmla="*/ 38 h 158"/>
                <a:gd name="T40" fmla="*/ 33 w 54"/>
                <a:gd name="T41" fmla="*/ 15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4" h="158">
                  <a:moveTo>
                    <a:pt x="33" y="153"/>
                  </a:moveTo>
                  <a:cubicBezTo>
                    <a:pt x="33" y="155"/>
                    <a:pt x="35" y="157"/>
                    <a:pt x="37" y="158"/>
                  </a:cubicBezTo>
                  <a:cubicBezTo>
                    <a:pt x="41" y="158"/>
                    <a:pt x="41" y="158"/>
                    <a:pt x="41" y="158"/>
                  </a:cubicBezTo>
                  <a:cubicBezTo>
                    <a:pt x="43" y="158"/>
                    <a:pt x="46" y="156"/>
                    <a:pt x="46" y="154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4" y="24"/>
                    <a:pt x="52" y="22"/>
                    <a:pt x="50" y="22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4" y="21"/>
                    <a:pt x="32" y="19"/>
                    <a:pt x="33" y="1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4"/>
                    <a:pt x="32" y="2"/>
                    <a:pt x="29" y="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8" y="0"/>
                    <a:pt x="6" y="2"/>
                    <a:pt x="6" y="5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9"/>
                    <a:pt x="1" y="102"/>
                    <a:pt x="4" y="102"/>
                  </a:cubicBezTo>
                  <a:cubicBezTo>
                    <a:pt x="23" y="103"/>
                    <a:pt x="23" y="103"/>
                    <a:pt x="23" y="103"/>
                  </a:cubicBezTo>
                  <a:cubicBezTo>
                    <a:pt x="25" y="103"/>
                    <a:pt x="27" y="101"/>
                    <a:pt x="27" y="99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35"/>
                    <a:pt x="34" y="33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9" y="34"/>
                    <a:pt x="41" y="36"/>
                    <a:pt x="41" y="38"/>
                  </a:cubicBezTo>
                  <a:lnTo>
                    <a:pt x="33" y="153"/>
                  </a:lnTo>
                  <a:close/>
                </a:path>
              </a:pathLst>
            </a:custGeom>
            <a:solidFill>
              <a:srgbClr val="0584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Freeform 63"/>
            <p:cNvSpPr>
              <a:spLocks/>
            </p:cNvSpPr>
            <p:nvPr/>
          </p:nvSpPr>
          <p:spPr bwMode="auto">
            <a:xfrm>
              <a:off x="10553701" y="855663"/>
              <a:ext cx="90488" cy="390525"/>
            </a:xfrm>
            <a:custGeom>
              <a:avLst/>
              <a:gdLst>
                <a:gd name="T0" fmla="*/ 0 w 57"/>
                <a:gd name="T1" fmla="*/ 243 h 246"/>
                <a:gd name="T2" fmla="*/ 19 w 57"/>
                <a:gd name="T3" fmla="*/ 0 h 246"/>
                <a:gd name="T4" fmla="*/ 57 w 57"/>
                <a:gd name="T5" fmla="*/ 3 h 246"/>
                <a:gd name="T6" fmla="*/ 40 w 57"/>
                <a:gd name="T7" fmla="*/ 246 h 246"/>
                <a:gd name="T8" fmla="*/ 0 w 57"/>
                <a:gd name="T9" fmla="*/ 243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46">
                  <a:moveTo>
                    <a:pt x="0" y="243"/>
                  </a:moveTo>
                  <a:lnTo>
                    <a:pt x="19" y="0"/>
                  </a:lnTo>
                  <a:lnTo>
                    <a:pt x="57" y="3"/>
                  </a:lnTo>
                  <a:lnTo>
                    <a:pt x="40" y="246"/>
                  </a:lnTo>
                  <a:lnTo>
                    <a:pt x="0" y="243"/>
                  </a:lnTo>
                  <a:close/>
                </a:path>
              </a:pathLst>
            </a:custGeom>
            <a:solidFill>
              <a:srgbClr val="F7F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Freeform 64"/>
            <p:cNvSpPr>
              <a:spLocks/>
            </p:cNvSpPr>
            <p:nvPr/>
          </p:nvSpPr>
          <p:spPr bwMode="auto">
            <a:xfrm>
              <a:off x="10574339" y="847726"/>
              <a:ext cx="76200" cy="33338"/>
            </a:xfrm>
            <a:custGeom>
              <a:avLst/>
              <a:gdLst>
                <a:gd name="T0" fmla="*/ 5 w 34"/>
                <a:gd name="T1" fmla="*/ 14 h 15"/>
                <a:gd name="T2" fmla="*/ 1 w 34"/>
                <a:gd name="T3" fmla="*/ 9 h 15"/>
                <a:gd name="T4" fmla="*/ 1 w 34"/>
                <a:gd name="T5" fmla="*/ 4 h 15"/>
                <a:gd name="T6" fmla="*/ 6 w 34"/>
                <a:gd name="T7" fmla="*/ 0 h 15"/>
                <a:gd name="T8" fmla="*/ 30 w 34"/>
                <a:gd name="T9" fmla="*/ 2 h 15"/>
                <a:gd name="T10" fmla="*/ 34 w 34"/>
                <a:gd name="T11" fmla="*/ 6 h 15"/>
                <a:gd name="T12" fmla="*/ 34 w 34"/>
                <a:gd name="T13" fmla="*/ 11 h 15"/>
                <a:gd name="T14" fmla="*/ 29 w 34"/>
                <a:gd name="T15" fmla="*/ 15 h 15"/>
                <a:gd name="T16" fmla="*/ 5 w 34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5">
                  <a:moveTo>
                    <a:pt x="5" y="14"/>
                  </a:moveTo>
                  <a:cubicBezTo>
                    <a:pt x="2" y="13"/>
                    <a:pt x="0" y="11"/>
                    <a:pt x="1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2"/>
                    <a:pt x="3" y="0"/>
                    <a:pt x="6" y="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2" y="2"/>
                    <a:pt x="34" y="4"/>
                    <a:pt x="34" y="6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4"/>
                    <a:pt x="32" y="15"/>
                    <a:pt x="29" y="15"/>
                  </a:cubicBezTo>
                  <a:lnTo>
                    <a:pt x="5" y="14"/>
                  </a:ln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Freeform 65"/>
            <p:cNvSpPr>
              <a:spLocks/>
            </p:cNvSpPr>
            <p:nvPr/>
          </p:nvSpPr>
          <p:spPr bwMode="auto">
            <a:xfrm>
              <a:off x="10547351" y="1230313"/>
              <a:ext cx="76200" cy="47625"/>
            </a:xfrm>
            <a:custGeom>
              <a:avLst/>
              <a:gdLst>
                <a:gd name="T0" fmla="*/ 4 w 34"/>
                <a:gd name="T1" fmla="*/ 12 h 21"/>
                <a:gd name="T2" fmla="*/ 0 w 34"/>
                <a:gd name="T3" fmla="*/ 7 h 21"/>
                <a:gd name="T4" fmla="*/ 0 w 34"/>
                <a:gd name="T5" fmla="*/ 3 h 21"/>
                <a:gd name="T6" fmla="*/ 5 w 34"/>
                <a:gd name="T7" fmla="*/ 21 h 21"/>
                <a:gd name="T8" fmla="*/ 30 w 34"/>
                <a:gd name="T9" fmla="*/ 0 h 21"/>
                <a:gd name="T10" fmla="*/ 34 w 34"/>
                <a:gd name="T11" fmla="*/ 5 h 21"/>
                <a:gd name="T12" fmla="*/ 33 w 34"/>
                <a:gd name="T13" fmla="*/ 9 h 21"/>
                <a:gd name="T14" fmla="*/ 29 w 34"/>
                <a:gd name="T15" fmla="*/ 14 h 21"/>
                <a:gd name="T16" fmla="*/ 4 w 34"/>
                <a:gd name="T17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1">
                  <a:moveTo>
                    <a:pt x="4" y="12"/>
                  </a:moveTo>
                  <a:cubicBezTo>
                    <a:pt x="2" y="12"/>
                    <a:pt x="0" y="10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0"/>
                    <a:pt x="3" y="21"/>
                    <a:pt x="5" y="2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4" y="2"/>
                    <a:pt x="34" y="5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12"/>
                    <a:pt x="31" y="14"/>
                    <a:pt x="29" y="14"/>
                  </a:cubicBezTo>
                  <a:lnTo>
                    <a:pt x="4" y="12"/>
                  </a:ln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Freeform 66"/>
            <p:cNvSpPr>
              <a:spLocks/>
            </p:cNvSpPr>
            <p:nvPr/>
          </p:nvSpPr>
          <p:spPr bwMode="auto">
            <a:xfrm>
              <a:off x="10460039" y="484188"/>
              <a:ext cx="120650" cy="354013"/>
            </a:xfrm>
            <a:custGeom>
              <a:avLst/>
              <a:gdLst>
                <a:gd name="T0" fmla="*/ 34 w 54"/>
                <a:gd name="T1" fmla="*/ 152 h 157"/>
                <a:gd name="T2" fmla="*/ 38 w 54"/>
                <a:gd name="T3" fmla="*/ 157 h 157"/>
                <a:gd name="T4" fmla="*/ 42 w 54"/>
                <a:gd name="T5" fmla="*/ 157 h 157"/>
                <a:gd name="T6" fmla="*/ 46 w 54"/>
                <a:gd name="T7" fmla="*/ 153 h 157"/>
                <a:gd name="T8" fmla="*/ 54 w 54"/>
                <a:gd name="T9" fmla="*/ 26 h 157"/>
                <a:gd name="T10" fmla="*/ 50 w 54"/>
                <a:gd name="T11" fmla="*/ 21 h 157"/>
                <a:gd name="T12" fmla="*/ 37 w 54"/>
                <a:gd name="T13" fmla="*/ 20 h 157"/>
                <a:gd name="T14" fmla="*/ 32 w 54"/>
                <a:gd name="T15" fmla="*/ 16 h 157"/>
                <a:gd name="T16" fmla="*/ 33 w 54"/>
                <a:gd name="T17" fmla="*/ 6 h 157"/>
                <a:gd name="T18" fmla="*/ 29 w 54"/>
                <a:gd name="T19" fmla="*/ 1 h 157"/>
                <a:gd name="T20" fmla="*/ 10 w 54"/>
                <a:gd name="T21" fmla="*/ 0 h 157"/>
                <a:gd name="T22" fmla="*/ 6 w 54"/>
                <a:gd name="T23" fmla="*/ 4 h 157"/>
                <a:gd name="T24" fmla="*/ 0 w 54"/>
                <a:gd name="T25" fmla="*/ 97 h 157"/>
                <a:gd name="T26" fmla="*/ 4 w 54"/>
                <a:gd name="T27" fmla="*/ 101 h 157"/>
                <a:gd name="T28" fmla="*/ 23 w 54"/>
                <a:gd name="T29" fmla="*/ 102 h 157"/>
                <a:gd name="T30" fmla="*/ 28 w 54"/>
                <a:gd name="T31" fmla="*/ 98 h 157"/>
                <a:gd name="T32" fmla="*/ 31 w 54"/>
                <a:gd name="T33" fmla="*/ 37 h 157"/>
                <a:gd name="T34" fmla="*/ 36 w 54"/>
                <a:gd name="T35" fmla="*/ 33 h 157"/>
                <a:gd name="T36" fmla="*/ 37 w 54"/>
                <a:gd name="T37" fmla="*/ 33 h 157"/>
                <a:gd name="T38" fmla="*/ 41 w 54"/>
                <a:gd name="T39" fmla="*/ 38 h 157"/>
                <a:gd name="T40" fmla="*/ 34 w 54"/>
                <a:gd name="T41" fmla="*/ 15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4" h="157">
                  <a:moveTo>
                    <a:pt x="34" y="152"/>
                  </a:moveTo>
                  <a:cubicBezTo>
                    <a:pt x="34" y="155"/>
                    <a:pt x="36" y="157"/>
                    <a:pt x="38" y="157"/>
                  </a:cubicBezTo>
                  <a:cubicBezTo>
                    <a:pt x="42" y="157"/>
                    <a:pt x="42" y="157"/>
                    <a:pt x="42" y="157"/>
                  </a:cubicBezTo>
                  <a:cubicBezTo>
                    <a:pt x="44" y="157"/>
                    <a:pt x="46" y="156"/>
                    <a:pt x="46" y="153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4" y="23"/>
                    <a:pt x="52" y="21"/>
                    <a:pt x="50" y="2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4" y="20"/>
                    <a:pt x="32" y="18"/>
                    <a:pt x="32" y="1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1" y="1"/>
                    <a:pt x="29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0"/>
                    <a:pt x="6" y="2"/>
                    <a:pt x="6" y="4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9"/>
                    <a:pt x="2" y="101"/>
                    <a:pt x="4" y="101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25" y="103"/>
                    <a:pt x="27" y="101"/>
                    <a:pt x="28" y="98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5"/>
                    <a:pt x="33" y="33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9" y="33"/>
                    <a:pt x="41" y="35"/>
                    <a:pt x="41" y="38"/>
                  </a:cubicBezTo>
                  <a:lnTo>
                    <a:pt x="34" y="152"/>
                  </a:lnTo>
                  <a:close/>
                </a:path>
              </a:pathLst>
            </a:cu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Freeform 67"/>
            <p:cNvSpPr>
              <a:spLocks/>
            </p:cNvSpPr>
            <p:nvPr/>
          </p:nvSpPr>
          <p:spPr bwMode="auto">
            <a:xfrm>
              <a:off x="10434639" y="703263"/>
              <a:ext cx="87313" cy="439738"/>
            </a:xfrm>
            <a:custGeom>
              <a:avLst/>
              <a:gdLst>
                <a:gd name="T0" fmla="*/ 0 w 55"/>
                <a:gd name="T1" fmla="*/ 276 h 277"/>
                <a:gd name="T2" fmla="*/ 16 w 55"/>
                <a:gd name="T3" fmla="*/ 0 h 277"/>
                <a:gd name="T4" fmla="*/ 55 w 55"/>
                <a:gd name="T5" fmla="*/ 1 h 277"/>
                <a:gd name="T6" fmla="*/ 38 w 55"/>
                <a:gd name="T7" fmla="*/ 277 h 277"/>
                <a:gd name="T8" fmla="*/ 0 w 55"/>
                <a:gd name="T9" fmla="*/ 276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77">
                  <a:moveTo>
                    <a:pt x="0" y="276"/>
                  </a:moveTo>
                  <a:lnTo>
                    <a:pt x="16" y="0"/>
                  </a:lnTo>
                  <a:lnTo>
                    <a:pt x="55" y="1"/>
                  </a:lnTo>
                  <a:lnTo>
                    <a:pt x="38" y="277"/>
                  </a:lnTo>
                  <a:lnTo>
                    <a:pt x="0" y="276"/>
                  </a:lnTo>
                  <a:close/>
                </a:path>
              </a:pathLst>
            </a:custGeom>
            <a:solidFill>
              <a:srgbClr val="F7F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Freeform 68"/>
            <p:cNvSpPr>
              <a:spLocks/>
            </p:cNvSpPr>
            <p:nvPr/>
          </p:nvSpPr>
          <p:spPr bwMode="auto">
            <a:xfrm>
              <a:off x="10452101" y="693738"/>
              <a:ext cx="77788" cy="34925"/>
            </a:xfrm>
            <a:custGeom>
              <a:avLst/>
              <a:gdLst>
                <a:gd name="T0" fmla="*/ 4 w 34"/>
                <a:gd name="T1" fmla="*/ 13 h 15"/>
                <a:gd name="T2" fmla="*/ 0 w 34"/>
                <a:gd name="T3" fmla="*/ 9 h 15"/>
                <a:gd name="T4" fmla="*/ 0 w 34"/>
                <a:gd name="T5" fmla="*/ 4 h 15"/>
                <a:gd name="T6" fmla="*/ 5 w 34"/>
                <a:gd name="T7" fmla="*/ 0 h 15"/>
                <a:gd name="T8" fmla="*/ 29 w 34"/>
                <a:gd name="T9" fmla="*/ 1 h 15"/>
                <a:gd name="T10" fmla="*/ 33 w 34"/>
                <a:gd name="T11" fmla="*/ 6 h 15"/>
                <a:gd name="T12" fmla="*/ 33 w 34"/>
                <a:gd name="T13" fmla="*/ 11 h 15"/>
                <a:gd name="T14" fmla="*/ 29 w 34"/>
                <a:gd name="T15" fmla="*/ 15 h 15"/>
                <a:gd name="T16" fmla="*/ 4 w 34"/>
                <a:gd name="T17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5">
                  <a:moveTo>
                    <a:pt x="4" y="13"/>
                  </a:moveTo>
                  <a:cubicBezTo>
                    <a:pt x="2" y="13"/>
                    <a:pt x="0" y="11"/>
                    <a:pt x="0" y="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2" y="1"/>
                    <a:pt x="34" y="3"/>
                    <a:pt x="33" y="6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3"/>
                    <a:pt x="31" y="15"/>
                    <a:pt x="29" y="15"/>
                  </a:cubicBezTo>
                  <a:lnTo>
                    <a:pt x="4" y="13"/>
                  </a:ln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Freeform 69"/>
            <p:cNvSpPr>
              <a:spLocks/>
            </p:cNvSpPr>
            <p:nvPr/>
          </p:nvSpPr>
          <p:spPr bwMode="auto">
            <a:xfrm>
              <a:off x="10428289" y="1125538"/>
              <a:ext cx="74613" cy="33338"/>
            </a:xfrm>
            <a:custGeom>
              <a:avLst/>
              <a:gdLst>
                <a:gd name="T0" fmla="*/ 4 w 33"/>
                <a:gd name="T1" fmla="*/ 14 h 15"/>
                <a:gd name="T2" fmla="*/ 0 w 33"/>
                <a:gd name="T3" fmla="*/ 9 h 15"/>
                <a:gd name="T4" fmla="*/ 0 w 33"/>
                <a:gd name="T5" fmla="*/ 4 h 15"/>
                <a:gd name="T6" fmla="*/ 5 w 33"/>
                <a:gd name="T7" fmla="*/ 0 h 15"/>
                <a:gd name="T8" fmla="*/ 29 w 33"/>
                <a:gd name="T9" fmla="*/ 2 h 15"/>
                <a:gd name="T10" fmla="*/ 33 w 33"/>
                <a:gd name="T11" fmla="*/ 6 h 15"/>
                <a:gd name="T12" fmla="*/ 33 w 33"/>
                <a:gd name="T13" fmla="*/ 11 h 15"/>
                <a:gd name="T14" fmla="*/ 28 w 33"/>
                <a:gd name="T15" fmla="*/ 15 h 15"/>
                <a:gd name="T16" fmla="*/ 4 w 33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5">
                  <a:moveTo>
                    <a:pt x="4" y="14"/>
                  </a:moveTo>
                  <a:cubicBezTo>
                    <a:pt x="1" y="13"/>
                    <a:pt x="0" y="11"/>
                    <a:pt x="0" y="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2" y="2"/>
                    <a:pt x="33" y="4"/>
                    <a:pt x="33" y="6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3"/>
                    <a:pt x="31" y="15"/>
                    <a:pt x="28" y="15"/>
                  </a:cubicBezTo>
                  <a:lnTo>
                    <a:pt x="4" y="14"/>
                  </a:ln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Freeform 70"/>
            <p:cNvSpPr>
              <a:spLocks/>
            </p:cNvSpPr>
            <p:nvPr/>
          </p:nvSpPr>
          <p:spPr bwMode="auto">
            <a:xfrm>
              <a:off x="10425114" y="628651"/>
              <a:ext cx="25400" cy="41275"/>
            </a:xfrm>
            <a:custGeom>
              <a:avLst/>
              <a:gdLst>
                <a:gd name="T0" fmla="*/ 0 w 16"/>
                <a:gd name="T1" fmla="*/ 26 h 26"/>
                <a:gd name="T2" fmla="*/ 16 w 16"/>
                <a:gd name="T3" fmla="*/ 26 h 26"/>
                <a:gd name="T4" fmla="*/ 9 w 16"/>
                <a:gd name="T5" fmla="*/ 0 h 26"/>
                <a:gd name="T6" fmla="*/ 0 w 16"/>
                <a:gd name="T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6">
                  <a:moveTo>
                    <a:pt x="0" y="26"/>
                  </a:moveTo>
                  <a:lnTo>
                    <a:pt x="16" y="26"/>
                  </a:lnTo>
                  <a:lnTo>
                    <a:pt x="9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Freeform 71"/>
            <p:cNvSpPr>
              <a:spLocks/>
            </p:cNvSpPr>
            <p:nvPr/>
          </p:nvSpPr>
          <p:spPr bwMode="auto">
            <a:xfrm>
              <a:off x="10409239" y="669926"/>
              <a:ext cx="58738" cy="60325"/>
            </a:xfrm>
            <a:custGeom>
              <a:avLst/>
              <a:gdLst>
                <a:gd name="T0" fmla="*/ 0 w 37"/>
                <a:gd name="T1" fmla="*/ 38 h 38"/>
                <a:gd name="T2" fmla="*/ 37 w 37"/>
                <a:gd name="T3" fmla="*/ 37 h 38"/>
                <a:gd name="T4" fmla="*/ 26 w 37"/>
                <a:gd name="T5" fmla="*/ 0 h 38"/>
                <a:gd name="T6" fmla="*/ 10 w 37"/>
                <a:gd name="T7" fmla="*/ 0 h 38"/>
                <a:gd name="T8" fmla="*/ 0 w 37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0" y="38"/>
                  </a:moveTo>
                  <a:lnTo>
                    <a:pt x="37" y="37"/>
                  </a:lnTo>
                  <a:lnTo>
                    <a:pt x="26" y="0"/>
                  </a:lnTo>
                  <a:lnTo>
                    <a:pt x="1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DAC1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Freeform 72"/>
            <p:cNvSpPr>
              <a:spLocks/>
            </p:cNvSpPr>
            <p:nvPr/>
          </p:nvSpPr>
          <p:spPr bwMode="auto">
            <a:xfrm>
              <a:off x="10412414" y="1206501"/>
              <a:ext cx="58738" cy="39688"/>
            </a:xfrm>
            <a:custGeom>
              <a:avLst/>
              <a:gdLst>
                <a:gd name="T0" fmla="*/ 0 w 26"/>
                <a:gd name="T1" fmla="*/ 12 h 18"/>
                <a:gd name="T2" fmla="*/ 5 w 26"/>
                <a:gd name="T3" fmla="*/ 18 h 18"/>
                <a:gd name="T4" fmla="*/ 21 w 26"/>
                <a:gd name="T5" fmla="*/ 18 h 18"/>
                <a:gd name="T6" fmla="*/ 26 w 26"/>
                <a:gd name="T7" fmla="*/ 12 h 18"/>
                <a:gd name="T8" fmla="*/ 26 w 26"/>
                <a:gd name="T9" fmla="*/ 0 h 18"/>
                <a:gd name="T10" fmla="*/ 0 w 26"/>
                <a:gd name="T11" fmla="*/ 1 h 18"/>
                <a:gd name="T12" fmla="*/ 0 w 26"/>
                <a:gd name="T13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8">
                  <a:moveTo>
                    <a:pt x="0" y="12"/>
                  </a:moveTo>
                  <a:cubicBezTo>
                    <a:pt x="0" y="15"/>
                    <a:pt x="2" y="18"/>
                    <a:pt x="5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4" y="18"/>
                    <a:pt x="26" y="15"/>
                    <a:pt x="26" y="12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12"/>
                  </a:lnTo>
                  <a:close/>
                </a:path>
              </a:pathLst>
            </a:custGeom>
            <a:solidFill>
              <a:srgbClr val="F7F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Freeform 73"/>
            <p:cNvSpPr>
              <a:spLocks/>
            </p:cNvSpPr>
            <p:nvPr/>
          </p:nvSpPr>
          <p:spPr bwMode="auto">
            <a:xfrm>
              <a:off x="10412414" y="1160463"/>
              <a:ext cx="60325" cy="47625"/>
            </a:xfrm>
            <a:custGeom>
              <a:avLst/>
              <a:gdLst>
                <a:gd name="T0" fmla="*/ 0 w 38"/>
                <a:gd name="T1" fmla="*/ 0 h 30"/>
                <a:gd name="T2" fmla="*/ 0 w 38"/>
                <a:gd name="T3" fmla="*/ 30 h 30"/>
                <a:gd name="T4" fmla="*/ 37 w 38"/>
                <a:gd name="T5" fmla="*/ 29 h 30"/>
                <a:gd name="T6" fmla="*/ 38 w 38"/>
                <a:gd name="T7" fmla="*/ 0 h 30"/>
                <a:gd name="T8" fmla="*/ 0 w 38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0">
                  <a:moveTo>
                    <a:pt x="0" y="0"/>
                  </a:moveTo>
                  <a:lnTo>
                    <a:pt x="0" y="30"/>
                  </a:lnTo>
                  <a:lnTo>
                    <a:pt x="37" y="29"/>
                  </a:lnTo>
                  <a:lnTo>
                    <a:pt x="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Freeform 74"/>
            <p:cNvSpPr>
              <a:spLocks/>
            </p:cNvSpPr>
            <p:nvPr/>
          </p:nvSpPr>
          <p:spPr bwMode="auto">
            <a:xfrm>
              <a:off x="10409239" y="715963"/>
              <a:ext cx="63500" cy="444500"/>
            </a:xfrm>
            <a:custGeom>
              <a:avLst/>
              <a:gdLst>
                <a:gd name="T0" fmla="*/ 13 w 28"/>
                <a:gd name="T1" fmla="*/ 0 h 197"/>
                <a:gd name="T2" fmla="*/ 26 w 28"/>
                <a:gd name="T3" fmla="*/ 5 h 197"/>
                <a:gd name="T4" fmla="*/ 28 w 28"/>
                <a:gd name="T5" fmla="*/ 197 h 197"/>
                <a:gd name="T6" fmla="*/ 1 w 28"/>
                <a:gd name="T7" fmla="*/ 197 h 197"/>
                <a:gd name="T8" fmla="*/ 0 w 28"/>
                <a:gd name="T9" fmla="*/ 6 h 197"/>
                <a:gd name="T10" fmla="*/ 13 w 28"/>
                <a:gd name="T11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97">
                  <a:moveTo>
                    <a:pt x="13" y="0"/>
                  </a:moveTo>
                  <a:cubicBezTo>
                    <a:pt x="19" y="0"/>
                    <a:pt x="26" y="5"/>
                    <a:pt x="26" y="5"/>
                  </a:cubicBezTo>
                  <a:cubicBezTo>
                    <a:pt x="28" y="197"/>
                    <a:pt x="28" y="197"/>
                    <a:pt x="28" y="197"/>
                  </a:cubicBezTo>
                  <a:cubicBezTo>
                    <a:pt x="1" y="197"/>
                    <a:pt x="1" y="197"/>
                    <a:pt x="1" y="1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7" y="0"/>
                    <a:pt x="13" y="0"/>
                  </a:cubicBezTo>
                  <a:close/>
                </a:path>
              </a:pathLst>
            </a:cu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Rectangle 75"/>
            <p:cNvSpPr>
              <a:spLocks noChangeArrowheads="1"/>
            </p:cNvSpPr>
            <p:nvPr/>
          </p:nvSpPr>
          <p:spPr bwMode="auto">
            <a:xfrm>
              <a:off x="10412414" y="1190626"/>
              <a:ext cx="58738" cy="7938"/>
            </a:xfrm>
            <a:prstGeom prst="rect">
              <a:avLst/>
            </a:prstGeom>
            <a:solidFill>
              <a:srgbClr val="B9BB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Freeform 76"/>
            <p:cNvSpPr>
              <a:spLocks/>
            </p:cNvSpPr>
            <p:nvPr/>
          </p:nvSpPr>
          <p:spPr bwMode="auto">
            <a:xfrm>
              <a:off x="10412414" y="1171576"/>
              <a:ext cx="58738" cy="9525"/>
            </a:xfrm>
            <a:custGeom>
              <a:avLst/>
              <a:gdLst>
                <a:gd name="T0" fmla="*/ 0 w 37"/>
                <a:gd name="T1" fmla="*/ 0 h 6"/>
                <a:gd name="T2" fmla="*/ 0 w 37"/>
                <a:gd name="T3" fmla="*/ 6 h 6"/>
                <a:gd name="T4" fmla="*/ 37 w 37"/>
                <a:gd name="T5" fmla="*/ 5 h 6"/>
                <a:gd name="T6" fmla="*/ 37 w 37"/>
                <a:gd name="T7" fmla="*/ 0 h 6"/>
                <a:gd name="T8" fmla="*/ 0 w 37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">
                  <a:moveTo>
                    <a:pt x="0" y="0"/>
                  </a:moveTo>
                  <a:lnTo>
                    <a:pt x="0" y="6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B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Freeform 77"/>
            <p:cNvSpPr>
              <a:spLocks/>
            </p:cNvSpPr>
            <p:nvPr/>
          </p:nvSpPr>
          <p:spPr bwMode="auto">
            <a:xfrm>
              <a:off x="10529889" y="600076"/>
              <a:ext cx="22225" cy="39688"/>
            </a:xfrm>
            <a:custGeom>
              <a:avLst/>
              <a:gdLst>
                <a:gd name="T0" fmla="*/ 0 w 14"/>
                <a:gd name="T1" fmla="*/ 25 h 25"/>
                <a:gd name="T2" fmla="*/ 14 w 14"/>
                <a:gd name="T3" fmla="*/ 25 h 25"/>
                <a:gd name="T4" fmla="*/ 8 w 14"/>
                <a:gd name="T5" fmla="*/ 0 h 25"/>
                <a:gd name="T6" fmla="*/ 0 w 14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0" y="25"/>
                  </a:moveTo>
                  <a:lnTo>
                    <a:pt x="14" y="25"/>
                  </a:lnTo>
                  <a:lnTo>
                    <a:pt x="8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Freeform 78"/>
            <p:cNvSpPr>
              <a:spLocks/>
            </p:cNvSpPr>
            <p:nvPr/>
          </p:nvSpPr>
          <p:spPr bwMode="auto">
            <a:xfrm>
              <a:off x="10507664" y="639763"/>
              <a:ext cx="57150" cy="63500"/>
            </a:xfrm>
            <a:custGeom>
              <a:avLst/>
              <a:gdLst>
                <a:gd name="T0" fmla="*/ 0 w 36"/>
                <a:gd name="T1" fmla="*/ 37 h 40"/>
                <a:gd name="T2" fmla="*/ 36 w 36"/>
                <a:gd name="T3" fmla="*/ 40 h 40"/>
                <a:gd name="T4" fmla="*/ 28 w 36"/>
                <a:gd name="T5" fmla="*/ 0 h 40"/>
                <a:gd name="T6" fmla="*/ 14 w 36"/>
                <a:gd name="T7" fmla="*/ 0 h 40"/>
                <a:gd name="T8" fmla="*/ 0 w 36"/>
                <a:gd name="T9" fmla="*/ 3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40">
                  <a:moveTo>
                    <a:pt x="0" y="37"/>
                  </a:moveTo>
                  <a:lnTo>
                    <a:pt x="36" y="40"/>
                  </a:lnTo>
                  <a:lnTo>
                    <a:pt x="28" y="0"/>
                  </a:lnTo>
                  <a:lnTo>
                    <a:pt x="14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DAC1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Freeform 79"/>
            <p:cNvSpPr>
              <a:spLocks/>
            </p:cNvSpPr>
            <p:nvPr/>
          </p:nvSpPr>
          <p:spPr bwMode="auto">
            <a:xfrm>
              <a:off x="10472739" y="1174751"/>
              <a:ext cx="61913" cy="42863"/>
            </a:xfrm>
            <a:custGeom>
              <a:avLst/>
              <a:gdLst>
                <a:gd name="T0" fmla="*/ 0 w 27"/>
                <a:gd name="T1" fmla="*/ 12 h 19"/>
                <a:gd name="T2" fmla="*/ 5 w 27"/>
                <a:gd name="T3" fmla="*/ 18 h 19"/>
                <a:gd name="T4" fmla="*/ 21 w 27"/>
                <a:gd name="T5" fmla="*/ 19 h 19"/>
                <a:gd name="T6" fmla="*/ 27 w 27"/>
                <a:gd name="T7" fmla="*/ 14 h 19"/>
                <a:gd name="T8" fmla="*/ 27 w 27"/>
                <a:gd name="T9" fmla="*/ 2 h 19"/>
                <a:gd name="T10" fmla="*/ 1 w 27"/>
                <a:gd name="T11" fmla="*/ 0 h 19"/>
                <a:gd name="T12" fmla="*/ 0 w 27"/>
                <a:gd name="T1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0" y="12"/>
                  </a:moveTo>
                  <a:cubicBezTo>
                    <a:pt x="0" y="15"/>
                    <a:pt x="2" y="18"/>
                    <a:pt x="5" y="18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4" y="19"/>
                    <a:pt x="26" y="17"/>
                    <a:pt x="27" y="14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12"/>
                  </a:lnTo>
                  <a:close/>
                </a:path>
              </a:pathLst>
            </a:custGeom>
            <a:solidFill>
              <a:srgbClr val="F7F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Freeform 80"/>
            <p:cNvSpPr>
              <a:spLocks/>
            </p:cNvSpPr>
            <p:nvPr/>
          </p:nvSpPr>
          <p:spPr bwMode="auto">
            <a:xfrm>
              <a:off x="10475914" y="1128713"/>
              <a:ext cx="61913" cy="50800"/>
            </a:xfrm>
            <a:custGeom>
              <a:avLst/>
              <a:gdLst>
                <a:gd name="T0" fmla="*/ 2 w 39"/>
                <a:gd name="T1" fmla="*/ 0 h 32"/>
                <a:gd name="T2" fmla="*/ 0 w 39"/>
                <a:gd name="T3" fmla="*/ 29 h 32"/>
                <a:gd name="T4" fmla="*/ 37 w 39"/>
                <a:gd name="T5" fmla="*/ 32 h 32"/>
                <a:gd name="T6" fmla="*/ 39 w 39"/>
                <a:gd name="T7" fmla="*/ 3 h 32"/>
                <a:gd name="T8" fmla="*/ 2 w 39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2">
                  <a:moveTo>
                    <a:pt x="2" y="0"/>
                  </a:moveTo>
                  <a:lnTo>
                    <a:pt x="0" y="29"/>
                  </a:lnTo>
                  <a:lnTo>
                    <a:pt x="37" y="32"/>
                  </a:lnTo>
                  <a:lnTo>
                    <a:pt x="39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Freeform 81"/>
            <p:cNvSpPr>
              <a:spLocks/>
            </p:cNvSpPr>
            <p:nvPr/>
          </p:nvSpPr>
          <p:spPr bwMode="auto">
            <a:xfrm>
              <a:off x="10479089" y="687388"/>
              <a:ext cx="85725" cy="446088"/>
            </a:xfrm>
            <a:custGeom>
              <a:avLst/>
              <a:gdLst>
                <a:gd name="T0" fmla="*/ 26 w 38"/>
                <a:gd name="T1" fmla="*/ 1 h 198"/>
                <a:gd name="T2" fmla="*/ 38 w 38"/>
                <a:gd name="T3" fmla="*/ 7 h 198"/>
                <a:gd name="T4" fmla="*/ 26 w 38"/>
                <a:gd name="T5" fmla="*/ 198 h 198"/>
                <a:gd name="T6" fmla="*/ 0 w 38"/>
                <a:gd name="T7" fmla="*/ 196 h 198"/>
                <a:gd name="T8" fmla="*/ 12 w 38"/>
                <a:gd name="T9" fmla="*/ 5 h 198"/>
                <a:gd name="T10" fmla="*/ 26 w 38"/>
                <a:gd name="T11" fmla="*/ 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98">
                  <a:moveTo>
                    <a:pt x="26" y="1"/>
                  </a:moveTo>
                  <a:cubicBezTo>
                    <a:pt x="32" y="1"/>
                    <a:pt x="38" y="7"/>
                    <a:pt x="38" y="7"/>
                  </a:cubicBezTo>
                  <a:cubicBezTo>
                    <a:pt x="26" y="198"/>
                    <a:pt x="26" y="198"/>
                    <a:pt x="26" y="19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20" y="0"/>
                    <a:pt x="26" y="1"/>
                  </a:cubicBezTo>
                  <a:close/>
                </a:path>
              </a:pathLst>
            </a:custGeom>
            <a:solidFill>
              <a:srgbClr val="6DA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Freeform 82"/>
            <p:cNvSpPr>
              <a:spLocks/>
            </p:cNvSpPr>
            <p:nvPr/>
          </p:nvSpPr>
          <p:spPr bwMode="auto">
            <a:xfrm>
              <a:off x="10475914" y="1158876"/>
              <a:ext cx="60325" cy="12700"/>
            </a:xfrm>
            <a:custGeom>
              <a:avLst/>
              <a:gdLst>
                <a:gd name="T0" fmla="*/ 1 w 38"/>
                <a:gd name="T1" fmla="*/ 0 h 8"/>
                <a:gd name="T2" fmla="*/ 0 w 38"/>
                <a:gd name="T3" fmla="*/ 6 h 8"/>
                <a:gd name="T4" fmla="*/ 38 w 38"/>
                <a:gd name="T5" fmla="*/ 8 h 8"/>
                <a:gd name="T6" fmla="*/ 38 w 38"/>
                <a:gd name="T7" fmla="*/ 3 h 8"/>
                <a:gd name="T8" fmla="*/ 1 w 3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8">
                  <a:moveTo>
                    <a:pt x="1" y="0"/>
                  </a:moveTo>
                  <a:lnTo>
                    <a:pt x="0" y="6"/>
                  </a:lnTo>
                  <a:lnTo>
                    <a:pt x="38" y="8"/>
                  </a:lnTo>
                  <a:lnTo>
                    <a:pt x="38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9BB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Freeform 83"/>
            <p:cNvSpPr>
              <a:spLocks/>
            </p:cNvSpPr>
            <p:nvPr/>
          </p:nvSpPr>
          <p:spPr bwMode="auto">
            <a:xfrm>
              <a:off x="10477501" y="1141413"/>
              <a:ext cx="60325" cy="11113"/>
            </a:xfrm>
            <a:custGeom>
              <a:avLst/>
              <a:gdLst>
                <a:gd name="T0" fmla="*/ 0 w 38"/>
                <a:gd name="T1" fmla="*/ 0 h 7"/>
                <a:gd name="T2" fmla="*/ 0 w 38"/>
                <a:gd name="T3" fmla="*/ 5 h 7"/>
                <a:gd name="T4" fmla="*/ 37 w 38"/>
                <a:gd name="T5" fmla="*/ 7 h 7"/>
                <a:gd name="T6" fmla="*/ 38 w 38"/>
                <a:gd name="T7" fmla="*/ 1 h 7"/>
                <a:gd name="T8" fmla="*/ 0 w 3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7">
                  <a:moveTo>
                    <a:pt x="0" y="0"/>
                  </a:moveTo>
                  <a:lnTo>
                    <a:pt x="0" y="5"/>
                  </a:lnTo>
                  <a:lnTo>
                    <a:pt x="37" y="7"/>
                  </a:lnTo>
                  <a:lnTo>
                    <a:pt x="38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B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Freeform 84"/>
            <p:cNvSpPr>
              <a:spLocks/>
            </p:cNvSpPr>
            <p:nvPr/>
          </p:nvSpPr>
          <p:spPr bwMode="auto">
            <a:xfrm>
              <a:off x="10333039" y="715963"/>
              <a:ext cx="47625" cy="77788"/>
            </a:xfrm>
            <a:custGeom>
              <a:avLst/>
              <a:gdLst>
                <a:gd name="T0" fmla="*/ 3 w 30"/>
                <a:gd name="T1" fmla="*/ 49 h 49"/>
                <a:gd name="T2" fmla="*/ 30 w 30"/>
                <a:gd name="T3" fmla="*/ 47 h 49"/>
                <a:gd name="T4" fmla="*/ 27 w 30"/>
                <a:gd name="T5" fmla="*/ 0 h 49"/>
                <a:gd name="T6" fmla="*/ 0 w 30"/>
                <a:gd name="T7" fmla="*/ 2 h 49"/>
                <a:gd name="T8" fmla="*/ 3 w 30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9">
                  <a:moveTo>
                    <a:pt x="3" y="49"/>
                  </a:moveTo>
                  <a:lnTo>
                    <a:pt x="30" y="47"/>
                  </a:lnTo>
                  <a:lnTo>
                    <a:pt x="27" y="0"/>
                  </a:lnTo>
                  <a:lnTo>
                    <a:pt x="0" y="2"/>
                  </a:lnTo>
                  <a:lnTo>
                    <a:pt x="3" y="49"/>
                  </a:lnTo>
                  <a:close/>
                </a:path>
              </a:pathLst>
            </a:custGeom>
            <a:solidFill>
              <a:srgbClr val="6DA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Freeform 85"/>
            <p:cNvSpPr>
              <a:spLocks/>
            </p:cNvSpPr>
            <p:nvPr/>
          </p:nvSpPr>
          <p:spPr bwMode="auto">
            <a:xfrm>
              <a:off x="10328276" y="774701"/>
              <a:ext cx="69850" cy="492125"/>
            </a:xfrm>
            <a:custGeom>
              <a:avLst/>
              <a:gdLst>
                <a:gd name="T0" fmla="*/ 13 w 31"/>
                <a:gd name="T1" fmla="*/ 210 h 218"/>
                <a:gd name="T2" fmla="*/ 22 w 31"/>
                <a:gd name="T3" fmla="*/ 218 h 218"/>
                <a:gd name="T4" fmla="*/ 23 w 31"/>
                <a:gd name="T5" fmla="*/ 218 h 218"/>
                <a:gd name="T6" fmla="*/ 31 w 31"/>
                <a:gd name="T7" fmla="*/ 209 h 218"/>
                <a:gd name="T8" fmla="*/ 26 w 31"/>
                <a:gd name="T9" fmla="*/ 8 h 218"/>
                <a:gd name="T10" fmla="*/ 20 w 31"/>
                <a:gd name="T11" fmla="*/ 0 h 218"/>
                <a:gd name="T12" fmla="*/ 6 w 31"/>
                <a:gd name="T13" fmla="*/ 0 h 218"/>
                <a:gd name="T14" fmla="*/ 0 w 31"/>
                <a:gd name="T15" fmla="*/ 9 h 218"/>
                <a:gd name="T16" fmla="*/ 13 w 31"/>
                <a:gd name="T17" fmla="*/ 21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218">
                  <a:moveTo>
                    <a:pt x="13" y="210"/>
                  </a:moveTo>
                  <a:cubicBezTo>
                    <a:pt x="14" y="214"/>
                    <a:pt x="17" y="218"/>
                    <a:pt x="22" y="218"/>
                  </a:cubicBezTo>
                  <a:cubicBezTo>
                    <a:pt x="23" y="218"/>
                    <a:pt x="23" y="218"/>
                    <a:pt x="23" y="218"/>
                  </a:cubicBezTo>
                  <a:cubicBezTo>
                    <a:pt x="28" y="218"/>
                    <a:pt x="31" y="214"/>
                    <a:pt x="31" y="20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3"/>
                    <a:pt x="24" y="0"/>
                    <a:pt x="2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" y="0"/>
                    <a:pt x="0" y="4"/>
                    <a:pt x="0" y="9"/>
                  </a:cubicBezTo>
                  <a:lnTo>
                    <a:pt x="13" y="210"/>
                  </a:ln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Freeform 86"/>
            <p:cNvSpPr>
              <a:spLocks/>
            </p:cNvSpPr>
            <p:nvPr/>
          </p:nvSpPr>
          <p:spPr bwMode="auto">
            <a:xfrm>
              <a:off x="10307639" y="601663"/>
              <a:ext cx="93663" cy="134938"/>
            </a:xfrm>
            <a:custGeom>
              <a:avLst/>
              <a:gdLst>
                <a:gd name="T0" fmla="*/ 8 w 41"/>
                <a:gd name="T1" fmla="*/ 0 h 60"/>
                <a:gd name="T2" fmla="*/ 0 w 41"/>
                <a:gd name="T3" fmla="*/ 40 h 60"/>
                <a:gd name="T4" fmla="*/ 21 w 41"/>
                <a:gd name="T5" fmla="*/ 60 h 60"/>
                <a:gd name="T6" fmla="*/ 40 w 41"/>
                <a:gd name="T7" fmla="*/ 39 h 60"/>
                <a:gd name="T8" fmla="*/ 33 w 41"/>
                <a:gd name="T9" fmla="*/ 7 h 60"/>
                <a:gd name="T10" fmla="*/ 8 w 41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60">
                  <a:moveTo>
                    <a:pt x="8" y="0"/>
                  </a:moveTo>
                  <a:cubicBezTo>
                    <a:pt x="3" y="12"/>
                    <a:pt x="0" y="30"/>
                    <a:pt x="0" y="40"/>
                  </a:cubicBezTo>
                  <a:cubicBezTo>
                    <a:pt x="1" y="52"/>
                    <a:pt x="10" y="60"/>
                    <a:pt x="21" y="60"/>
                  </a:cubicBezTo>
                  <a:cubicBezTo>
                    <a:pt x="32" y="59"/>
                    <a:pt x="41" y="50"/>
                    <a:pt x="40" y="39"/>
                  </a:cubicBezTo>
                  <a:cubicBezTo>
                    <a:pt x="40" y="31"/>
                    <a:pt x="37" y="18"/>
                    <a:pt x="33" y="7"/>
                  </a:cubicBezTo>
                  <a:cubicBezTo>
                    <a:pt x="24" y="8"/>
                    <a:pt x="14" y="6"/>
                    <a:pt x="8" y="0"/>
                  </a:cubicBezTo>
                  <a:close/>
                </a:path>
              </a:pathLst>
            </a:custGeom>
            <a:solidFill>
              <a:srgbClr val="F7F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Freeform 87"/>
            <p:cNvSpPr>
              <a:spLocks/>
            </p:cNvSpPr>
            <p:nvPr/>
          </p:nvSpPr>
          <p:spPr bwMode="auto">
            <a:xfrm>
              <a:off x="10326689" y="565151"/>
              <a:ext cx="55563" cy="53975"/>
            </a:xfrm>
            <a:custGeom>
              <a:avLst/>
              <a:gdLst>
                <a:gd name="T0" fmla="*/ 10 w 25"/>
                <a:gd name="T1" fmla="*/ 0 h 24"/>
                <a:gd name="T2" fmla="*/ 0 w 25"/>
                <a:gd name="T3" fmla="*/ 16 h 24"/>
                <a:gd name="T4" fmla="*/ 25 w 25"/>
                <a:gd name="T5" fmla="*/ 23 h 24"/>
                <a:gd name="T6" fmla="*/ 10 w 25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4">
                  <a:moveTo>
                    <a:pt x="10" y="0"/>
                  </a:moveTo>
                  <a:cubicBezTo>
                    <a:pt x="7" y="0"/>
                    <a:pt x="3" y="7"/>
                    <a:pt x="0" y="16"/>
                  </a:cubicBezTo>
                  <a:cubicBezTo>
                    <a:pt x="6" y="22"/>
                    <a:pt x="16" y="24"/>
                    <a:pt x="25" y="23"/>
                  </a:cubicBezTo>
                  <a:cubicBezTo>
                    <a:pt x="20" y="10"/>
                    <a:pt x="14" y="0"/>
                    <a:pt x="10" y="0"/>
                  </a:cubicBezTo>
                  <a:close/>
                </a:path>
              </a:pathLst>
            </a:custGeom>
            <a:solidFill>
              <a:srgbClr val="E6A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Freeform 88"/>
            <p:cNvSpPr>
              <a:spLocks/>
            </p:cNvSpPr>
            <p:nvPr/>
          </p:nvSpPr>
          <p:spPr bwMode="auto">
            <a:xfrm>
              <a:off x="10310814" y="901701"/>
              <a:ext cx="347663" cy="360363"/>
            </a:xfrm>
            <a:custGeom>
              <a:avLst/>
              <a:gdLst>
                <a:gd name="T0" fmla="*/ 137 w 154"/>
                <a:gd name="T1" fmla="*/ 0 h 160"/>
                <a:gd name="T2" fmla="*/ 77 w 154"/>
                <a:gd name="T3" fmla="*/ 0 h 160"/>
                <a:gd name="T4" fmla="*/ 16 w 154"/>
                <a:gd name="T5" fmla="*/ 0 h 160"/>
                <a:gd name="T6" fmla="*/ 2 w 154"/>
                <a:gd name="T7" fmla="*/ 10 h 160"/>
                <a:gd name="T8" fmla="*/ 11 w 154"/>
                <a:gd name="T9" fmla="*/ 160 h 160"/>
                <a:gd name="T10" fmla="*/ 77 w 154"/>
                <a:gd name="T11" fmla="*/ 160 h 160"/>
                <a:gd name="T12" fmla="*/ 142 w 154"/>
                <a:gd name="T13" fmla="*/ 160 h 160"/>
                <a:gd name="T14" fmla="*/ 152 w 154"/>
                <a:gd name="T15" fmla="*/ 10 h 160"/>
                <a:gd name="T16" fmla="*/ 137 w 154"/>
                <a:gd name="T1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60">
                  <a:moveTo>
                    <a:pt x="137" y="0"/>
                  </a:moveTo>
                  <a:cubicBezTo>
                    <a:pt x="128" y="0"/>
                    <a:pt x="103" y="0"/>
                    <a:pt x="77" y="0"/>
                  </a:cubicBezTo>
                  <a:cubicBezTo>
                    <a:pt x="51" y="0"/>
                    <a:pt x="25" y="0"/>
                    <a:pt x="16" y="0"/>
                  </a:cubicBezTo>
                  <a:cubicBezTo>
                    <a:pt x="0" y="0"/>
                    <a:pt x="2" y="8"/>
                    <a:pt x="2" y="10"/>
                  </a:cubicBezTo>
                  <a:cubicBezTo>
                    <a:pt x="2" y="13"/>
                    <a:pt x="11" y="160"/>
                    <a:pt x="11" y="160"/>
                  </a:cubicBezTo>
                  <a:cubicBezTo>
                    <a:pt x="77" y="160"/>
                    <a:pt x="77" y="160"/>
                    <a:pt x="77" y="160"/>
                  </a:cubicBezTo>
                  <a:cubicBezTo>
                    <a:pt x="142" y="160"/>
                    <a:pt x="142" y="160"/>
                    <a:pt x="142" y="160"/>
                  </a:cubicBezTo>
                  <a:cubicBezTo>
                    <a:pt x="142" y="160"/>
                    <a:pt x="152" y="13"/>
                    <a:pt x="152" y="10"/>
                  </a:cubicBezTo>
                  <a:cubicBezTo>
                    <a:pt x="152" y="8"/>
                    <a:pt x="154" y="0"/>
                    <a:pt x="137" y="0"/>
                  </a:cubicBezTo>
                  <a:close/>
                </a:path>
              </a:pathLst>
            </a:custGeom>
            <a:solidFill>
              <a:srgbClr val="E6A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Freeform 89"/>
            <p:cNvSpPr>
              <a:spLocks/>
            </p:cNvSpPr>
            <p:nvPr/>
          </p:nvSpPr>
          <p:spPr bwMode="auto">
            <a:xfrm>
              <a:off x="10336214" y="1262063"/>
              <a:ext cx="295275" cy="42863"/>
            </a:xfrm>
            <a:custGeom>
              <a:avLst/>
              <a:gdLst>
                <a:gd name="T0" fmla="*/ 93 w 186"/>
                <a:gd name="T1" fmla="*/ 0 h 27"/>
                <a:gd name="T2" fmla="*/ 0 w 186"/>
                <a:gd name="T3" fmla="*/ 0 h 27"/>
                <a:gd name="T4" fmla="*/ 0 w 186"/>
                <a:gd name="T5" fmla="*/ 27 h 27"/>
                <a:gd name="T6" fmla="*/ 93 w 186"/>
                <a:gd name="T7" fmla="*/ 27 h 27"/>
                <a:gd name="T8" fmla="*/ 186 w 186"/>
                <a:gd name="T9" fmla="*/ 27 h 27"/>
                <a:gd name="T10" fmla="*/ 186 w 186"/>
                <a:gd name="T11" fmla="*/ 0 h 27"/>
                <a:gd name="T12" fmla="*/ 93 w 186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27">
                  <a:moveTo>
                    <a:pt x="93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93" y="27"/>
                  </a:lnTo>
                  <a:lnTo>
                    <a:pt x="186" y="27"/>
                  </a:lnTo>
                  <a:lnTo>
                    <a:pt x="186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04" name="组合 403"/>
          <p:cNvGrpSpPr/>
          <p:nvPr/>
        </p:nvGrpSpPr>
        <p:grpSpPr>
          <a:xfrm>
            <a:off x="8463009" y="2897188"/>
            <a:ext cx="1058863" cy="1060450"/>
            <a:chOff x="8599489" y="2897188"/>
            <a:chExt cx="1058863" cy="1060450"/>
          </a:xfrm>
        </p:grpSpPr>
        <p:sp>
          <p:nvSpPr>
            <p:cNvPr id="276" name="Oval 90"/>
            <p:cNvSpPr>
              <a:spLocks noChangeArrowheads="1"/>
            </p:cNvSpPr>
            <p:nvPr/>
          </p:nvSpPr>
          <p:spPr bwMode="auto">
            <a:xfrm>
              <a:off x="8599489" y="2897188"/>
              <a:ext cx="1058863" cy="1060450"/>
            </a:xfrm>
            <a:prstGeom prst="ellipse">
              <a:avLst/>
            </a:pr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Freeform 91"/>
            <p:cNvSpPr>
              <a:spLocks/>
            </p:cNvSpPr>
            <p:nvPr/>
          </p:nvSpPr>
          <p:spPr bwMode="auto">
            <a:xfrm>
              <a:off x="8842376" y="3184526"/>
              <a:ext cx="614363" cy="374650"/>
            </a:xfrm>
            <a:custGeom>
              <a:avLst/>
              <a:gdLst>
                <a:gd name="T0" fmla="*/ 9 w 272"/>
                <a:gd name="T1" fmla="*/ 0 h 166"/>
                <a:gd name="T2" fmla="*/ 262 w 272"/>
                <a:gd name="T3" fmla="*/ 0 h 166"/>
                <a:gd name="T4" fmla="*/ 272 w 272"/>
                <a:gd name="T5" fmla="*/ 9 h 166"/>
                <a:gd name="T6" fmla="*/ 272 w 272"/>
                <a:gd name="T7" fmla="*/ 156 h 166"/>
                <a:gd name="T8" fmla="*/ 262 w 272"/>
                <a:gd name="T9" fmla="*/ 166 h 166"/>
                <a:gd name="T10" fmla="*/ 9 w 272"/>
                <a:gd name="T11" fmla="*/ 166 h 166"/>
                <a:gd name="T12" fmla="*/ 0 w 272"/>
                <a:gd name="T13" fmla="*/ 156 h 166"/>
                <a:gd name="T14" fmla="*/ 0 w 272"/>
                <a:gd name="T15" fmla="*/ 9 h 166"/>
                <a:gd name="T16" fmla="*/ 9 w 272"/>
                <a:gd name="T1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2" h="166">
                  <a:moveTo>
                    <a:pt x="9" y="0"/>
                  </a:moveTo>
                  <a:cubicBezTo>
                    <a:pt x="262" y="0"/>
                    <a:pt x="262" y="0"/>
                    <a:pt x="262" y="0"/>
                  </a:cubicBezTo>
                  <a:cubicBezTo>
                    <a:pt x="267" y="0"/>
                    <a:pt x="272" y="4"/>
                    <a:pt x="272" y="9"/>
                  </a:cubicBezTo>
                  <a:cubicBezTo>
                    <a:pt x="272" y="156"/>
                    <a:pt x="272" y="156"/>
                    <a:pt x="272" y="156"/>
                  </a:cubicBezTo>
                  <a:cubicBezTo>
                    <a:pt x="272" y="161"/>
                    <a:pt x="267" y="166"/>
                    <a:pt x="262" y="166"/>
                  </a:cubicBezTo>
                  <a:cubicBezTo>
                    <a:pt x="9" y="166"/>
                    <a:pt x="9" y="166"/>
                    <a:pt x="9" y="166"/>
                  </a:cubicBezTo>
                  <a:cubicBezTo>
                    <a:pt x="4" y="166"/>
                    <a:pt x="0" y="161"/>
                    <a:pt x="0" y="15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Rectangle 92"/>
            <p:cNvSpPr>
              <a:spLocks noChangeArrowheads="1"/>
            </p:cNvSpPr>
            <p:nvPr/>
          </p:nvSpPr>
          <p:spPr bwMode="auto">
            <a:xfrm>
              <a:off x="8885239" y="3232151"/>
              <a:ext cx="528638" cy="284163"/>
            </a:xfrm>
            <a:prstGeom prst="rect">
              <a:avLst/>
            </a:prstGeom>
            <a:solidFill>
              <a:srgbClr val="0584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Oval 93"/>
            <p:cNvSpPr>
              <a:spLocks noChangeArrowheads="1"/>
            </p:cNvSpPr>
            <p:nvPr/>
          </p:nvSpPr>
          <p:spPr bwMode="auto">
            <a:xfrm>
              <a:off x="9140826" y="3197226"/>
              <a:ext cx="15875" cy="15875"/>
            </a:xfrm>
            <a:prstGeom prst="ellipse">
              <a:avLst/>
            </a:pr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Freeform 94"/>
            <p:cNvSpPr>
              <a:spLocks/>
            </p:cNvSpPr>
            <p:nvPr/>
          </p:nvSpPr>
          <p:spPr bwMode="auto">
            <a:xfrm>
              <a:off x="8736014" y="3559176"/>
              <a:ext cx="825500" cy="44450"/>
            </a:xfrm>
            <a:custGeom>
              <a:avLst/>
              <a:gdLst>
                <a:gd name="T0" fmla="*/ 67 w 520"/>
                <a:gd name="T1" fmla="*/ 0 h 28"/>
                <a:gd name="T2" fmla="*/ 454 w 520"/>
                <a:gd name="T3" fmla="*/ 0 h 28"/>
                <a:gd name="T4" fmla="*/ 520 w 520"/>
                <a:gd name="T5" fmla="*/ 28 h 28"/>
                <a:gd name="T6" fmla="*/ 0 w 520"/>
                <a:gd name="T7" fmla="*/ 28 h 28"/>
                <a:gd name="T8" fmla="*/ 67 w 520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0" h="28">
                  <a:moveTo>
                    <a:pt x="67" y="0"/>
                  </a:moveTo>
                  <a:lnTo>
                    <a:pt x="454" y="0"/>
                  </a:lnTo>
                  <a:lnTo>
                    <a:pt x="520" y="28"/>
                  </a:lnTo>
                  <a:lnTo>
                    <a:pt x="0" y="2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0020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Freeform 95"/>
            <p:cNvSpPr>
              <a:spLocks/>
            </p:cNvSpPr>
            <p:nvPr/>
          </p:nvSpPr>
          <p:spPr bwMode="auto">
            <a:xfrm>
              <a:off x="8736014" y="3603626"/>
              <a:ext cx="825500" cy="44450"/>
            </a:xfrm>
            <a:custGeom>
              <a:avLst/>
              <a:gdLst>
                <a:gd name="T0" fmla="*/ 0 w 366"/>
                <a:gd name="T1" fmla="*/ 0 h 20"/>
                <a:gd name="T2" fmla="*/ 366 w 366"/>
                <a:gd name="T3" fmla="*/ 0 h 20"/>
                <a:gd name="T4" fmla="*/ 366 w 366"/>
                <a:gd name="T5" fmla="*/ 13 h 20"/>
                <a:gd name="T6" fmla="*/ 359 w 366"/>
                <a:gd name="T7" fmla="*/ 20 h 20"/>
                <a:gd name="T8" fmla="*/ 6 w 366"/>
                <a:gd name="T9" fmla="*/ 20 h 20"/>
                <a:gd name="T10" fmla="*/ 0 w 366"/>
                <a:gd name="T11" fmla="*/ 13 h 20"/>
                <a:gd name="T12" fmla="*/ 0 w 366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6" h="20">
                  <a:moveTo>
                    <a:pt x="0" y="0"/>
                  </a:moveTo>
                  <a:cubicBezTo>
                    <a:pt x="366" y="0"/>
                    <a:pt x="366" y="0"/>
                    <a:pt x="366" y="0"/>
                  </a:cubicBezTo>
                  <a:cubicBezTo>
                    <a:pt x="366" y="13"/>
                    <a:pt x="366" y="13"/>
                    <a:pt x="366" y="13"/>
                  </a:cubicBezTo>
                  <a:cubicBezTo>
                    <a:pt x="366" y="17"/>
                    <a:pt x="363" y="20"/>
                    <a:pt x="359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0" y="17"/>
                    <a:pt x="0" y="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Freeform 96"/>
            <p:cNvSpPr>
              <a:spLocks/>
            </p:cNvSpPr>
            <p:nvPr/>
          </p:nvSpPr>
          <p:spPr bwMode="auto">
            <a:xfrm>
              <a:off x="9039226" y="3624263"/>
              <a:ext cx="219075" cy="12700"/>
            </a:xfrm>
            <a:custGeom>
              <a:avLst/>
              <a:gdLst>
                <a:gd name="T0" fmla="*/ 97 w 97"/>
                <a:gd name="T1" fmla="*/ 3 h 6"/>
                <a:gd name="T2" fmla="*/ 94 w 97"/>
                <a:gd name="T3" fmla="*/ 6 h 6"/>
                <a:gd name="T4" fmla="*/ 3 w 97"/>
                <a:gd name="T5" fmla="*/ 6 h 6"/>
                <a:gd name="T6" fmla="*/ 0 w 97"/>
                <a:gd name="T7" fmla="*/ 3 h 6"/>
                <a:gd name="T8" fmla="*/ 0 w 97"/>
                <a:gd name="T9" fmla="*/ 3 h 6"/>
                <a:gd name="T10" fmla="*/ 3 w 97"/>
                <a:gd name="T11" fmla="*/ 0 h 6"/>
                <a:gd name="T12" fmla="*/ 94 w 97"/>
                <a:gd name="T13" fmla="*/ 0 h 6"/>
                <a:gd name="T14" fmla="*/ 97 w 97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6">
                  <a:moveTo>
                    <a:pt x="97" y="3"/>
                  </a:moveTo>
                  <a:cubicBezTo>
                    <a:pt x="97" y="5"/>
                    <a:pt x="96" y="6"/>
                    <a:pt x="9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6" y="0"/>
                    <a:pt x="97" y="1"/>
                    <a:pt x="97" y="3"/>
                  </a:cubicBezTo>
                  <a:close/>
                </a:path>
              </a:pathLst>
            </a:cu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01" name="组合 400"/>
          <p:cNvGrpSpPr/>
          <p:nvPr/>
        </p:nvGrpSpPr>
        <p:grpSpPr>
          <a:xfrm>
            <a:off x="4400596" y="2897188"/>
            <a:ext cx="1058863" cy="1060450"/>
            <a:chOff x="4537076" y="2897188"/>
            <a:chExt cx="1058863" cy="1060450"/>
          </a:xfrm>
        </p:grpSpPr>
        <p:sp>
          <p:nvSpPr>
            <p:cNvPr id="283" name="Oval 97"/>
            <p:cNvSpPr>
              <a:spLocks noChangeArrowheads="1"/>
            </p:cNvSpPr>
            <p:nvPr/>
          </p:nvSpPr>
          <p:spPr bwMode="auto">
            <a:xfrm>
              <a:off x="4537076" y="2897188"/>
              <a:ext cx="1058863" cy="1060450"/>
            </a:xfrm>
            <a:prstGeom prst="ellipse">
              <a:avLst/>
            </a:prstGeom>
            <a:solidFill>
              <a:srgbClr val="6DA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Freeform 98"/>
            <p:cNvSpPr>
              <a:spLocks/>
            </p:cNvSpPr>
            <p:nvPr/>
          </p:nvSpPr>
          <p:spPr bwMode="auto">
            <a:xfrm>
              <a:off x="4751389" y="3389313"/>
              <a:ext cx="647700" cy="166688"/>
            </a:xfrm>
            <a:custGeom>
              <a:avLst/>
              <a:gdLst>
                <a:gd name="T0" fmla="*/ 0 w 408"/>
                <a:gd name="T1" fmla="*/ 105 h 105"/>
                <a:gd name="T2" fmla="*/ 94 w 408"/>
                <a:gd name="T3" fmla="*/ 0 h 105"/>
                <a:gd name="T4" fmla="*/ 324 w 408"/>
                <a:gd name="T5" fmla="*/ 2 h 105"/>
                <a:gd name="T6" fmla="*/ 408 w 408"/>
                <a:gd name="T7" fmla="*/ 97 h 105"/>
                <a:gd name="T8" fmla="*/ 0 w 408"/>
                <a:gd name="T9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8" h="105">
                  <a:moveTo>
                    <a:pt x="0" y="105"/>
                  </a:moveTo>
                  <a:lnTo>
                    <a:pt x="94" y="0"/>
                  </a:lnTo>
                  <a:lnTo>
                    <a:pt x="324" y="2"/>
                  </a:lnTo>
                  <a:lnTo>
                    <a:pt x="408" y="97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AAF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Freeform 99"/>
            <p:cNvSpPr>
              <a:spLocks/>
            </p:cNvSpPr>
            <p:nvPr/>
          </p:nvSpPr>
          <p:spPr bwMode="auto">
            <a:xfrm>
              <a:off x="4732339" y="3543301"/>
              <a:ext cx="666750" cy="214313"/>
            </a:xfrm>
            <a:custGeom>
              <a:avLst/>
              <a:gdLst>
                <a:gd name="T0" fmla="*/ 287 w 296"/>
                <a:gd name="T1" fmla="*/ 86 h 95"/>
                <a:gd name="T2" fmla="*/ 287 w 296"/>
                <a:gd name="T3" fmla="*/ 8 h 95"/>
                <a:gd name="T4" fmla="*/ 296 w 296"/>
                <a:gd name="T5" fmla="*/ 8 h 95"/>
                <a:gd name="T6" fmla="*/ 296 w 296"/>
                <a:gd name="T7" fmla="*/ 0 h 95"/>
                <a:gd name="T8" fmla="*/ 26 w 296"/>
                <a:gd name="T9" fmla="*/ 0 h 95"/>
                <a:gd name="T10" fmla="*/ 0 w 296"/>
                <a:gd name="T11" fmla="*/ 31 h 95"/>
                <a:gd name="T12" fmla="*/ 0 w 296"/>
                <a:gd name="T13" fmla="*/ 63 h 95"/>
                <a:gd name="T14" fmla="*/ 26 w 296"/>
                <a:gd name="T15" fmla="*/ 95 h 95"/>
                <a:gd name="T16" fmla="*/ 296 w 296"/>
                <a:gd name="T17" fmla="*/ 95 h 95"/>
                <a:gd name="T18" fmla="*/ 296 w 296"/>
                <a:gd name="T19" fmla="*/ 86 h 95"/>
                <a:gd name="T20" fmla="*/ 287 w 296"/>
                <a:gd name="T21" fmla="*/ 8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6" h="95">
                  <a:moveTo>
                    <a:pt x="287" y="86"/>
                  </a:moveTo>
                  <a:cubicBezTo>
                    <a:pt x="287" y="8"/>
                    <a:pt x="287" y="8"/>
                    <a:pt x="287" y="8"/>
                  </a:cubicBezTo>
                  <a:cubicBezTo>
                    <a:pt x="296" y="8"/>
                    <a:pt x="296" y="8"/>
                    <a:pt x="296" y="8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4"/>
                    <a:pt x="0" y="3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81"/>
                    <a:pt x="12" y="95"/>
                    <a:pt x="26" y="95"/>
                  </a:cubicBezTo>
                  <a:cubicBezTo>
                    <a:pt x="296" y="95"/>
                    <a:pt x="296" y="95"/>
                    <a:pt x="296" y="95"/>
                  </a:cubicBezTo>
                  <a:cubicBezTo>
                    <a:pt x="296" y="86"/>
                    <a:pt x="296" y="86"/>
                    <a:pt x="296" y="86"/>
                  </a:cubicBezTo>
                  <a:lnTo>
                    <a:pt x="287" y="86"/>
                  </a:ln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Freeform 100"/>
            <p:cNvSpPr>
              <a:spLocks/>
            </p:cNvSpPr>
            <p:nvPr/>
          </p:nvSpPr>
          <p:spPr bwMode="auto">
            <a:xfrm>
              <a:off x="4762501" y="3560763"/>
              <a:ext cx="604838" cy="176213"/>
            </a:xfrm>
            <a:custGeom>
              <a:avLst/>
              <a:gdLst>
                <a:gd name="T0" fmla="*/ 268 w 268"/>
                <a:gd name="T1" fmla="*/ 78 h 78"/>
                <a:gd name="T2" fmla="*/ 268 w 268"/>
                <a:gd name="T3" fmla="*/ 0 h 78"/>
                <a:gd name="T4" fmla="*/ 22 w 268"/>
                <a:gd name="T5" fmla="*/ 0 h 78"/>
                <a:gd name="T6" fmla="*/ 0 w 268"/>
                <a:gd name="T7" fmla="*/ 26 h 78"/>
                <a:gd name="T8" fmla="*/ 0 w 268"/>
                <a:gd name="T9" fmla="*/ 53 h 78"/>
                <a:gd name="T10" fmla="*/ 22 w 268"/>
                <a:gd name="T11" fmla="*/ 78 h 78"/>
                <a:gd name="T12" fmla="*/ 268 w 268"/>
                <a:gd name="T1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8" h="78">
                  <a:moveTo>
                    <a:pt x="268" y="78"/>
                  </a:moveTo>
                  <a:cubicBezTo>
                    <a:pt x="268" y="0"/>
                    <a:pt x="268" y="0"/>
                    <a:pt x="268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7"/>
                    <a:pt x="10" y="78"/>
                    <a:pt x="22" y="78"/>
                  </a:cubicBezTo>
                  <a:lnTo>
                    <a:pt x="268" y="78"/>
                  </a:lnTo>
                  <a:close/>
                </a:path>
              </a:pathLst>
            </a:custGeom>
            <a:solidFill>
              <a:srgbClr val="0020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Freeform 101"/>
            <p:cNvSpPr>
              <a:spLocks/>
            </p:cNvSpPr>
            <p:nvPr/>
          </p:nvSpPr>
          <p:spPr bwMode="auto">
            <a:xfrm>
              <a:off x="4775201" y="3560763"/>
              <a:ext cx="608013" cy="176213"/>
            </a:xfrm>
            <a:custGeom>
              <a:avLst/>
              <a:gdLst>
                <a:gd name="T0" fmla="*/ 22 w 270"/>
                <a:gd name="T1" fmla="*/ 0 h 78"/>
                <a:gd name="T2" fmla="*/ 0 w 270"/>
                <a:gd name="T3" fmla="*/ 26 h 78"/>
                <a:gd name="T4" fmla="*/ 0 w 270"/>
                <a:gd name="T5" fmla="*/ 53 h 78"/>
                <a:gd name="T6" fmla="*/ 22 w 270"/>
                <a:gd name="T7" fmla="*/ 78 h 78"/>
                <a:gd name="T8" fmla="*/ 270 w 270"/>
                <a:gd name="T9" fmla="*/ 78 h 78"/>
                <a:gd name="T10" fmla="*/ 270 w 270"/>
                <a:gd name="T11" fmla="*/ 0 h 78"/>
                <a:gd name="T12" fmla="*/ 22 w 270"/>
                <a:gd name="T1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0" h="78">
                  <a:moveTo>
                    <a:pt x="22" y="0"/>
                  </a:moveTo>
                  <a:cubicBezTo>
                    <a:pt x="10" y="0"/>
                    <a:pt x="0" y="12"/>
                    <a:pt x="0" y="26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7"/>
                    <a:pt x="10" y="78"/>
                    <a:pt x="22" y="78"/>
                  </a:cubicBezTo>
                  <a:cubicBezTo>
                    <a:pt x="270" y="78"/>
                    <a:pt x="270" y="78"/>
                    <a:pt x="270" y="78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F7F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Freeform 102"/>
            <p:cNvSpPr>
              <a:spLocks/>
            </p:cNvSpPr>
            <p:nvPr/>
          </p:nvSpPr>
          <p:spPr bwMode="auto">
            <a:xfrm>
              <a:off x="4810126" y="3224213"/>
              <a:ext cx="528638" cy="138113"/>
            </a:xfrm>
            <a:custGeom>
              <a:avLst/>
              <a:gdLst>
                <a:gd name="T0" fmla="*/ 0 w 333"/>
                <a:gd name="T1" fmla="*/ 87 h 87"/>
                <a:gd name="T2" fmla="*/ 76 w 333"/>
                <a:gd name="T3" fmla="*/ 0 h 87"/>
                <a:gd name="T4" fmla="*/ 263 w 333"/>
                <a:gd name="T5" fmla="*/ 0 h 87"/>
                <a:gd name="T6" fmla="*/ 333 w 333"/>
                <a:gd name="T7" fmla="*/ 79 h 87"/>
                <a:gd name="T8" fmla="*/ 0 w 333"/>
                <a:gd name="T9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3" h="87">
                  <a:moveTo>
                    <a:pt x="0" y="87"/>
                  </a:moveTo>
                  <a:lnTo>
                    <a:pt x="76" y="0"/>
                  </a:lnTo>
                  <a:lnTo>
                    <a:pt x="263" y="0"/>
                  </a:lnTo>
                  <a:lnTo>
                    <a:pt x="333" y="79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FAAF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Freeform 103"/>
            <p:cNvSpPr>
              <a:spLocks/>
            </p:cNvSpPr>
            <p:nvPr/>
          </p:nvSpPr>
          <p:spPr bwMode="auto">
            <a:xfrm>
              <a:off x="4792664" y="3349626"/>
              <a:ext cx="546100" cy="174625"/>
            </a:xfrm>
            <a:custGeom>
              <a:avLst/>
              <a:gdLst>
                <a:gd name="T0" fmla="*/ 234 w 242"/>
                <a:gd name="T1" fmla="*/ 71 h 78"/>
                <a:gd name="T2" fmla="*/ 234 w 242"/>
                <a:gd name="T3" fmla="*/ 7 h 78"/>
                <a:gd name="T4" fmla="*/ 242 w 242"/>
                <a:gd name="T5" fmla="*/ 7 h 78"/>
                <a:gd name="T6" fmla="*/ 242 w 242"/>
                <a:gd name="T7" fmla="*/ 0 h 78"/>
                <a:gd name="T8" fmla="*/ 21 w 242"/>
                <a:gd name="T9" fmla="*/ 0 h 78"/>
                <a:gd name="T10" fmla="*/ 0 w 242"/>
                <a:gd name="T11" fmla="*/ 26 h 78"/>
                <a:gd name="T12" fmla="*/ 0 w 242"/>
                <a:gd name="T13" fmla="*/ 52 h 78"/>
                <a:gd name="T14" fmla="*/ 21 w 242"/>
                <a:gd name="T15" fmla="*/ 78 h 78"/>
                <a:gd name="T16" fmla="*/ 242 w 242"/>
                <a:gd name="T17" fmla="*/ 78 h 78"/>
                <a:gd name="T18" fmla="*/ 242 w 242"/>
                <a:gd name="T19" fmla="*/ 71 h 78"/>
                <a:gd name="T20" fmla="*/ 234 w 242"/>
                <a:gd name="T21" fmla="*/ 7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2" h="78">
                  <a:moveTo>
                    <a:pt x="234" y="71"/>
                  </a:moveTo>
                  <a:cubicBezTo>
                    <a:pt x="234" y="7"/>
                    <a:pt x="234" y="7"/>
                    <a:pt x="234" y="7"/>
                  </a:cubicBezTo>
                  <a:cubicBezTo>
                    <a:pt x="242" y="7"/>
                    <a:pt x="242" y="7"/>
                    <a:pt x="242" y="7"/>
                  </a:cubicBezTo>
                  <a:cubicBezTo>
                    <a:pt x="242" y="0"/>
                    <a:pt x="242" y="0"/>
                    <a:pt x="24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2"/>
                    <a:pt x="0" y="2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66"/>
                    <a:pt x="9" y="78"/>
                    <a:pt x="21" y="78"/>
                  </a:cubicBezTo>
                  <a:cubicBezTo>
                    <a:pt x="242" y="78"/>
                    <a:pt x="242" y="78"/>
                    <a:pt x="242" y="78"/>
                  </a:cubicBezTo>
                  <a:cubicBezTo>
                    <a:pt x="242" y="71"/>
                    <a:pt x="242" y="71"/>
                    <a:pt x="242" y="71"/>
                  </a:cubicBezTo>
                  <a:lnTo>
                    <a:pt x="234" y="71"/>
                  </a:lnTo>
                  <a:close/>
                </a:path>
              </a:pathLst>
            </a:custGeom>
            <a:solidFill>
              <a:srgbClr val="0584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Freeform 104"/>
            <p:cNvSpPr>
              <a:spLocks/>
            </p:cNvSpPr>
            <p:nvPr/>
          </p:nvSpPr>
          <p:spPr bwMode="auto">
            <a:xfrm>
              <a:off x="4819651" y="3363913"/>
              <a:ext cx="492125" cy="144463"/>
            </a:xfrm>
            <a:custGeom>
              <a:avLst/>
              <a:gdLst>
                <a:gd name="T0" fmla="*/ 218 w 218"/>
                <a:gd name="T1" fmla="*/ 64 h 64"/>
                <a:gd name="T2" fmla="*/ 218 w 218"/>
                <a:gd name="T3" fmla="*/ 0 h 64"/>
                <a:gd name="T4" fmla="*/ 17 w 218"/>
                <a:gd name="T5" fmla="*/ 0 h 64"/>
                <a:gd name="T6" fmla="*/ 0 w 218"/>
                <a:gd name="T7" fmla="*/ 21 h 64"/>
                <a:gd name="T8" fmla="*/ 0 w 218"/>
                <a:gd name="T9" fmla="*/ 43 h 64"/>
                <a:gd name="T10" fmla="*/ 17 w 218"/>
                <a:gd name="T11" fmla="*/ 64 h 64"/>
                <a:gd name="T12" fmla="*/ 218 w 218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64">
                  <a:moveTo>
                    <a:pt x="218" y="64"/>
                  </a:moveTo>
                  <a:cubicBezTo>
                    <a:pt x="218" y="0"/>
                    <a:pt x="218" y="0"/>
                    <a:pt x="21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9"/>
                    <a:pt x="0" y="21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54"/>
                    <a:pt x="7" y="64"/>
                    <a:pt x="17" y="64"/>
                  </a:cubicBezTo>
                  <a:lnTo>
                    <a:pt x="218" y="64"/>
                  </a:lnTo>
                  <a:close/>
                </a:path>
              </a:pathLst>
            </a:custGeom>
            <a:solidFill>
              <a:srgbClr val="0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Freeform 105"/>
            <p:cNvSpPr>
              <a:spLocks/>
            </p:cNvSpPr>
            <p:nvPr/>
          </p:nvSpPr>
          <p:spPr bwMode="auto">
            <a:xfrm>
              <a:off x="4829176" y="3363913"/>
              <a:ext cx="495300" cy="144463"/>
            </a:xfrm>
            <a:custGeom>
              <a:avLst/>
              <a:gdLst>
                <a:gd name="T0" fmla="*/ 17 w 220"/>
                <a:gd name="T1" fmla="*/ 0 h 64"/>
                <a:gd name="T2" fmla="*/ 0 w 220"/>
                <a:gd name="T3" fmla="*/ 21 h 64"/>
                <a:gd name="T4" fmla="*/ 0 w 220"/>
                <a:gd name="T5" fmla="*/ 43 h 64"/>
                <a:gd name="T6" fmla="*/ 17 w 220"/>
                <a:gd name="T7" fmla="*/ 64 h 64"/>
                <a:gd name="T8" fmla="*/ 220 w 220"/>
                <a:gd name="T9" fmla="*/ 64 h 64"/>
                <a:gd name="T10" fmla="*/ 220 w 220"/>
                <a:gd name="T11" fmla="*/ 0 h 64"/>
                <a:gd name="T12" fmla="*/ 17 w 220"/>
                <a:gd name="T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64">
                  <a:moveTo>
                    <a:pt x="17" y="0"/>
                  </a:moveTo>
                  <a:cubicBezTo>
                    <a:pt x="8" y="0"/>
                    <a:pt x="0" y="9"/>
                    <a:pt x="0" y="21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54"/>
                    <a:pt x="8" y="64"/>
                    <a:pt x="17" y="64"/>
                  </a:cubicBezTo>
                  <a:cubicBezTo>
                    <a:pt x="220" y="64"/>
                    <a:pt x="220" y="64"/>
                    <a:pt x="220" y="64"/>
                  </a:cubicBezTo>
                  <a:cubicBezTo>
                    <a:pt x="220" y="0"/>
                    <a:pt x="220" y="0"/>
                    <a:pt x="220" y="0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F7F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Freeform 106"/>
            <p:cNvSpPr>
              <a:spLocks/>
            </p:cNvSpPr>
            <p:nvPr/>
          </p:nvSpPr>
          <p:spPr bwMode="auto">
            <a:xfrm>
              <a:off x="5051426" y="3292476"/>
              <a:ext cx="41275" cy="28575"/>
            </a:xfrm>
            <a:custGeom>
              <a:avLst/>
              <a:gdLst>
                <a:gd name="T0" fmla="*/ 1 w 18"/>
                <a:gd name="T1" fmla="*/ 5 h 13"/>
                <a:gd name="T2" fmla="*/ 0 w 18"/>
                <a:gd name="T3" fmla="*/ 5 h 13"/>
                <a:gd name="T4" fmla="*/ 1 w 18"/>
                <a:gd name="T5" fmla="*/ 5 h 13"/>
                <a:gd name="T6" fmla="*/ 0 w 18"/>
                <a:gd name="T7" fmla="*/ 8 h 13"/>
                <a:gd name="T8" fmla="*/ 4 w 18"/>
                <a:gd name="T9" fmla="*/ 6 h 13"/>
                <a:gd name="T10" fmla="*/ 6 w 18"/>
                <a:gd name="T11" fmla="*/ 13 h 13"/>
                <a:gd name="T12" fmla="*/ 8 w 18"/>
                <a:gd name="T13" fmla="*/ 7 h 13"/>
                <a:gd name="T14" fmla="*/ 12 w 18"/>
                <a:gd name="T15" fmla="*/ 11 h 13"/>
                <a:gd name="T16" fmla="*/ 12 w 18"/>
                <a:gd name="T17" fmla="*/ 7 h 13"/>
                <a:gd name="T18" fmla="*/ 18 w 18"/>
                <a:gd name="T19" fmla="*/ 8 h 13"/>
                <a:gd name="T20" fmla="*/ 16 w 18"/>
                <a:gd name="T21" fmla="*/ 4 h 13"/>
                <a:gd name="T22" fmla="*/ 1 w 18"/>
                <a:gd name="T23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3">
                  <a:moveTo>
                    <a:pt x="1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1" y="0"/>
                    <a:pt x="6" y="3"/>
                    <a:pt x="1" y="5"/>
                  </a:cubicBez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Freeform 107"/>
            <p:cNvSpPr>
              <a:spLocks/>
            </p:cNvSpPr>
            <p:nvPr/>
          </p:nvSpPr>
          <p:spPr bwMode="auto">
            <a:xfrm>
              <a:off x="4906964" y="3067051"/>
              <a:ext cx="331788" cy="241300"/>
            </a:xfrm>
            <a:custGeom>
              <a:avLst/>
              <a:gdLst>
                <a:gd name="T0" fmla="*/ 114 w 147"/>
                <a:gd name="T1" fmla="*/ 3 h 107"/>
                <a:gd name="T2" fmla="*/ 78 w 147"/>
                <a:gd name="T3" fmla="*/ 11 h 107"/>
                <a:gd name="T4" fmla="*/ 79 w 147"/>
                <a:gd name="T5" fmla="*/ 11 h 107"/>
                <a:gd name="T6" fmla="*/ 78 w 147"/>
                <a:gd name="T7" fmla="*/ 11 h 107"/>
                <a:gd name="T8" fmla="*/ 77 w 147"/>
                <a:gd name="T9" fmla="*/ 12 h 107"/>
                <a:gd name="T10" fmla="*/ 77 w 147"/>
                <a:gd name="T11" fmla="*/ 11 h 107"/>
                <a:gd name="T12" fmla="*/ 74 w 147"/>
                <a:gd name="T13" fmla="*/ 15 h 107"/>
                <a:gd name="T14" fmla="*/ 70 w 147"/>
                <a:gd name="T15" fmla="*/ 10 h 107"/>
                <a:gd name="T16" fmla="*/ 70 w 147"/>
                <a:gd name="T17" fmla="*/ 11 h 107"/>
                <a:gd name="T18" fmla="*/ 37 w 147"/>
                <a:gd name="T19" fmla="*/ 2 h 107"/>
                <a:gd name="T20" fmla="*/ 1 w 147"/>
                <a:gd name="T21" fmla="*/ 44 h 107"/>
                <a:gd name="T22" fmla="*/ 52 w 147"/>
                <a:gd name="T23" fmla="*/ 107 h 107"/>
                <a:gd name="T24" fmla="*/ 64 w 147"/>
                <a:gd name="T25" fmla="*/ 105 h 107"/>
                <a:gd name="T26" fmla="*/ 65 w 147"/>
                <a:gd name="T27" fmla="*/ 105 h 107"/>
                <a:gd name="T28" fmla="*/ 64 w 147"/>
                <a:gd name="T29" fmla="*/ 105 h 107"/>
                <a:gd name="T30" fmla="*/ 65 w 147"/>
                <a:gd name="T31" fmla="*/ 105 h 107"/>
                <a:gd name="T32" fmla="*/ 68 w 147"/>
                <a:gd name="T33" fmla="*/ 103 h 107"/>
                <a:gd name="T34" fmla="*/ 65 w 147"/>
                <a:gd name="T35" fmla="*/ 105 h 107"/>
                <a:gd name="T36" fmla="*/ 80 w 147"/>
                <a:gd name="T37" fmla="*/ 104 h 107"/>
                <a:gd name="T38" fmla="*/ 80 w 147"/>
                <a:gd name="T39" fmla="*/ 104 h 107"/>
                <a:gd name="T40" fmla="*/ 95 w 147"/>
                <a:gd name="T41" fmla="*/ 107 h 107"/>
                <a:gd name="T42" fmla="*/ 147 w 147"/>
                <a:gd name="T43" fmla="*/ 50 h 107"/>
                <a:gd name="T44" fmla="*/ 114 w 147"/>
                <a:gd name="T45" fmla="*/ 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7" h="107">
                  <a:moveTo>
                    <a:pt x="114" y="3"/>
                  </a:moveTo>
                  <a:cubicBezTo>
                    <a:pt x="98" y="0"/>
                    <a:pt x="85" y="7"/>
                    <a:pt x="78" y="11"/>
                  </a:cubicBezTo>
                  <a:cubicBezTo>
                    <a:pt x="78" y="11"/>
                    <a:pt x="79" y="11"/>
                    <a:pt x="79" y="11"/>
                  </a:cubicBezTo>
                  <a:cubicBezTo>
                    <a:pt x="79" y="11"/>
                    <a:pt x="78" y="11"/>
                    <a:pt x="78" y="11"/>
                  </a:cubicBezTo>
                  <a:cubicBezTo>
                    <a:pt x="78" y="11"/>
                    <a:pt x="77" y="11"/>
                    <a:pt x="77" y="12"/>
                  </a:cubicBezTo>
                  <a:cubicBezTo>
                    <a:pt x="77" y="12"/>
                    <a:pt x="77" y="11"/>
                    <a:pt x="77" y="11"/>
                  </a:cubicBezTo>
                  <a:cubicBezTo>
                    <a:pt x="75" y="12"/>
                    <a:pt x="74" y="13"/>
                    <a:pt x="74" y="15"/>
                  </a:cubicBezTo>
                  <a:cubicBezTo>
                    <a:pt x="71" y="16"/>
                    <a:pt x="72" y="13"/>
                    <a:pt x="70" y="10"/>
                  </a:cubicBezTo>
                  <a:cubicBezTo>
                    <a:pt x="70" y="10"/>
                    <a:pt x="70" y="11"/>
                    <a:pt x="70" y="11"/>
                  </a:cubicBezTo>
                  <a:cubicBezTo>
                    <a:pt x="65" y="7"/>
                    <a:pt x="53" y="1"/>
                    <a:pt x="37" y="2"/>
                  </a:cubicBezTo>
                  <a:cubicBezTo>
                    <a:pt x="15" y="3"/>
                    <a:pt x="0" y="20"/>
                    <a:pt x="1" y="44"/>
                  </a:cubicBezTo>
                  <a:cubicBezTo>
                    <a:pt x="1" y="78"/>
                    <a:pt x="31" y="107"/>
                    <a:pt x="52" y="107"/>
                  </a:cubicBezTo>
                  <a:cubicBezTo>
                    <a:pt x="57" y="107"/>
                    <a:pt x="61" y="106"/>
                    <a:pt x="64" y="105"/>
                  </a:cubicBezTo>
                  <a:cubicBezTo>
                    <a:pt x="64" y="105"/>
                    <a:pt x="64" y="105"/>
                    <a:pt x="65" y="105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64" y="105"/>
                    <a:pt x="64" y="105"/>
                    <a:pt x="65" y="105"/>
                  </a:cubicBezTo>
                  <a:cubicBezTo>
                    <a:pt x="65" y="104"/>
                    <a:pt x="67" y="103"/>
                    <a:pt x="68" y="103"/>
                  </a:cubicBezTo>
                  <a:cubicBezTo>
                    <a:pt x="67" y="103"/>
                    <a:pt x="65" y="104"/>
                    <a:pt x="65" y="105"/>
                  </a:cubicBezTo>
                  <a:cubicBezTo>
                    <a:pt x="70" y="103"/>
                    <a:pt x="75" y="100"/>
                    <a:pt x="80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4" y="105"/>
                    <a:pt x="89" y="107"/>
                    <a:pt x="95" y="107"/>
                  </a:cubicBezTo>
                  <a:cubicBezTo>
                    <a:pt x="116" y="107"/>
                    <a:pt x="146" y="84"/>
                    <a:pt x="147" y="50"/>
                  </a:cubicBezTo>
                  <a:cubicBezTo>
                    <a:pt x="147" y="26"/>
                    <a:pt x="137" y="7"/>
                    <a:pt x="114" y="3"/>
                  </a:cubicBezTo>
                  <a:close/>
                </a:path>
              </a:pathLst>
            </a:cu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Freeform 108"/>
            <p:cNvSpPr>
              <a:spLocks/>
            </p:cNvSpPr>
            <p:nvPr/>
          </p:nvSpPr>
          <p:spPr bwMode="auto">
            <a:xfrm>
              <a:off x="5065714" y="3022601"/>
              <a:ext cx="47625" cy="80963"/>
            </a:xfrm>
            <a:custGeom>
              <a:avLst/>
              <a:gdLst>
                <a:gd name="T0" fmla="*/ 4 w 21"/>
                <a:gd name="T1" fmla="*/ 35 h 36"/>
                <a:gd name="T2" fmla="*/ 7 w 21"/>
                <a:gd name="T3" fmla="*/ 31 h 36"/>
                <a:gd name="T4" fmla="*/ 7 w 21"/>
                <a:gd name="T5" fmla="*/ 18 h 36"/>
                <a:gd name="T6" fmla="*/ 19 w 21"/>
                <a:gd name="T7" fmla="*/ 7 h 36"/>
                <a:gd name="T8" fmla="*/ 19 w 21"/>
                <a:gd name="T9" fmla="*/ 0 h 36"/>
                <a:gd name="T10" fmla="*/ 0 w 21"/>
                <a:gd name="T11" fmla="*/ 17 h 36"/>
                <a:gd name="T12" fmla="*/ 0 w 21"/>
                <a:gd name="T13" fmla="*/ 30 h 36"/>
                <a:gd name="T14" fmla="*/ 4 w 21"/>
                <a:gd name="T15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36">
                  <a:moveTo>
                    <a:pt x="4" y="35"/>
                  </a:moveTo>
                  <a:cubicBezTo>
                    <a:pt x="4" y="33"/>
                    <a:pt x="5" y="32"/>
                    <a:pt x="7" y="31"/>
                  </a:cubicBezTo>
                  <a:cubicBezTo>
                    <a:pt x="7" y="26"/>
                    <a:pt x="7" y="21"/>
                    <a:pt x="7" y="18"/>
                  </a:cubicBezTo>
                  <a:cubicBezTo>
                    <a:pt x="8" y="13"/>
                    <a:pt x="15" y="11"/>
                    <a:pt x="19" y="7"/>
                  </a:cubicBezTo>
                  <a:cubicBezTo>
                    <a:pt x="21" y="5"/>
                    <a:pt x="19" y="0"/>
                    <a:pt x="19" y="0"/>
                  </a:cubicBezTo>
                  <a:cubicBezTo>
                    <a:pt x="19" y="0"/>
                    <a:pt x="0" y="8"/>
                    <a:pt x="0" y="17"/>
                  </a:cubicBezTo>
                  <a:cubicBezTo>
                    <a:pt x="0" y="20"/>
                    <a:pt x="0" y="26"/>
                    <a:pt x="0" y="30"/>
                  </a:cubicBezTo>
                  <a:cubicBezTo>
                    <a:pt x="2" y="33"/>
                    <a:pt x="1" y="36"/>
                    <a:pt x="4" y="35"/>
                  </a:cubicBez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02" name="组合 401"/>
          <p:cNvGrpSpPr/>
          <p:nvPr/>
        </p:nvGrpSpPr>
        <p:grpSpPr>
          <a:xfrm>
            <a:off x="5754734" y="2897188"/>
            <a:ext cx="1058863" cy="1060450"/>
            <a:chOff x="5891214" y="2897188"/>
            <a:chExt cx="1058863" cy="1060450"/>
          </a:xfrm>
        </p:grpSpPr>
        <p:sp>
          <p:nvSpPr>
            <p:cNvPr id="295" name="Oval 109"/>
            <p:cNvSpPr>
              <a:spLocks noChangeArrowheads="1"/>
            </p:cNvSpPr>
            <p:nvPr/>
          </p:nvSpPr>
          <p:spPr bwMode="auto">
            <a:xfrm>
              <a:off x="5891214" y="2897188"/>
              <a:ext cx="1058863" cy="1060450"/>
            </a:xfrm>
            <a:prstGeom prst="ellipse">
              <a:avLst/>
            </a:prstGeom>
            <a:solidFill>
              <a:srgbClr val="FAAF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Freeform 110"/>
            <p:cNvSpPr>
              <a:spLocks/>
            </p:cNvSpPr>
            <p:nvPr/>
          </p:nvSpPr>
          <p:spPr bwMode="auto">
            <a:xfrm>
              <a:off x="6188076" y="3119438"/>
              <a:ext cx="477838" cy="617538"/>
            </a:xfrm>
            <a:custGeom>
              <a:avLst/>
              <a:gdLst>
                <a:gd name="T0" fmla="*/ 212 w 212"/>
                <a:gd name="T1" fmla="*/ 257 h 274"/>
                <a:gd name="T2" fmla="*/ 196 w 212"/>
                <a:gd name="T3" fmla="*/ 274 h 274"/>
                <a:gd name="T4" fmla="*/ 17 w 212"/>
                <a:gd name="T5" fmla="*/ 274 h 274"/>
                <a:gd name="T6" fmla="*/ 0 w 212"/>
                <a:gd name="T7" fmla="*/ 257 h 274"/>
                <a:gd name="T8" fmla="*/ 0 w 212"/>
                <a:gd name="T9" fmla="*/ 17 h 274"/>
                <a:gd name="T10" fmla="*/ 17 w 212"/>
                <a:gd name="T11" fmla="*/ 0 h 274"/>
                <a:gd name="T12" fmla="*/ 196 w 212"/>
                <a:gd name="T13" fmla="*/ 0 h 274"/>
                <a:gd name="T14" fmla="*/ 212 w 212"/>
                <a:gd name="T15" fmla="*/ 17 h 274"/>
                <a:gd name="T16" fmla="*/ 212 w 212"/>
                <a:gd name="T17" fmla="*/ 257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274">
                  <a:moveTo>
                    <a:pt x="212" y="257"/>
                  </a:moveTo>
                  <a:cubicBezTo>
                    <a:pt x="212" y="266"/>
                    <a:pt x="205" y="274"/>
                    <a:pt x="196" y="274"/>
                  </a:cubicBezTo>
                  <a:cubicBezTo>
                    <a:pt x="17" y="274"/>
                    <a:pt x="17" y="274"/>
                    <a:pt x="17" y="274"/>
                  </a:cubicBezTo>
                  <a:cubicBezTo>
                    <a:pt x="7" y="274"/>
                    <a:pt x="0" y="266"/>
                    <a:pt x="0" y="25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205" y="0"/>
                    <a:pt x="212" y="8"/>
                    <a:pt x="212" y="17"/>
                  </a:cubicBezTo>
                  <a:lnTo>
                    <a:pt x="212" y="257"/>
                  </a:ln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Freeform 111"/>
            <p:cNvSpPr>
              <a:spLocks/>
            </p:cNvSpPr>
            <p:nvPr/>
          </p:nvSpPr>
          <p:spPr bwMode="auto">
            <a:xfrm>
              <a:off x="6240464" y="3189288"/>
              <a:ext cx="374650" cy="477838"/>
            </a:xfrm>
            <a:custGeom>
              <a:avLst/>
              <a:gdLst>
                <a:gd name="T0" fmla="*/ 166 w 166"/>
                <a:gd name="T1" fmla="*/ 199 h 212"/>
                <a:gd name="T2" fmla="*/ 153 w 166"/>
                <a:gd name="T3" fmla="*/ 212 h 212"/>
                <a:gd name="T4" fmla="*/ 13 w 166"/>
                <a:gd name="T5" fmla="*/ 212 h 212"/>
                <a:gd name="T6" fmla="*/ 0 w 166"/>
                <a:gd name="T7" fmla="*/ 199 h 212"/>
                <a:gd name="T8" fmla="*/ 0 w 166"/>
                <a:gd name="T9" fmla="*/ 13 h 212"/>
                <a:gd name="T10" fmla="*/ 13 w 166"/>
                <a:gd name="T11" fmla="*/ 0 h 212"/>
                <a:gd name="T12" fmla="*/ 153 w 166"/>
                <a:gd name="T13" fmla="*/ 0 h 212"/>
                <a:gd name="T14" fmla="*/ 166 w 166"/>
                <a:gd name="T15" fmla="*/ 13 h 212"/>
                <a:gd name="T16" fmla="*/ 166 w 166"/>
                <a:gd name="T17" fmla="*/ 199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212">
                  <a:moveTo>
                    <a:pt x="166" y="199"/>
                  </a:moveTo>
                  <a:cubicBezTo>
                    <a:pt x="166" y="206"/>
                    <a:pt x="160" y="212"/>
                    <a:pt x="153" y="212"/>
                  </a:cubicBezTo>
                  <a:cubicBezTo>
                    <a:pt x="13" y="212"/>
                    <a:pt x="13" y="212"/>
                    <a:pt x="13" y="212"/>
                  </a:cubicBezTo>
                  <a:cubicBezTo>
                    <a:pt x="6" y="212"/>
                    <a:pt x="0" y="206"/>
                    <a:pt x="0" y="19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60" y="0"/>
                    <a:pt x="166" y="5"/>
                    <a:pt x="166" y="13"/>
                  </a:cubicBezTo>
                  <a:lnTo>
                    <a:pt x="166" y="199"/>
                  </a:lnTo>
                  <a:close/>
                </a:path>
              </a:pathLst>
            </a:custGeom>
            <a:solidFill>
              <a:srgbClr val="F7F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Freeform 112"/>
            <p:cNvSpPr>
              <a:spLocks/>
            </p:cNvSpPr>
            <p:nvPr/>
          </p:nvSpPr>
          <p:spPr bwMode="auto">
            <a:xfrm>
              <a:off x="6354764" y="3287713"/>
              <a:ext cx="219075" cy="25400"/>
            </a:xfrm>
            <a:custGeom>
              <a:avLst/>
              <a:gdLst>
                <a:gd name="T0" fmla="*/ 97 w 97"/>
                <a:gd name="T1" fmla="*/ 8 h 11"/>
                <a:gd name="T2" fmla="*/ 93 w 97"/>
                <a:gd name="T3" fmla="*/ 11 h 11"/>
                <a:gd name="T4" fmla="*/ 4 w 97"/>
                <a:gd name="T5" fmla="*/ 11 h 11"/>
                <a:gd name="T6" fmla="*/ 0 w 97"/>
                <a:gd name="T7" fmla="*/ 8 h 11"/>
                <a:gd name="T8" fmla="*/ 0 w 97"/>
                <a:gd name="T9" fmla="*/ 4 h 11"/>
                <a:gd name="T10" fmla="*/ 4 w 97"/>
                <a:gd name="T11" fmla="*/ 0 h 11"/>
                <a:gd name="T12" fmla="*/ 93 w 97"/>
                <a:gd name="T13" fmla="*/ 0 h 11"/>
                <a:gd name="T14" fmla="*/ 97 w 97"/>
                <a:gd name="T15" fmla="*/ 4 h 11"/>
                <a:gd name="T16" fmla="*/ 97 w 97"/>
                <a:gd name="T17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11">
                  <a:moveTo>
                    <a:pt x="97" y="8"/>
                  </a:moveTo>
                  <a:cubicBezTo>
                    <a:pt x="97" y="10"/>
                    <a:pt x="95" y="11"/>
                    <a:pt x="93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2" y="11"/>
                    <a:pt x="0" y="10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1"/>
                    <a:pt x="97" y="4"/>
                  </a:cubicBezTo>
                  <a:lnTo>
                    <a:pt x="97" y="8"/>
                  </a:ln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Freeform 113"/>
            <p:cNvSpPr>
              <a:spLocks/>
            </p:cNvSpPr>
            <p:nvPr/>
          </p:nvSpPr>
          <p:spPr bwMode="auto">
            <a:xfrm>
              <a:off x="6288089" y="3276601"/>
              <a:ext cx="49213" cy="49213"/>
            </a:xfrm>
            <a:custGeom>
              <a:avLst/>
              <a:gdLst>
                <a:gd name="T0" fmla="*/ 22 w 22"/>
                <a:gd name="T1" fmla="*/ 17 h 22"/>
                <a:gd name="T2" fmla="*/ 18 w 22"/>
                <a:gd name="T3" fmla="*/ 22 h 22"/>
                <a:gd name="T4" fmla="*/ 4 w 22"/>
                <a:gd name="T5" fmla="*/ 22 h 22"/>
                <a:gd name="T6" fmla="*/ 0 w 22"/>
                <a:gd name="T7" fmla="*/ 17 h 22"/>
                <a:gd name="T8" fmla="*/ 0 w 22"/>
                <a:gd name="T9" fmla="*/ 4 h 22"/>
                <a:gd name="T10" fmla="*/ 4 w 22"/>
                <a:gd name="T11" fmla="*/ 0 h 22"/>
                <a:gd name="T12" fmla="*/ 18 w 22"/>
                <a:gd name="T13" fmla="*/ 0 h 22"/>
                <a:gd name="T14" fmla="*/ 22 w 22"/>
                <a:gd name="T15" fmla="*/ 4 h 22"/>
                <a:gd name="T16" fmla="*/ 22 w 22"/>
                <a:gd name="T17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2">
                  <a:moveTo>
                    <a:pt x="22" y="17"/>
                  </a:moveTo>
                  <a:cubicBezTo>
                    <a:pt x="22" y="20"/>
                    <a:pt x="20" y="22"/>
                    <a:pt x="18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0" y="20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2" y="1"/>
                    <a:pt x="22" y="4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Freeform 114"/>
            <p:cNvSpPr>
              <a:spLocks/>
            </p:cNvSpPr>
            <p:nvPr/>
          </p:nvSpPr>
          <p:spPr bwMode="auto">
            <a:xfrm>
              <a:off x="6354764" y="3355976"/>
              <a:ext cx="219075" cy="26988"/>
            </a:xfrm>
            <a:custGeom>
              <a:avLst/>
              <a:gdLst>
                <a:gd name="T0" fmla="*/ 97 w 97"/>
                <a:gd name="T1" fmla="*/ 8 h 12"/>
                <a:gd name="T2" fmla="*/ 93 w 97"/>
                <a:gd name="T3" fmla="*/ 12 h 12"/>
                <a:gd name="T4" fmla="*/ 4 w 97"/>
                <a:gd name="T5" fmla="*/ 12 h 12"/>
                <a:gd name="T6" fmla="*/ 0 w 97"/>
                <a:gd name="T7" fmla="*/ 8 h 12"/>
                <a:gd name="T8" fmla="*/ 0 w 97"/>
                <a:gd name="T9" fmla="*/ 4 h 12"/>
                <a:gd name="T10" fmla="*/ 4 w 97"/>
                <a:gd name="T11" fmla="*/ 0 h 12"/>
                <a:gd name="T12" fmla="*/ 93 w 97"/>
                <a:gd name="T13" fmla="*/ 0 h 12"/>
                <a:gd name="T14" fmla="*/ 97 w 97"/>
                <a:gd name="T15" fmla="*/ 4 h 12"/>
                <a:gd name="T16" fmla="*/ 97 w 97"/>
                <a:gd name="T17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12">
                  <a:moveTo>
                    <a:pt x="97" y="8"/>
                  </a:moveTo>
                  <a:cubicBezTo>
                    <a:pt x="97" y="10"/>
                    <a:pt x="95" y="12"/>
                    <a:pt x="93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2" y="12"/>
                    <a:pt x="0" y="10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2"/>
                    <a:pt x="97" y="4"/>
                  </a:cubicBezTo>
                  <a:lnTo>
                    <a:pt x="97" y="8"/>
                  </a:ln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Freeform 115"/>
            <p:cNvSpPr>
              <a:spLocks/>
            </p:cNvSpPr>
            <p:nvPr/>
          </p:nvSpPr>
          <p:spPr bwMode="auto">
            <a:xfrm>
              <a:off x="6288089" y="3344863"/>
              <a:ext cx="49213" cy="49213"/>
            </a:xfrm>
            <a:custGeom>
              <a:avLst/>
              <a:gdLst>
                <a:gd name="T0" fmla="*/ 22 w 22"/>
                <a:gd name="T1" fmla="*/ 18 h 22"/>
                <a:gd name="T2" fmla="*/ 18 w 22"/>
                <a:gd name="T3" fmla="*/ 22 h 22"/>
                <a:gd name="T4" fmla="*/ 4 w 22"/>
                <a:gd name="T5" fmla="*/ 22 h 22"/>
                <a:gd name="T6" fmla="*/ 0 w 22"/>
                <a:gd name="T7" fmla="*/ 18 h 22"/>
                <a:gd name="T8" fmla="*/ 0 w 22"/>
                <a:gd name="T9" fmla="*/ 4 h 22"/>
                <a:gd name="T10" fmla="*/ 4 w 22"/>
                <a:gd name="T11" fmla="*/ 0 h 22"/>
                <a:gd name="T12" fmla="*/ 18 w 22"/>
                <a:gd name="T13" fmla="*/ 0 h 22"/>
                <a:gd name="T14" fmla="*/ 22 w 22"/>
                <a:gd name="T15" fmla="*/ 4 h 22"/>
                <a:gd name="T16" fmla="*/ 22 w 22"/>
                <a:gd name="T1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2">
                  <a:moveTo>
                    <a:pt x="22" y="18"/>
                  </a:moveTo>
                  <a:cubicBezTo>
                    <a:pt x="22" y="20"/>
                    <a:pt x="20" y="22"/>
                    <a:pt x="18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0" y="20"/>
                    <a:pt x="0" y="1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2" y="2"/>
                    <a:pt x="22" y="4"/>
                  </a:cubicBezTo>
                  <a:lnTo>
                    <a:pt x="22" y="18"/>
                  </a:ln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Freeform 116"/>
            <p:cNvSpPr>
              <a:spLocks/>
            </p:cNvSpPr>
            <p:nvPr/>
          </p:nvSpPr>
          <p:spPr bwMode="auto">
            <a:xfrm>
              <a:off x="6354764" y="3422651"/>
              <a:ext cx="219075" cy="26988"/>
            </a:xfrm>
            <a:custGeom>
              <a:avLst/>
              <a:gdLst>
                <a:gd name="T0" fmla="*/ 97 w 97"/>
                <a:gd name="T1" fmla="*/ 8 h 12"/>
                <a:gd name="T2" fmla="*/ 93 w 97"/>
                <a:gd name="T3" fmla="*/ 12 h 12"/>
                <a:gd name="T4" fmla="*/ 4 w 97"/>
                <a:gd name="T5" fmla="*/ 12 h 12"/>
                <a:gd name="T6" fmla="*/ 0 w 97"/>
                <a:gd name="T7" fmla="*/ 8 h 12"/>
                <a:gd name="T8" fmla="*/ 0 w 97"/>
                <a:gd name="T9" fmla="*/ 4 h 12"/>
                <a:gd name="T10" fmla="*/ 4 w 97"/>
                <a:gd name="T11" fmla="*/ 0 h 12"/>
                <a:gd name="T12" fmla="*/ 93 w 97"/>
                <a:gd name="T13" fmla="*/ 0 h 12"/>
                <a:gd name="T14" fmla="*/ 97 w 97"/>
                <a:gd name="T15" fmla="*/ 4 h 12"/>
                <a:gd name="T16" fmla="*/ 97 w 97"/>
                <a:gd name="T17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12">
                  <a:moveTo>
                    <a:pt x="97" y="8"/>
                  </a:moveTo>
                  <a:cubicBezTo>
                    <a:pt x="97" y="10"/>
                    <a:pt x="95" y="12"/>
                    <a:pt x="93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2" y="12"/>
                    <a:pt x="0" y="10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2"/>
                    <a:pt x="97" y="4"/>
                  </a:cubicBezTo>
                  <a:lnTo>
                    <a:pt x="97" y="8"/>
                  </a:ln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Freeform 117"/>
            <p:cNvSpPr>
              <a:spLocks/>
            </p:cNvSpPr>
            <p:nvPr/>
          </p:nvSpPr>
          <p:spPr bwMode="auto">
            <a:xfrm>
              <a:off x="6288089" y="3411538"/>
              <a:ext cx="49213" cy="50800"/>
            </a:xfrm>
            <a:custGeom>
              <a:avLst/>
              <a:gdLst>
                <a:gd name="T0" fmla="*/ 22 w 22"/>
                <a:gd name="T1" fmla="*/ 18 h 22"/>
                <a:gd name="T2" fmla="*/ 18 w 22"/>
                <a:gd name="T3" fmla="*/ 22 h 22"/>
                <a:gd name="T4" fmla="*/ 4 w 22"/>
                <a:gd name="T5" fmla="*/ 22 h 22"/>
                <a:gd name="T6" fmla="*/ 0 w 22"/>
                <a:gd name="T7" fmla="*/ 18 h 22"/>
                <a:gd name="T8" fmla="*/ 0 w 22"/>
                <a:gd name="T9" fmla="*/ 4 h 22"/>
                <a:gd name="T10" fmla="*/ 4 w 22"/>
                <a:gd name="T11" fmla="*/ 0 h 22"/>
                <a:gd name="T12" fmla="*/ 18 w 22"/>
                <a:gd name="T13" fmla="*/ 0 h 22"/>
                <a:gd name="T14" fmla="*/ 22 w 22"/>
                <a:gd name="T15" fmla="*/ 4 h 22"/>
                <a:gd name="T16" fmla="*/ 22 w 22"/>
                <a:gd name="T1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2">
                  <a:moveTo>
                    <a:pt x="22" y="18"/>
                  </a:moveTo>
                  <a:cubicBezTo>
                    <a:pt x="22" y="20"/>
                    <a:pt x="20" y="22"/>
                    <a:pt x="18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0" y="20"/>
                    <a:pt x="0" y="1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2" y="2"/>
                    <a:pt x="22" y="4"/>
                  </a:cubicBezTo>
                  <a:lnTo>
                    <a:pt x="22" y="18"/>
                  </a:ln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Freeform 118"/>
            <p:cNvSpPr>
              <a:spLocks/>
            </p:cNvSpPr>
            <p:nvPr/>
          </p:nvSpPr>
          <p:spPr bwMode="auto">
            <a:xfrm>
              <a:off x="6354764" y="3490913"/>
              <a:ext cx="219075" cy="26988"/>
            </a:xfrm>
            <a:custGeom>
              <a:avLst/>
              <a:gdLst>
                <a:gd name="T0" fmla="*/ 97 w 97"/>
                <a:gd name="T1" fmla="*/ 8 h 12"/>
                <a:gd name="T2" fmla="*/ 93 w 97"/>
                <a:gd name="T3" fmla="*/ 12 h 12"/>
                <a:gd name="T4" fmla="*/ 4 w 97"/>
                <a:gd name="T5" fmla="*/ 12 h 12"/>
                <a:gd name="T6" fmla="*/ 0 w 97"/>
                <a:gd name="T7" fmla="*/ 8 h 12"/>
                <a:gd name="T8" fmla="*/ 0 w 97"/>
                <a:gd name="T9" fmla="*/ 4 h 12"/>
                <a:gd name="T10" fmla="*/ 4 w 97"/>
                <a:gd name="T11" fmla="*/ 0 h 12"/>
                <a:gd name="T12" fmla="*/ 93 w 97"/>
                <a:gd name="T13" fmla="*/ 0 h 12"/>
                <a:gd name="T14" fmla="*/ 97 w 97"/>
                <a:gd name="T15" fmla="*/ 4 h 12"/>
                <a:gd name="T16" fmla="*/ 97 w 97"/>
                <a:gd name="T17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12">
                  <a:moveTo>
                    <a:pt x="97" y="8"/>
                  </a:moveTo>
                  <a:cubicBezTo>
                    <a:pt x="97" y="10"/>
                    <a:pt x="95" y="12"/>
                    <a:pt x="93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2" y="12"/>
                    <a:pt x="0" y="10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2"/>
                    <a:pt x="97" y="4"/>
                  </a:cubicBezTo>
                  <a:lnTo>
                    <a:pt x="97" y="8"/>
                  </a:ln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Freeform 119"/>
            <p:cNvSpPr>
              <a:spLocks/>
            </p:cNvSpPr>
            <p:nvPr/>
          </p:nvSpPr>
          <p:spPr bwMode="auto">
            <a:xfrm>
              <a:off x="6288089" y="3479801"/>
              <a:ext cx="49213" cy="49213"/>
            </a:xfrm>
            <a:custGeom>
              <a:avLst/>
              <a:gdLst>
                <a:gd name="T0" fmla="*/ 22 w 22"/>
                <a:gd name="T1" fmla="*/ 18 h 22"/>
                <a:gd name="T2" fmla="*/ 18 w 22"/>
                <a:gd name="T3" fmla="*/ 22 h 22"/>
                <a:gd name="T4" fmla="*/ 4 w 22"/>
                <a:gd name="T5" fmla="*/ 22 h 22"/>
                <a:gd name="T6" fmla="*/ 0 w 22"/>
                <a:gd name="T7" fmla="*/ 18 h 22"/>
                <a:gd name="T8" fmla="*/ 0 w 22"/>
                <a:gd name="T9" fmla="*/ 4 h 22"/>
                <a:gd name="T10" fmla="*/ 4 w 22"/>
                <a:gd name="T11" fmla="*/ 0 h 22"/>
                <a:gd name="T12" fmla="*/ 18 w 22"/>
                <a:gd name="T13" fmla="*/ 0 h 22"/>
                <a:gd name="T14" fmla="*/ 22 w 22"/>
                <a:gd name="T15" fmla="*/ 4 h 22"/>
                <a:gd name="T16" fmla="*/ 22 w 22"/>
                <a:gd name="T1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2">
                  <a:moveTo>
                    <a:pt x="22" y="18"/>
                  </a:moveTo>
                  <a:cubicBezTo>
                    <a:pt x="22" y="20"/>
                    <a:pt x="20" y="22"/>
                    <a:pt x="18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0" y="20"/>
                    <a:pt x="0" y="1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2" y="2"/>
                    <a:pt x="22" y="4"/>
                  </a:cubicBezTo>
                  <a:lnTo>
                    <a:pt x="22" y="18"/>
                  </a:ln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Freeform 120"/>
            <p:cNvSpPr>
              <a:spLocks/>
            </p:cNvSpPr>
            <p:nvPr/>
          </p:nvSpPr>
          <p:spPr bwMode="auto">
            <a:xfrm>
              <a:off x="6354764" y="3560763"/>
              <a:ext cx="219075" cy="25400"/>
            </a:xfrm>
            <a:custGeom>
              <a:avLst/>
              <a:gdLst>
                <a:gd name="T0" fmla="*/ 97 w 97"/>
                <a:gd name="T1" fmla="*/ 7 h 11"/>
                <a:gd name="T2" fmla="*/ 93 w 97"/>
                <a:gd name="T3" fmla="*/ 11 h 11"/>
                <a:gd name="T4" fmla="*/ 4 w 97"/>
                <a:gd name="T5" fmla="*/ 11 h 11"/>
                <a:gd name="T6" fmla="*/ 0 w 97"/>
                <a:gd name="T7" fmla="*/ 7 h 11"/>
                <a:gd name="T8" fmla="*/ 0 w 97"/>
                <a:gd name="T9" fmla="*/ 3 h 11"/>
                <a:gd name="T10" fmla="*/ 4 w 97"/>
                <a:gd name="T11" fmla="*/ 0 h 11"/>
                <a:gd name="T12" fmla="*/ 93 w 97"/>
                <a:gd name="T13" fmla="*/ 0 h 11"/>
                <a:gd name="T14" fmla="*/ 97 w 97"/>
                <a:gd name="T15" fmla="*/ 3 h 11"/>
                <a:gd name="T16" fmla="*/ 97 w 97"/>
                <a:gd name="T1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11">
                  <a:moveTo>
                    <a:pt x="97" y="7"/>
                  </a:moveTo>
                  <a:cubicBezTo>
                    <a:pt x="97" y="10"/>
                    <a:pt x="95" y="11"/>
                    <a:pt x="93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2" y="11"/>
                    <a:pt x="0" y="10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1"/>
                    <a:pt x="97" y="3"/>
                  </a:cubicBezTo>
                  <a:lnTo>
                    <a:pt x="97" y="7"/>
                  </a:ln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Freeform 121"/>
            <p:cNvSpPr>
              <a:spLocks/>
            </p:cNvSpPr>
            <p:nvPr/>
          </p:nvSpPr>
          <p:spPr bwMode="auto">
            <a:xfrm>
              <a:off x="6288089" y="3548063"/>
              <a:ext cx="49213" cy="49213"/>
            </a:xfrm>
            <a:custGeom>
              <a:avLst/>
              <a:gdLst>
                <a:gd name="T0" fmla="*/ 22 w 22"/>
                <a:gd name="T1" fmla="*/ 18 h 22"/>
                <a:gd name="T2" fmla="*/ 18 w 22"/>
                <a:gd name="T3" fmla="*/ 22 h 22"/>
                <a:gd name="T4" fmla="*/ 4 w 22"/>
                <a:gd name="T5" fmla="*/ 22 h 22"/>
                <a:gd name="T6" fmla="*/ 0 w 22"/>
                <a:gd name="T7" fmla="*/ 18 h 22"/>
                <a:gd name="T8" fmla="*/ 0 w 22"/>
                <a:gd name="T9" fmla="*/ 5 h 22"/>
                <a:gd name="T10" fmla="*/ 4 w 22"/>
                <a:gd name="T11" fmla="*/ 0 h 22"/>
                <a:gd name="T12" fmla="*/ 18 w 22"/>
                <a:gd name="T13" fmla="*/ 0 h 22"/>
                <a:gd name="T14" fmla="*/ 22 w 22"/>
                <a:gd name="T15" fmla="*/ 5 h 22"/>
                <a:gd name="T16" fmla="*/ 22 w 22"/>
                <a:gd name="T1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2">
                  <a:moveTo>
                    <a:pt x="22" y="18"/>
                  </a:moveTo>
                  <a:cubicBezTo>
                    <a:pt x="22" y="21"/>
                    <a:pt x="20" y="22"/>
                    <a:pt x="18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0" y="21"/>
                    <a:pt x="0" y="1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2" y="2"/>
                    <a:pt x="22" y="5"/>
                  </a:cubicBezTo>
                  <a:lnTo>
                    <a:pt x="22" y="18"/>
                  </a:ln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Freeform 122"/>
            <p:cNvSpPr>
              <a:spLocks/>
            </p:cNvSpPr>
            <p:nvPr/>
          </p:nvSpPr>
          <p:spPr bwMode="auto">
            <a:xfrm>
              <a:off x="6337301" y="3148013"/>
              <a:ext cx="171450" cy="87313"/>
            </a:xfrm>
            <a:custGeom>
              <a:avLst/>
              <a:gdLst>
                <a:gd name="T0" fmla="*/ 76 w 76"/>
                <a:gd name="T1" fmla="*/ 25 h 39"/>
                <a:gd name="T2" fmla="*/ 63 w 76"/>
                <a:gd name="T3" fmla="*/ 39 h 39"/>
                <a:gd name="T4" fmla="*/ 14 w 76"/>
                <a:gd name="T5" fmla="*/ 39 h 39"/>
                <a:gd name="T6" fmla="*/ 0 w 76"/>
                <a:gd name="T7" fmla="*/ 25 h 39"/>
                <a:gd name="T8" fmla="*/ 0 w 76"/>
                <a:gd name="T9" fmla="*/ 13 h 39"/>
                <a:gd name="T10" fmla="*/ 14 w 76"/>
                <a:gd name="T11" fmla="*/ 0 h 39"/>
                <a:gd name="T12" fmla="*/ 63 w 76"/>
                <a:gd name="T13" fmla="*/ 0 h 39"/>
                <a:gd name="T14" fmla="*/ 76 w 76"/>
                <a:gd name="T15" fmla="*/ 13 h 39"/>
                <a:gd name="T16" fmla="*/ 76 w 76"/>
                <a:gd name="T17" fmla="*/ 2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39">
                  <a:moveTo>
                    <a:pt x="76" y="25"/>
                  </a:moveTo>
                  <a:cubicBezTo>
                    <a:pt x="76" y="33"/>
                    <a:pt x="70" y="39"/>
                    <a:pt x="63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6" y="39"/>
                    <a:pt x="0" y="33"/>
                    <a:pt x="0" y="2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70" y="0"/>
                    <a:pt x="76" y="6"/>
                    <a:pt x="76" y="13"/>
                  </a:cubicBezTo>
                  <a:lnTo>
                    <a:pt x="76" y="25"/>
                  </a:lnTo>
                  <a:close/>
                </a:path>
              </a:pathLst>
            </a:custGeom>
            <a:solidFill>
              <a:srgbClr val="0584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03" name="组合 402"/>
          <p:cNvGrpSpPr/>
          <p:nvPr/>
        </p:nvGrpSpPr>
        <p:grpSpPr>
          <a:xfrm>
            <a:off x="7107284" y="2897188"/>
            <a:ext cx="1060450" cy="1060450"/>
            <a:chOff x="7243764" y="2897188"/>
            <a:chExt cx="1060450" cy="1060450"/>
          </a:xfrm>
        </p:grpSpPr>
        <p:sp>
          <p:nvSpPr>
            <p:cNvPr id="309" name="Oval 123"/>
            <p:cNvSpPr>
              <a:spLocks noChangeArrowheads="1"/>
            </p:cNvSpPr>
            <p:nvPr/>
          </p:nvSpPr>
          <p:spPr bwMode="auto">
            <a:xfrm>
              <a:off x="7243764" y="2897188"/>
              <a:ext cx="1060450" cy="1060450"/>
            </a:xfrm>
            <a:prstGeom prst="ellipse">
              <a:avLst/>
            </a:prstGeom>
            <a:solidFill>
              <a:srgbClr val="0584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Freeform 124"/>
            <p:cNvSpPr>
              <a:spLocks/>
            </p:cNvSpPr>
            <p:nvPr/>
          </p:nvSpPr>
          <p:spPr bwMode="auto">
            <a:xfrm>
              <a:off x="7658101" y="3106738"/>
              <a:ext cx="106363" cy="674688"/>
            </a:xfrm>
            <a:custGeom>
              <a:avLst/>
              <a:gdLst>
                <a:gd name="T0" fmla="*/ 67 w 67"/>
                <a:gd name="T1" fmla="*/ 425 h 425"/>
                <a:gd name="T2" fmla="*/ 66 w 67"/>
                <a:gd name="T3" fmla="*/ 0 h 425"/>
                <a:gd name="T4" fmla="*/ 0 w 67"/>
                <a:gd name="T5" fmla="*/ 0 h 425"/>
                <a:gd name="T6" fmla="*/ 2 w 67"/>
                <a:gd name="T7" fmla="*/ 425 h 425"/>
                <a:gd name="T8" fmla="*/ 67 w 67"/>
                <a:gd name="T9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5">
                  <a:moveTo>
                    <a:pt x="67" y="425"/>
                  </a:moveTo>
                  <a:lnTo>
                    <a:pt x="66" y="0"/>
                  </a:lnTo>
                  <a:lnTo>
                    <a:pt x="0" y="0"/>
                  </a:lnTo>
                  <a:lnTo>
                    <a:pt x="2" y="425"/>
                  </a:lnTo>
                  <a:lnTo>
                    <a:pt x="67" y="425"/>
                  </a:lnTo>
                  <a:close/>
                </a:path>
              </a:pathLst>
            </a:custGeom>
            <a:solidFill>
              <a:srgbClr val="0584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" name="Freeform 125"/>
            <p:cNvSpPr>
              <a:spLocks/>
            </p:cNvSpPr>
            <p:nvPr/>
          </p:nvSpPr>
          <p:spPr bwMode="auto">
            <a:xfrm>
              <a:off x="7658101" y="3106738"/>
              <a:ext cx="106363" cy="674688"/>
            </a:xfrm>
            <a:custGeom>
              <a:avLst/>
              <a:gdLst>
                <a:gd name="T0" fmla="*/ 67 w 67"/>
                <a:gd name="T1" fmla="*/ 425 h 425"/>
                <a:gd name="T2" fmla="*/ 66 w 67"/>
                <a:gd name="T3" fmla="*/ 0 h 425"/>
                <a:gd name="T4" fmla="*/ 0 w 67"/>
                <a:gd name="T5" fmla="*/ 0 h 425"/>
                <a:gd name="T6" fmla="*/ 2 w 67"/>
                <a:gd name="T7" fmla="*/ 425 h 425"/>
                <a:gd name="T8" fmla="*/ 67 w 67"/>
                <a:gd name="T9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5">
                  <a:moveTo>
                    <a:pt x="67" y="425"/>
                  </a:moveTo>
                  <a:lnTo>
                    <a:pt x="66" y="0"/>
                  </a:lnTo>
                  <a:lnTo>
                    <a:pt x="0" y="0"/>
                  </a:lnTo>
                  <a:lnTo>
                    <a:pt x="2" y="425"/>
                  </a:lnTo>
                  <a:lnTo>
                    <a:pt x="67" y="425"/>
                  </a:lnTo>
                  <a:close/>
                </a:path>
              </a:pathLst>
            </a:custGeom>
            <a:solidFill>
              <a:srgbClr val="FAAF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" name="Freeform 126"/>
            <p:cNvSpPr>
              <a:spLocks/>
            </p:cNvSpPr>
            <p:nvPr/>
          </p:nvSpPr>
          <p:spPr bwMode="auto">
            <a:xfrm>
              <a:off x="7654926" y="3141663"/>
              <a:ext cx="73025" cy="15875"/>
            </a:xfrm>
            <a:custGeom>
              <a:avLst/>
              <a:gdLst>
                <a:gd name="T0" fmla="*/ 32 w 33"/>
                <a:gd name="T1" fmla="*/ 7 h 7"/>
                <a:gd name="T2" fmla="*/ 33 w 33"/>
                <a:gd name="T3" fmla="*/ 5 h 7"/>
                <a:gd name="T4" fmla="*/ 33 w 33"/>
                <a:gd name="T5" fmla="*/ 2 h 7"/>
                <a:gd name="T6" fmla="*/ 32 w 33"/>
                <a:gd name="T7" fmla="*/ 0 h 7"/>
                <a:gd name="T8" fmla="*/ 1 w 33"/>
                <a:gd name="T9" fmla="*/ 0 h 7"/>
                <a:gd name="T10" fmla="*/ 0 w 33"/>
                <a:gd name="T11" fmla="*/ 2 h 7"/>
                <a:gd name="T12" fmla="*/ 0 w 33"/>
                <a:gd name="T13" fmla="*/ 5 h 7"/>
                <a:gd name="T14" fmla="*/ 1 w 33"/>
                <a:gd name="T15" fmla="*/ 7 h 7"/>
                <a:gd name="T16" fmla="*/ 32 w 33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7">
                  <a:moveTo>
                    <a:pt x="32" y="7"/>
                  </a:moveTo>
                  <a:cubicBezTo>
                    <a:pt x="33" y="7"/>
                    <a:pt x="33" y="6"/>
                    <a:pt x="33" y="5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1"/>
                    <a:pt x="33" y="0"/>
                    <a:pt x="3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1" y="7"/>
                  </a:cubicBezTo>
                  <a:lnTo>
                    <a:pt x="32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" name="Freeform 127"/>
            <p:cNvSpPr>
              <a:spLocks/>
            </p:cNvSpPr>
            <p:nvPr/>
          </p:nvSpPr>
          <p:spPr bwMode="auto">
            <a:xfrm>
              <a:off x="7654926" y="3184526"/>
              <a:ext cx="50800" cy="11113"/>
            </a:xfrm>
            <a:custGeom>
              <a:avLst/>
              <a:gdLst>
                <a:gd name="T0" fmla="*/ 22 w 23"/>
                <a:gd name="T1" fmla="*/ 5 h 5"/>
                <a:gd name="T2" fmla="*/ 23 w 23"/>
                <a:gd name="T3" fmla="*/ 4 h 5"/>
                <a:gd name="T4" fmla="*/ 23 w 23"/>
                <a:gd name="T5" fmla="*/ 1 h 5"/>
                <a:gd name="T6" fmla="*/ 22 w 23"/>
                <a:gd name="T7" fmla="*/ 0 h 5"/>
                <a:gd name="T8" fmla="*/ 1 w 23"/>
                <a:gd name="T9" fmla="*/ 0 h 5"/>
                <a:gd name="T10" fmla="*/ 0 w 23"/>
                <a:gd name="T11" fmla="*/ 1 h 5"/>
                <a:gd name="T12" fmla="*/ 0 w 23"/>
                <a:gd name="T13" fmla="*/ 4 h 5"/>
                <a:gd name="T14" fmla="*/ 1 w 23"/>
                <a:gd name="T15" fmla="*/ 5 h 5"/>
                <a:gd name="T16" fmla="*/ 22 w 2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5">
                  <a:moveTo>
                    <a:pt x="22" y="5"/>
                  </a:moveTo>
                  <a:cubicBezTo>
                    <a:pt x="22" y="5"/>
                    <a:pt x="23" y="5"/>
                    <a:pt x="23" y="4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0"/>
                    <a:pt x="2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5"/>
                    <a:pt x="1" y="5"/>
                  </a:cubicBezTo>
                  <a:lnTo>
                    <a:pt x="22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Freeform 128"/>
            <p:cNvSpPr>
              <a:spLocks/>
            </p:cNvSpPr>
            <p:nvPr/>
          </p:nvSpPr>
          <p:spPr bwMode="auto">
            <a:xfrm>
              <a:off x="7654926" y="3222626"/>
              <a:ext cx="50800" cy="11113"/>
            </a:xfrm>
            <a:custGeom>
              <a:avLst/>
              <a:gdLst>
                <a:gd name="T0" fmla="*/ 22 w 23"/>
                <a:gd name="T1" fmla="*/ 5 h 5"/>
                <a:gd name="T2" fmla="*/ 23 w 23"/>
                <a:gd name="T3" fmla="*/ 4 h 5"/>
                <a:gd name="T4" fmla="*/ 23 w 23"/>
                <a:gd name="T5" fmla="*/ 1 h 5"/>
                <a:gd name="T6" fmla="*/ 22 w 23"/>
                <a:gd name="T7" fmla="*/ 0 h 5"/>
                <a:gd name="T8" fmla="*/ 1 w 23"/>
                <a:gd name="T9" fmla="*/ 0 h 5"/>
                <a:gd name="T10" fmla="*/ 0 w 23"/>
                <a:gd name="T11" fmla="*/ 1 h 5"/>
                <a:gd name="T12" fmla="*/ 0 w 23"/>
                <a:gd name="T13" fmla="*/ 4 h 5"/>
                <a:gd name="T14" fmla="*/ 1 w 23"/>
                <a:gd name="T15" fmla="*/ 5 h 5"/>
                <a:gd name="T16" fmla="*/ 22 w 2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5">
                  <a:moveTo>
                    <a:pt x="22" y="5"/>
                  </a:moveTo>
                  <a:cubicBezTo>
                    <a:pt x="23" y="5"/>
                    <a:pt x="23" y="4"/>
                    <a:pt x="23" y="4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0"/>
                    <a:pt x="2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5"/>
                    <a:pt x="1" y="5"/>
                  </a:cubicBezTo>
                  <a:lnTo>
                    <a:pt x="22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Freeform 129"/>
            <p:cNvSpPr>
              <a:spLocks/>
            </p:cNvSpPr>
            <p:nvPr/>
          </p:nvSpPr>
          <p:spPr bwMode="auto">
            <a:xfrm>
              <a:off x="7654926" y="3260726"/>
              <a:ext cx="50800" cy="11113"/>
            </a:xfrm>
            <a:custGeom>
              <a:avLst/>
              <a:gdLst>
                <a:gd name="T0" fmla="*/ 22 w 23"/>
                <a:gd name="T1" fmla="*/ 5 h 5"/>
                <a:gd name="T2" fmla="*/ 23 w 23"/>
                <a:gd name="T3" fmla="*/ 4 h 5"/>
                <a:gd name="T4" fmla="*/ 23 w 23"/>
                <a:gd name="T5" fmla="*/ 1 h 5"/>
                <a:gd name="T6" fmla="*/ 22 w 23"/>
                <a:gd name="T7" fmla="*/ 0 h 5"/>
                <a:gd name="T8" fmla="*/ 1 w 23"/>
                <a:gd name="T9" fmla="*/ 0 h 5"/>
                <a:gd name="T10" fmla="*/ 0 w 23"/>
                <a:gd name="T11" fmla="*/ 1 h 5"/>
                <a:gd name="T12" fmla="*/ 0 w 23"/>
                <a:gd name="T13" fmla="*/ 4 h 5"/>
                <a:gd name="T14" fmla="*/ 1 w 23"/>
                <a:gd name="T15" fmla="*/ 5 h 5"/>
                <a:gd name="T16" fmla="*/ 22 w 2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5">
                  <a:moveTo>
                    <a:pt x="22" y="5"/>
                  </a:moveTo>
                  <a:cubicBezTo>
                    <a:pt x="23" y="5"/>
                    <a:pt x="23" y="4"/>
                    <a:pt x="23" y="4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0"/>
                    <a:pt x="23" y="0"/>
                    <a:pt x="2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5"/>
                    <a:pt x="1" y="5"/>
                  </a:cubicBezTo>
                  <a:lnTo>
                    <a:pt x="22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Freeform 130"/>
            <p:cNvSpPr>
              <a:spLocks/>
            </p:cNvSpPr>
            <p:nvPr/>
          </p:nvSpPr>
          <p:spPr bwMode="auto">
            <a:xfrm>
              <a:off x="7654926" y="3298826"/>
              <a:ext cx="50800" cy="11113"/>
            </a:xfrm>
            <a:custGeom>
              <a:avLst/>
              <a:gdLst>
                <a:gd name="T0" fmla="*/ 22 w 23"/>
                <a:gd name="T1" fmla="*/ 5 h 5"/>
                <a:gd name="T2" fmla="*/ 23 w 23"/>
                <a:gd name="T3" fmla="*/ 3 h 5"/>
                <a:gd name="T4" fmla="*/ 23 w 23"/>
                <a:gd name="T5" fmla="*/ 1 h 5"/>
                <a:gd name="T6" fmla="*/ 22 w 23"/>
                <a:gd name="T7" fmla="*/ 0 h 5"/>
                <a:gd name="T8" fmla="*/ 1 w 23"/>
                <a:gd name="T9" fmla="*/ 0 h 5"/>
                <a:gd name="T10" fmla="*/ 0 w 23"/>
                <a:gd name="T11" fmla="*/ 1 h 5"/>
                <a:gd name="T12" fmla="*/ 0 w 23"/>
                <a:gd name="T13" fmla="*/ 3 h 5"/>
                <a:gd name="T14" fmla="*/ 1 w 23"/>
                <a:gd name="T15" fmla="*/ 5 h 5"/>
                <a:gd name="T16" fmla="*/ 22 w 2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5">
                  <a:moveTo>
                    <a:pt x="22" y="5"/>
                  </a:moveTo>
                  <a:cubicBezTo>
                    <a:pt x="23" y="5"/>
                    <a:pt x="23" y="4"/>
                    <a:pt x="23" y="3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0"/>
                    <a:pt x="23" y="0"/>
                    <a:pt x="2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1" y="5"/>
                  </a:cubicBezTo>
                  <a:lnTo>
                    <a:pt x="22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Freeform 131"/>
            <p:cNvSpPr>
              <a:spLocks/>
            </p:cNvSpPr>
            <p:nvPr/>
          </p:nvSpPr>
          <p:spPr bwMode="auto">
            <a:xfrm>
              <a:off x="7654926" y="3341688"/>
              <a:ext cx="76200" cy="14288"/>
            </a:xfrm>
            <a:custGeom>
              <a:avLst/>
              <a:gdLst>
                <a:gd name="T0" fmla="*/ 33 w 34"/>
                <a:gd name="T1" fmla="*/ 6 h 6"/>
                <a:gd name="T2" fmla="*/ 34 w 34"/>
                <a:gd name="T3" fmla="*/ 5 h 6"/>
                <a:gd name="T4" fmla="*/ 34 w 34"/>
                <a:gd name="T5" fmla="*/ 1 h 6"/>
                <a:gd name="T6" fmla="*/ 32 w 34"/>
                <a:gd name="T7" fmla="*/ 0 h 6"/>
                <a:gd name="T8" fmla="*/ 1 w 34"/>
                <a:gd name="T9" fmla="*/ 0 h 6"/>
                <a:gd name="T10" fmla="*/ 0 w 34"/>
                <a:gd name="T11" fmla="*/ 1 h 6"/>
                <a:gd name="T12" fmla="*/ 0 w 34"/>
                <a:gd name="T13" fmla="*/ 5 h 6"/>
                <a:gd name="T14" fmla="*/ 1 w 34"/>
                <a:gd name="T15" fmla="*/ 6 h 6"/>
                <a:gd name="T16" fmla="*/ 33 w 34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6">
                  <a:moveTo>
                    <a:pt x="33" y="6"/>
                  </a:moveTo>
                  <a:cubicBezTo>
                    <a:pt x="33" y="6"/>
                    <a:pt x="34" y="5"/>
                    <a:pt x="34" y="5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0"/>
                    <a:pt x="33" y="0"/>
                    <a:pt x="3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lnTo>
                    <a:pt x="33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Freeform 132"/>
            <p:cNvSpPr>
              <a:spLocks/>
            </p:cNvSpPr>
            <p:nvPr/>
          </p:nvSpPr>
          <p:spPr bwMode="auto">
            <a:xfrm>
              <a:off x="7654926" y="3384551"/>
              <a:ext cx="50800" cy="11113"/>
            </a:xfrm>
            <a:custGeom>
              <a:avLst/>
              <a:gdLst>
                <a:gd name="T0" fmla="*/ 22 w 23"/>
                <a:gd name="T1" fmla="*/ 5 h 5"/>
                <a:gd name="T2" fmla="*/ 23 w 23"/>
                <a:gd name="T3" fmla="*/ 3 h 5"/>
                <a:gd name="T4" fmla="*/ 23 w 23"/>
                <a:gd name="T5" fmla="*/ 1 h 5"/>
                <a:gd name="T6" fmla="*/ 22 w 23"/>
                <a:gd name="T7" fmla="*/ 0 h 5"/>
                <a:gd name="T8" fmla="*/ 1 w 23"/>
                <a:gd name="T9" fmla="*/ 0 h 5"/>
                <a:gd name="T10" fmla="*/ 0 w 23"/>
                <a:gd name="T11" fmla="*/ 1 h 5"/>
                <a:gd name="T12" fmla="*/ 0 w 23"/>
                <a:gd name="T13" fmla="*/ 3 h 5"/>
                <a:gd name="T14" fmla="*/ 1 w 23"/>
                <a:gd name="T15" fmla="*/ 5 h 5"/>
                <a:gd name="T16" fmla="*/ 22 w 2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5">
                  <a:moveTo>
                    <a:pt x="22" y="5"/>
                  </a:moveTo>
                  <a:cubicBezTo>
                    <a:pt x="23" y="5"/>
                    <a:pt x="23" y="4"/>
                    <a:pt x="23" y="3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0"/>
                    <a:pt x="23" y="0"/>
                    <a:pt x="2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1" y="5"/>
                  </a:cubicBezTo>
                  <a:lnTo>
                    <a:pt x="22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Freeform 133"/>
            <p:cNvSpPr>
              <a:spLocks/>
            </p:cNvSpPr>
            <p:nvPr/>
          </p:nvSpPr>
          <p:spPr bwMode="auto">
            <a:xfrm>
              <a:off x="7654926" y="3421063"/>
              <a:ext cx="50800" cy="11113"/>
            </a:xfrm>
            <a:custGeom>
              <a:avLst/>
              <a:gdLst>
                <a:gd name="T0" fmla="*/ 22 w 23"/>
                <a:gd name="T1" fmla="*/ 5 h 5"/>
                <a:gd name="T2" fmla="*/ 23 w 23"/>
                <a:gd name="T3" fmla="*/ 4 h 5"/>
                <a:gd name="T4" fmla="*/ 23 w 23"/>
                <a:gd name="T5" fmla="*/ 2 h 5"/>
                <a:gd name="T6" fmla="*/ 22 w 23"/>
                <a:gd name="T7" fmla="*/ 0 h 5"/>
                <a:gd name="T8" fmla="*/ 2 w 23"/>
                <a:gd name="T9" fmla="*/ 0 h 5"/>
                <a:gd name="T10" fmla="*/ 0 w 23"/>
                <a:gd name="T11" fmla="*/ 2 h 5"/>
                <a:gd name="T12" fmla="*/ 0 w 23"/>
                <a:gd name="T13" fmla="*/ 4 h 5"/>
                <a:gd name="T14" fmla="*/ 2 w 23"/>
                <a:gd name="T15" fmla="*/ 5 h 5"/>
                <a:gd name="T16" fmla="*/ 22 w 2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5">
                  <a:moveTo>
                    <a:pt x="22" y="5"/>
                  </a:moveTo>
                  <a:cubicBezTo>
                    <a:pt x="23" y="5"/>
                    <a:pt x="23" y="5"/>
                    <a:pt x="23" y="4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1"/>
                    <a:pt x="23" y="0"/>
                    <a:pt x="2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5"/>
                    <a:pt x="2" y="5"/>
                  </a:cubicBezTo>
                  <a:lnTo>
                    <a:pt x="22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Freeform 134"/>
            <p:cNvSpPr>
              <a:spLocks/>
            </p:cNvSpPr>
            <p:nvPr/>
          </p:nvSpPr>
          <p:spPr bwMode="auto">
            <a:xfrm>
              <a:off x="7654926" y="3459163"/>
              <a:ext cx="50800" cy="11113"/>
            </a:xfrm>
            <a:custGeom>
              <a:avLst/>
              <a:gdLst>
                <a:gd name="T0" fmla="*/ 22 w 23"/>
                <a:gd name="T1" fmla="*/ 5 h 5"/>
                <a:gd name="T2" fmla="*/ 23 w 23"/>
                <a:gd name="T3" fmla="*/ 4 h 5"/>
                <a:gd name="T4" fmla="*/ 23 w 23"/>
                <a:gd name="T5" fmla="*/ 1 h 5"/>
                <a:gd name="T6" fmla="*/ 22 w 23"/>
                <a:gd name="T7" fmla="*/ 0 h 5"/>
                <a:gd name="T8" fmla="*/ 2 w 23"/>
                <a:gd name="T9" fmla="*/ 0 h 5"/>
                <a:gd name="T10" fmla="*/ 0 w 23"/>
                <a:gd name="T11" fmla="*/ 2 h 5"/>
                <a:gd name="T12" fmla="*/ 0 w 23"/>
                <a:gd name="T13" fmla="*/ 4 h 5"/>
                <a:gd name="T14" fmla="*/ 2 w 23"/>
                <a:gd name="T15" fmla="*/ 5 h 5"/>
                <a:gd name="T16" fmla="*/ 22 w 2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5">
                  <a:moveTo>
                    <a:pt x="22" y="5"/>
                  </a:moveTo>
                  <a:cubicBezTo>
                    <a:pt x="23" y="5"/>
                    <a:pt x="23" y="5"/>
                    <a:pt x="23" y="4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0"/>
                    <a:pt x="2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5"/>
                    <a:pt x="2" y="5"/>
                  </a:cubicBezTo>
                  <a:lnTo>
                    <a:pt x="22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Freeform 135"/>
            <p:cNvSpPr>
              <a:spLocks/>
            </p:cNvSpPr>
            <p:nvPr/>
          </p:nvSpPr>
          <p:spPr bwMode="auto">
            <a:xfrm>
              <a:off x="7654926" y="3497263"/>
              <a:ext cx="50800" cy="11113"/>
            </a:xfrm>
            <a:custGeom>
              <a:avLst/>
              <a:gdLst>
                <a:gd name="T0" fmla="*/ 22 w 23"/>
                <a:gd name="T1" fmla="*/ 5 h 5"/>
                <a:gd name="T2" fmla="*/ 23 w 23"/>
                <a:gd name="T3" fmla="*/ 4 h 5"/>
                <a:gd name="T4" fmla="*/ 23 w 23"/>
                <a:gd name="T5" fmla="*/ 1 h 5"/>
                <a:gd name="T6" fmla="*/ 22 w 23"/>
                <a:gd name="T7" fmla="*/ 0 h 5"/>
                <a:gd name="T8" fmla="*/ 2 w 23"/>
                <a:gd name="T9" fmla="*/ 0 h 5"/>
                <a:gd name="T10" fmla="*/ 0 w 23"/>
                <a:gd name="T11" fmla="*/ 1 h 5"/>
                <a:gd name="T12" fmla="*/ 0 w 23"/>
                <a:gd name="T13" fmla="*/ 4 h 5"/>
                <a:gd name="T14" fmla="*/ 2 w 23"/>
                <a:gd name="T15" fmla="*/ 5 h 5"/>
                <a:gd name="T16" fmla="*/ 22 w 2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5">
                  <a:moveTo>
                    <a:pt x="22" y="5"/>
                  </a:moveTo>
                  <a:cubicBezTo>
                    <a:pt x="23" y="5"/>
                    <a:pt x="23" y="4"/>
                    <a:pt x="23" y="4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0"/>
                    <a:pt x="2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5"/>
                    <a:pt x="2" y="5"/>
                  </a:cubicBezTo>
                  <a:lnTo>
                    <a:pt x="22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Freeform 136"/>
            <p:cNvSpPr>
              <a:spLocks/>
            </p:cNvSpPr>
            <p:nvPr/>
          </p:nvSpPr>
          <p:spPr bwMode="auto">
            <a:xfrm>
              <a:off x="7654926" y="3540126"/>
              <a:ext cx="76200" cy="15875"/>
            </a:xfrm>
            <a:custGeom>
              <a:avLst/>
              <a:gdLst>
                <a:gd name="T0" fmla="*/ 33 w 34"/>
                <a:gd name="T1" fmla="*/ 6 h 7"/>
                <a:gd name="T2" fmla="*/ 34 w 34"/>
                <a:gd name="T3" fmla="*/ 5 h 7"/>
                <a:gd name="T4" fmla="*/ 34 w 34"/>
                <a:gd name="T5" fmla="*/ 1 h 7"/>
                <a:gd name="T6" fmla="*/ 33 w 34"/>
                <a:gd name="T7" fmla="*/ 0 h 7"/>
                <a:gd name="T8" fmla="*/ 2 w 34"/>
                <a:gd name="T9" fmla="*/ 0 h 7"/>
                <a:gd name="T10" fmla="*/ 0 w 34"/>
                <a:gd name="T11" fmla="*/ 2 h 7"/>
                <a:gd name="T12" fmla="*/ 0 w 34"/>
                <a:gd name="T13" fmla="*/ 5 h 7"/>
                <a:gd name="T14" fmla="*/ 2 w 34"/>
                <a:gd name="T15" fmla="*/ 7 h 7"/>
                <a:gd name="T16" fmla="*/ 33 w 34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3" y="6"/>
                  </a:moveTo>
                  <a:cubicBezTo>
                    <a:pt x="33" y="6"/>
                    <a:pt x="34" y="6"/>
                    <a:pt x="34" y="5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1"/>
                    <a:pt x="33" y="0"/>
                    <a:pt x="3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lnTo>
                    <a:pt x="33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Freeform 137"/>
            <p:cNvSpPr>
              <a:spLocks/>
            </p:cNvSpPr>
            <p:nvPr/>
          </p:nvSpPr>
          <p:spPr bwMode="auto">
            <a:xfrm>
              <a:off x="7656514" y="3736976"/>
              <a:ext cx="74613" cy="12700"/>
            </a:xfrm>
            <a:custGeom>
              <a:avLst/>
              <a:gdLst>
                <a:gd name="T0" fmla="*/ 32 w 33"/>
                <a:gd name="T1" fmla="*/ 6 h 6"/>
                <a:gd name="T2" fmla="*/ 33 w 33"/>
                <a:gd name="T3" fmla="*/ 5 h 6"/>
                <a:gd name="T4" fmla="*/ 33 w 33"/>
                <a:gd name="T5" fmla="*/ 1 h 6"/>
                <a:gd name="T6" fmla="*/ 32 w 33"/>
                <a:gd name="T7" fmla="*/ 0 h 6"/>
                <a:gd name="T8" fmla="*/ 1 w 33"/>
                <a:gd name="T9" fmla="*/ 0 h 6"/>
                <a:gd name="T10" fmla="*/ 0 w 33"/>
                <a:gd name="T11" fmla="*/ 1 h 6"/>
                <a:gd name="T12" fmla="*/ 0 w 33"/>
                <a:gd name="T13" fmla="*/ 5 h 6"/>
                <a:gd name="T14" fmla="*/ 1 w 33"/>
                <a:gd name="T15" fmla="*/ 6 h 6"/>
                <a:gd name="T16" fmla="*/ 32 w 33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6">
                  <a:moveTo>
                    <a:pt x="32" y="6"/>
                  </a:moveTo>
                  <a:cubicBezTo>
                    <a:pt x="33" y="6"/>
                    <a:pt x="33" y="6"/>
                    <a:pt x="33" y="5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0"/>
                    <a:pt x="33" y="0"/>
                    <a:pt x="3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1" y="6"/>
                  </a:cubicBezTo>
                  <a:lnTo>
                    <a:pt x="32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Freeform 138"/>
            <p:cNvSpPr>
              <a:spLocks/>
            </p:cNvSpPr>
            <p:nvPr/>
          </p:nvSpPr>
          <p:spPr bwMode="auto">
            <a:xfrm>
              <a:off x="7656514" y="3582988"/>
              <a:ext cx="52388" cy="11113"/>
            </a:xfrm>
            <a:custGeom>
              <a:avLst/>
              <a:gdLst>
                <a:gd name="T0" fmla="*/ 21 w 23"/>
                <a:gd name="T1" fmla="*/ 5 h 5"/>
                <a:gd name="T2" fmla="*/ 23 w 23"/>
                <a:gd name="T3" fmla="*/ 4 h 5"/>
                <a:gd name="T4" fmla="*/ 23 w 23"/>
                <a:gd name="T5" fmla="*/ 1 h 5"/>
                <a:gd name="T6" fmla="*/ 21 w 23"/>
                <a:gd name="T7" fmla="*/ 0 h 5"/>
                <a:gd name="T8" fmla="*/ 1 w 23"/>
                <a:gd name="T9" fmla="*/ 0 h 5"/>
                <a:gd name="T10" fmla="*/ 0 w 23"/>
                <a:gd name="T11" fmla="*/ 1 h 5"/>
                <a:gd name="T12" fmla="*/ 0 w 23"/>
                <a:gd name="T13" fmla="*/ 4 h 5"/>
                <a:gd name="T14" fmla="*/ 1 w 23"/>
                <a:gd name="T15" fmla="*/ 5 h 5"/>
                <a:gd name="T16" fmla="*/ 21 w 2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5">
                  <a:moveTo>
                    <a:pt x="21" y="5"/>
                  </a:moveTo>
                  <a:cubicBezTo>
                    <a:pt x="22" y="5"/>
                    <a:pt x="23" y="4"/>
                    <a:pt x="23" y="4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0"/>
                    <a:pt x="2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lnTo>
                    <a:pt x="21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5" name="Freeform 139"/>
            <p:cNvSpPr>
              <a:spLocks/>
            </p:cNvSpPr>
            <p:nvPr/>
          </p:nvSpPr>
          <p:spPr bwMode="auto">
            <a:xfrm>
              <a:off x="7656514" y="3621088"/>
              <a:ext cx="52388" cy="12700"/>
            </a:xfrm>
            <a:custGeom>
              <a:avLst/>
              <a:gdLst>
                <a:gd name="T0" fmla="*/ 21 w 23"/>
                <a:gd name="T1" fmla="*/ 5 h 5"/>
                <a:gd name="T2" fmla="*/ 23 w 23"/>
                <a:gd name="T3" fmla="*/ 4 h 5"/>
                <a:gd name="T4" fmla="*/ 23 w 23"/>
                <a:gd name="T5" fmla="*/ 1 h 5"/>
                <a:gd name="T6" fmla="*/ 21 w 23"/>
                <a:gd name="T7" fmla="*/ 0 h 5"/>
                <a:gd name="T8" fmla="*/ 1 w 23"/>
                <a:gd name="T9" fmla="*/ 0 h 5"/>
                <a:gd name="T10" fmla="*/ 0 w 23"/>
                <a:gd name="T11" fmla="*/ 1 h 5"/>
                <a:gd name="T12" fmla="*/ 0 w 23"/>
                <a:gd name="T13" fmla="*/ 4 h 5"/>
                <a:gd name="T14" fmla="*/ 1 w 23"/>
                <a:gd name="T15" fmla="*/ 5 h 5"/>
                <a:gd name="T16" fmla="*/ 21 w 2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5">
                  <a:moveTo>
                    <a:pt x="21" y="5"/>
                  </a:moveTo>
                  <a:cubicBezTo>
                    <a:pt x="22" y="5"/>
                    <a:pt x="23" y="4"/>
                    <a:pt x="23" y="4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0"/>
                    <a:pt x="22" y="0"/>
                    <a:pt x="2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1" y="5"/>
                  </a:cubicBezTo>
                  <a:lnTo>
                    <a:pt x="21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Freeform 140"/>
            <p:cNvSpPr>
              <a:spLocks/>
            </p:cNvSpPr>
            <p:nvPr/>
          </p:nvSpPr>
          <p:spPr bwMode="auto">
            <a:xfrm>
              <a:off x="7656514" y="3660776"/>
              <a:ext cx="52388" cy="11113"/>
            </a:xfrm>
            <a:custGeom>
              <a:avLst/>
              <a:gdLst>
                <a:gd name="T0" fmla="*/ 21 w 23"/>
                <a:gd name="T1" fmla="*/ 5 h 5"/>
                <a:gd name="T2" fmla="*/ 23 w 23"/>
                <a:gd name="T3" fmla="*/ 3 h 5"/>
                <a:gd name="T4" fmla="*/ 23 w 23"/>
                <a:gd name="T5" fmla="*/ 1 h 5"/>
                <a:gd name="T6" fmla="*/ 21 w 23"/>
                <a:gd name="T7" fmla="*/ 0 h 5"/>
                <a:gd name="T8" fmla="*/ 1 w 23"/>
                <a:gd name="T9" fmla="*/ 0 h 5"/>
                <a:gd name="T10" fmla="*/ 0 w 23"/>
                <a:gd name="T11" fmla="*/ 1 h 5"/>
                <a:gd name="T12" fmla="*/ 0 w 23"/>
                <a:gd name="T13" fmla="*/ 3 h 5"/>
                <a:gd name="T14" fmla="*/ 1 w 23"/>
                <a:gd name="T15" fmla="*/ 5 h 5"/>
                <a:gd name="T16" fmla="*/ 21 w 2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5">
                  <a:moveTo>
                    <a:pt x="21" y="5"/>
                  </a:moveTo>
                  <a:cubicBezTo>
                    <a:pt x="22" y="5"/>
                    <a:pt x="23" y="4"/>
                    <a:pt x="23" y="3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0"/>
                    <a:pt x="22" y="0"/>
                    <a:pt x="2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5"/>
                    <a:pt x="1" y="5"/>
                  </a:cubicBezTo>
                  <a:lnTo>
                    <a:pt x="21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" name="Freeform 141"/>
            <p:cNvSpPr>
              <a:spLocks/>
            </p:cNvSpPr>
            <p:nvPr/>
          </p:nvSpPr>
          <p:spPr bwMode="auto">
            <a:xfrm>
              <a:off x="7656514" y="3698876"/>
              <a:ext cx="52388" cy="11113"/>
            </a:xfrm>
            <a:custGeom>
              <a:avLst/>
              <a:gdLst>
                <a:gd name="T0" fmla="*/ 21 w 23"/>
                <a:gd name="T1" fmla="*/ 4 h 5"/>
                <a:gd name="T2" fmla="*/ 23 w 23"/>
                <a:gd name="T3" fmla="*/ 3 h 5"/>
                <a:gd name="T4" fmla="*/ 23 w 23"/>
                <a:gd name="T5" fmla="*/ 1 h 5"/>
                <a:gd name="T6" fmla="*/ 21 w 23"/>
                <a:gd name="T7" fmla="*/ 0 h 5"/>
                <a:gd name="T8" fmla="*/ 1 w 23"/>
                <a:gd name="T9" fmla="*/ 0 h 5"/>
                <a:gd name="T10" fmla="*/ 0 w 23"/>
                <a:gd name="T11" fmla="*/ 1 h 5"/>
                <a:gd name="T12" fmla="*/ 0 w 23"/>
                <a:gd name="T13" fmla="*/ 3 h 5"/>
                <a:gd name="T14" fmla="*/ 1 w 23"/>
                <a:gd name="T15" fmla="*/ 5 h 5"/>
                <a:gd name="T16" fmla="*/ 21 w 23"/>
                <a:gd name="T1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5">
                  <a:moveTo>
                    <a:pt x="21" y="4"/>
                  </a:moveTo>
                  <a:cubicBezTo>
                    <a:pt x="22" y="4"/>
                    <a:pt x="23" y="4"/>
                    <a:pt x="23" y="3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0"/>
                    <a:pt x="22" y="0"/>
                    <a:pt x="2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5"/>
                    <a:pt x="1" y="5"/>
                  </a:cubicBezTo>
                  <a:lnTo>
                    <a:pt x="21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8" name="Freeform 142"/>
            <p:cNvSpPr>
              <a:spLocks/>
            </p:cNvSpPr>
            <p:nvPr/>
          </p:nvSpPr>
          <p:spPr bwMode="auto">
            <a:xfrm>
              <a:off x="7658101" y="3106738"/>
              <a:ext cx="106363" cy="674688"/>
            </a:xfrm>
            <a:custGeom>
              <a:avLst/>
              <a:gdLst>
                <a:gd name="T0" fmla="*/ 67 w 67"/>
                <a:gd name="T1" fmla="*/ 425 h 425"/>
                <a:gd name="T2" fmla="*/ 66 w 67"/>
                <a:gd name="T3" fmla="*/ 0 h 425"/>
                <a:gd name="T4" fmla="*/ 0 w 67"/>
                <a:gd name="T5" fmla="*/ 0 h 425"/>
                <a:gd name="T6" fmla="*/ 2 w 67"/>
                <a:gd name="T7" fmla="*/ 425 h 425"/>
                <a:gd name="T8" fmla="*/ 67 w 67"/>
                <a:gd name="T9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5">
                  <a:moveTo>
                    <a:pt x="67" y="425"/>
                  </a:moveTo>
                  <a:lnTo>
                    <a:pt x="66" y="0"/>
                  </a:lnTo>
                  <a:lnTo>
                    <a:pt x="0" y="0"/>
                  </a:lnTo>
                  <a:lnTo>
                    <a:pt x="2" y="425"/>
                  </a:lnTo>
                  <a:lnTo>
                    <a:pt x="67" y="425"/>
                  </a:lnTo>
                  <a:close/>
                </a:path>
              </a:pathLst>
            </a:custGeom>
            <a:solidFill>
              <a:srgbClr val="FAAF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" name="Freeform 143"/>
            <p:cNvSpPr>
              <a:spLocks noEditPoints="1"/>
            </p:cNvSpPr>
            <p:nvPr/>
          </p:nvSpPr>
          <p:spPr bwMode="auto">
            <a:xfrm>
              <a:off x="7810501" y="3294063"/>
              <a:ext cx="300038" cy="485775"/>
            </a:xfrm>
            <a:custGeom>
              <a:avLst/>
              <a:gdLst>
                <a:gd name="T0" fmla="*/ 51 w 133"/>
                <a:gd name="T1" fmla="*/ 1 h 215"/>
                <a:gd name="T2" fmla="*/ 0 w 133"/>
                <a:gd name="T3" fmla="*/ 0 h 215"/>
                <a:gd name="T4" fmla="*/ 0 w 133"/>
                <a:gd name="T5" fmla="*/ 215 h 215"/>
                <a:gd name="T6" fmla="*/ 51 w 133"/>
                <a:gd name="T7" fmla="*/ 215 h 215"/>
                <a:gd name="T8" fmla="*/ 51 w 133"/>
                <a:gd name="T9" fmla="*/ 199 h 215"/>
                <a:gd name="T10" fmla="*/ 133 w 133"/>
                <a:gd name="T11" fmla="*/ 108 h 215"/>
                <a:gd name="T12" fmla="*/ 51 w 133"/>
                <a:gd name="T13" fmla="*/ 16 h 215"/>
                <a:gd name="T14" fmla="*/ 51 w 133"/>
                <a:gd name="T15" fmla="*/ 1 h 215"/>
                <a:gd name="T16" fmla="*/ 51 w 133"/>
                <a:gd name="T17" fmla="*/ 155 h 215"/>
                <a:gd name="T18" fmla="*/ 51 w 133"/>
                <a:gd name="T19" fmla="*/ 59 h 215"/>
                <a:gd name="T20" fmla="*/ 91 w 133"/>
                <a:gd name="T21" fmla="*/ 108 h 215"/>
                <a:gd name="T22" fmla="*/ 51 w 133"/>
                <a:gd name="T23" fmla="*/ 15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215">
                  <a:moveTo>
                    <a:pt x="51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51" y="215"/>
                    <a:pt x="51" y="215"/>
                    <a:pt x="51" y="215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97" y="192"/>
                    <a:pt x="133" y="154"/>
                    <a:pt x="133" y="108"/>
                  </a:cubicBezTo>
                  <a:cubicBezTo>
                    <a:pt x="133" y="62"/>
                    <a:pt x="98" y="23"/>
                    <a:pt x="51" y="16"/>
                  </a:cubicBezTo>
                  <a:lnTo>
                    <a:pt x="51" y="1"/>
                  </a:lnTo>
                  <a:close/>
                  <a:moveTo>
                    <a:pt x="51" y="155"/>
                  </a:moveTo>
                  <a:cubicBezTo>
                    <a:pt x="51" y="59"/>
                    <a:pt x="51" y="59"/>
                    <a:pt x="51" y="59"/>
                  </a:cubicBezTo>
                  <a:cubicBezTo>
                    <a:pt x="74" y="65"/>
                    <a:pt x="91" y="85"/>
                    <a:pt x="91" y="108"/>
                  </a:cubicBezTo>
                  <a:cubicBezTo>
                    <a:pt x="90" y="130"/>
                    <a:pt x="74" y="150"/>
                    <a:pt x="51" y="155"/>
                  </a:cubicBez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" name="Freeform 144"/>
            <p:cNvSpPr>
              <a:spLocks/>
            </p:cNvSpPr>
            <p:nvPr/>
          </p:nvSpPr>
          <p:spPr bwMode="auto">
            <a:xfrm>
              <a:off x="7802564" y="3333751"/>
              <a:ext cx="74613" cy="15875"/>
            </a:xfrm>
            <a:custGeom>
              <a:avLst/>
              <a:gdLst>
                <a:gd name="T0" fmla="*/ 32 w 33"/>
                <a:gd name="T1" fmla="*/ 6 h 7"/>
                <a:gd name="T2" fmla="*/ 33 w 33"/>
                <a:gd name="T3" fmla="*/ 5 h 7"/>
                <a:gd name="T4" fmla="*/ 33 w 33"/>
                <a:gd name="T5" fmla="*/ 1 h 7"/>
                <a:gd name="T6" fmla="*/ 32 w 33"/>
                <a:gd name="T7" fmla="*/ 0 h 7"/>
                <a:gd name="T8" fmla="*/ 1 w 33"/>
                <a:gd name="T9" fmla="*/ 0 h 7"/>
                <a:gd name="T10" fmla="*/ 0 w 33"/>
                <a:gd name="T11" fmla="*/ 1 h 7"/>
                <a:gd name="T12" fmla="*/ 0 w 33"/>
                <a:gd name="T13" fmla="*/ 5 h 7"/>
                <a:gd name="T14" fmla="*/ 1 w 33"/>
                <a:gd name="T15" fmla="*/ 7 h 7"/>
                <a:gd name="T16" fmla="*/ 32 w 33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7">
                  <a:moveTo>
                    <a:pt x="32" y="6"/>
                  </a:moveTo>
                  <a:cubicBezTo>
                    <a:pt x="33" y="6"/>
                    <a:pt x="33" y="6"/>
                    <a:pt x="33" y="5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3" y="0"/>
                    <a:pt x="3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lnTo>
                    <a:pt x="32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" name="Freeform 145"/>
            <p:cNvSpPr>
              <a:spLocks/>
            </p:cNvSpPr>
            <p:nvPr/>
          </p:nvSpPr>
          <p:spPr bwMode="auto">
            <a:xfrm>
              <a:off x="7802564" y="3376613"/>
              <a:ext cx="52388" cy="11113"/>
            </a:xfrm>
            <a:custGeom>
              <a:avLst/>
              <a:gdLst>
                <a:gd name="T0" fmla="*/ 22 w 23"/>
                <a:gd name="T1" fmla="*/ 5 h 5"/>
                <a:gd name="T2" fmla="*/ 23 w 23"/>
                <a:gd name="T3" fmla="*/ 4 h 5"/>
                <a:gd name="T4" fmla="*/ 23 w 23"/>
                <a:gd name="T5" fmla="*/ 1 h 5"/>
                <a:gd name="T6" fmla="*/ 22 w 23"/>
                <a:gd name="T7" fmla="*/ 0 h 5"/>
                <a:gd name="T8" fmla="*/ 1 w 23"/>
                <a:gd name="T9" fmla="*/ 0 h 5"/>
                <a:gd name="T10" fmla="*/ 0 w 23"/>
                <a:gd name="T11" fmla="*/ 1 h 5"/>
                <a:gd name="T12" fmla="*/ 0 w 23"/>
                <a:gd name="T13" fmla="*/ 4 h 5"/>
                <a:gd name="T14" fmla="*/ 1 w 23"/>
                <a:gd name="T15" fmla="*/ 5 h 5"/>
                <a:gd name="T16" fmla="*/ 22 w 2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5">
                  <a:moveTo>
                    <a:pt x="22" y="5"/>
                  </a:moveTo>
                  <a:cubicBezTo>
                    <a:pt x="22" y="5"/>
                    <a:pt x="23" y="4"/>
                    <a:pt x="23" y="4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0"/>
                    <a:pt x="2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1" y="5"/>
                  </a:cubicBezTo>
                  <a:lnTo>
                    <a:pt x="22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" name="Freeform 146"/>
            <p:cNvSpPr>
              <a:spLocks/>
            </p:cNvSpPr>
            <p:nvPr/>
          </p:nvSpPr>
          <p:spPr bwMode="auto">
            <a:xfrm>
              <a:off x="7802564" y="3414713"/>
              <a:ext cx="52388" cy="11113"/>
            </a:xfrm>
            <a:custGeom>
              <a:avLst/>
              <a:gdLst>
                <a:gd name="T0" fmla="*/ 22 w 23"/>
                <a:gd name="T1" fmla="*/ 5 h 5"/>
                <a:gd name="T2" fmla="*/ 23 w 23"/>
                <a:gd name="T3" fmla="*/ 4 h 5"/>
                <a:gd name="T4" fmla="*/ 23 w 23"/>
                <a:gd name="T5" fmla="*/ 1 h 5"/>
                <a:gd name="T6" fmla="*/ 22 w 23"/>
                <a:gd name="T7" fmla="*/ 0 h 5"/>
                <a:gd name="T8" fmla="*/ 1 w 23"/>
                <a:gd name="T9" fmla="*/ 0 h 5"/>
                <a:gd name="T10" fmla="*/ 0 w 23"/>
                <a:gd name="T11" fmla="*/ 1 h 5"/>
                <a:gd name="T12" fmla="*/ 0 w 23"/>
                <a:gd name="T13" fmla="*/ 4 h 5"/>
                <a:gd name="T14" fmla="*/ 1 w 23"/>
                <a:gd name="T15" fmla="*/ 5 h 5"/>
                <a:gd name="T16" fmla="*/ 22 w 2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5">
                  <a:moveTo>
                    <a:pt x="22" y="5"/>
                  </a:moveTo>
                  <a:cubicBezTo>
                    <a:pt x="22" y="5"/>
                    <a:pt x="23" y="4"/>
                    <a:pt x="23" y="4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0"/>
                    <a:pt x="22" y="0"/>
                    <a:pt x="2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5"/>
                    <a:pt x="1" y="5"/>
                  </a:cubicBezTo>
                  <a:lnTo>
                    <a:pt x="22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" name="Freeform 147"/>
            <p:cNvSpPr>
              <a:spLocks/>
            </p:cNvSpPr>
            <p:nvPr/>
          </p:nvSpPr>
          <p:spPr bwMode="auto">
            <a:xfrm>
              <a:off x="7802564" y="3452813"/>
              <a:ext cx="52388" cy="11113"/>
            </a:xfrm>
            <a:custGeom>
              <a:avLst/>
              <a:gdLst>
                <a:gd name="T0" fmla="*/ 22 w 23"/>
                <a:gd name="T1" fmla="*/ 5 h 5"/>
                <a:gd name="T2" fmla="*/ 23 w 23"/>
                <a:gd name="T3" fmla="*/ 3 h 5"/>
                <a:gd name="T4" fmla="*/ 23 w 23"/>
                <a:gd name="T5" fmla="*/ 1 h 5"/>
                <a:gd name="T6" fmla="*/ 22 w 23"/>
                <a:gd name="T7" fmla="*/ 0 h 5"/>
                <a:gd name="T8" fmla="*/ 1 w 23"/>
                <a:gd name="T9" fmla="*/ 0 h 5"/>
                <a:gd name="T10" fmla="*/ 0 w 23"/>
                <a:gd name="T11" fmla="*/ 1 h 5"/>
                <a:gd name="T12" fmla="*/ 0 w 23"/>
                <a:gd name="T13" fmla="*/ 3 h 5"/>
                <a:gd name="T14" fmla="*/ 1 w 23"/>
                <a:gd name="T15" fmla="*/ 5 h 5"/>
                <a:gd name="T16" fmla="*/ 22 w 2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5">
                  <a:moveTo>
                    <a:pt x="22" y="5"/>
                  </a:moveTo>
                  <a:cubicBezTo>
                    <a:pt x="22" y="5"/>
                    <a:pt x="23" y="4"/>
                    <a:pt x="23" y="3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0"/>
                    <a:pt x="22" y="0"/>
                    <a:pt x="2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1" y="5"/>
                  </a:cubicBezTo>
                  <a:lnTo>
                    <a:pt x="22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" name="Freeform 148"/>
            <p:cNvSpPr>
              <a:spLocks/>
            </p:cNvSpPr>
            <p:nvPr/>
          </p:nvSpPr>
          <p:spPr bwMode="auto">
            <a:xfrm>
              <a:off x="7802564" y="3489326"/>
              <a:ext cx="52388" cy="12700"/>
            </a:xfrm>
            <a:custGeom>
              <a:avLst/>
              <a:gdLst>
                <a:gd name="T0" fmla="*/ 22 w 23"/>
                <a:gd name="T1" fmla="*/ 5 h 6"/>
                <a:gd name="T2" fmla="*/ 23 w 23"/>
                <a:gd name="T3" fmla="*/ 4 h 6"/>
                <a:gd name="T4" fmla="*/ 23 w 23"/>
                <a:gd name="T5" fmla="*/ 2 h 6"/>
                <a:gd name="T6" fmla="*/ 22 w 23"/>
                <a:gd name="T7" fmla="*/ 0 h 6"/>
                <a:gd name="T8" fmla="*/ 1 w 23"/>
                <a:gd name="T9" fmla="*/ 1 h 6"/>
                <a:gd name="T10" fmla="*/ 0 w 23"/>
                <a:gd name="T11" fmla="*/ 2 h 6"/>
                <a:gd name="T12" fmla="*/ 0 w 23"/>
                <a:gd name="T13" fmla="*/ 4 h 6"/>
                <a:gd name="T14" fmla="*/ 1 w 23"/>
                <a:gd name="T15" fmla="*/ 6 h 6"/>
                <a:gd name="T16" fmla="*/ 22 w 23"/>
                <a:gd name="T1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">
                  <a:moveTo>
                    <a:pt x="22" y="5"/>
                  </a:moveTo>
                  <a:cubicBezTo>
                    <a:pt x="23" y="5"/>
                    <a:pt x="23" y="5"/>
                    <a:pt x="23" y="4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1"/>
                    <a:pt x="23" y="0"/>
                    <a:pt x="22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5"/>
                    <a:pt x="1" y="6"/>
                  </a:cubicBezTo>
                  <a:lnTo>
                    <a:pt x="22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" name="Freeform 149"/>
            <p:cNvSpPr>
              <a:spLocks/>
            </p:cNvSpPr>
            <p:nvPr/>
          </p:nvSpPr>
          <p:spPr bwMode="auto">
            <a:xfrm>
              <a:off x="7802564" y="3533776"/>
              <a:ext cx="77788" cy="14288"/>
            </a:xfrm>
            <a:custGeom>
              <a:avLst/>
              <a:gdLst>
                <a:gd name="T0" fmla="*/ 32 w 34"/>
                <a:gd name="T1" fmla="*/ 6 h 6"/>
                <a:gd name="T2" fmla="*/ 34 w 34"/>
                <a:gd name="T3" fmla="*/ 5 h 6"/>
                <a:gd name="T4" fmla="*/ 34 w 34"/>
                <a:gd name="T5" fmla="*/ 1 h 6"/>
                <a:gd name="T6" fmla="*/ 32 w 34"/>
                <a:gd name="T7" fmla="*/ 0 h 6"/>
                <a:gd name="T8" fmla="*/ 1 w 34"/>
                <a:gd name="T9" fmla="*/ 0 h 6"/>
                <a:gd name="T10" fmla="*/ 0 w 34"/>
                <a:gd name="T11" fmla="*/ 1 h 6"/>
                <a:gd name="T12" fmla="*/ 0 w 34"/>
                <a:gd name="T13" fmla="*/ 5 h 6"/>
                <a:gd name="T14" fmla="*/ 1 w 34"/>
                <a:gd name="T15" fmla="*/ 6 h 6"/>
                <a:gd name="T16" fmla="*/ 32 w 34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6">
                  <a:moveTo>
                    <a:pt x="32" y="6"/>
                  </a:moveTo>
                  <a:cubicBezTo>
                    <a:pt x="33" y="6"/>
                    <a:pt x="34" y="5"/>
                    <a:pt x="34" y="5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0"/>
                    <a:pt x="33" y="0"/>
                    <a:pt x="3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6"/>
                    <a:pt x="1" y="6"/>
                  </a:cubicBezTo>
                  <a:lnTo>
                    <a:pt x="32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" name="Freeform 150"/>
            <p:cNvSpPr>
              <a:spLocks/>
            </p:cNvSpPr>
            <p:nvPr/>
          </p:nvSpPr>
          <p:spPr bwMode="auto">
            <a:xfrm>
              <a:off x="7802564" y="3727451"/>
              <a:ext cx="77788" cy="15875"/>
            </a:xfrm>
            <a:custGeom>
              <a:avLst/>
              <a:gdLst>
                <a:gd name="T0" fmla="*/ 33 w 34"/>
                <a:gd name="T1" fmla="*/ 6 h 7"/>
                <a:gd name="T2" fmla="*/ 34 w 34"/>
                <a:gd name="T3" fmla="*/ 5 h 7"/>
                <a:gd name="T4" fmla="*/ 34 w 34"/>
                <a:gd name="T5" fmla="*/ 1 h 7"/>
                <a:gd name="T6" fmla="*/ 33 w 34"/>
                <a:gd name="T7" fmla="*/ 0 h 7"/>
                <a:gd name="T8" fmla="*/ 2 w 34"/>
                <a:gd name="T9" fmla="*/ 0 h 7"/>
                <a:gd name="T10" fmla="*/ 0 w 34"/>
                <a:gd name="T11" fmla="*/ 2 h 7"/>
                <a:gd name="T12" fmla="*/ 0 w 34"/>
                <a:gd name="T13" fmla="*/ 5 h 7"/>
                <a:gd name="T14" fmla="*/ 2 w 34"/>
                <a:gd name="T15" fmla="*/ 7 h 7"/>
                <a:gd name="T16" fmla="*/ 33 w 34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3" y="6"/>
                  </a:moveTo>
                  <a:cubicBezTo>
                    <a:pt x="33" y="6"/>
                    <a:pt x="34" y="6"/>
                    <a:pt x="34" y="5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1"/>
                    <a:pt x="33" y="0"/>
                    <a:pt x="3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lnTo>
                    <a:pt x="33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" name="Freeform 151"/>
            <p:cNvSpPr>
              <a:spLocks/>
            </p:cNvSpPr>
            <p:nvPr/>
          </p:nvSpPr>
          <p:spPr bwMode="auto">
            <a:xfrm>
              <a:off x="7802564" y="3575051"/>
              <a:ext cx="52388" cy="11113"/>
            </a:xfrm>
            <a:custGeom>
              <a:avLst/>
              <a:gdLst>
                <a:gd name="T0" fmla="*/ 22 w 23"/>
                <a:gd name="T1" fmla="*/ 5 h 5"/>
                <a:gd name="T2" fmla="*/ 23 w 23"/>
                <a:gd name="T3" fmla="*/ 4 h 5"/>
                <a:gd name="T4" fmla="*/ 23 w 23"/>
                <a:gd name="T5" fmla="*/ 2 h 5"/>
                <a:gd name="T6" fmla="*/ 22 w 23"/>
                <a:gd name="T7" fmla="*/ 0 h 5"/>
                <a:gd name="T8" fmla="*/ 1 w 23"/>
                <a:gd name="T9" fmla="*/ 0 h 5"/>
                <a:gd name="T10" fmla="*/ 0 w 23"/>
                <a:gd name="T11" fmla="*/ 2 h 5"/>
                <a:gd name="T12" fmla="*/ 0 w 23"/>
                <a:gd name="T13" fmla="*/ 4 h 5"/>
                <a:gd name="T14" fmla="*/ 1 w 23"/>
                <a:gd name="T15" fmla="*/ 5 h 5"/>
                <a:gd name="T16" fmla="*/ 22 w 2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5">
                  <a:moveTo>
                    <a:pt x="22" y="5"/>
                  </a:moveTo>
                  <a:cubicBezTo>
                    <a:pt x="23" y="5"/>
                    <a:pt x="23" y="5"/>
                    <a:pt x="23" y="4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1"/>
                    <a:pt x="23" y="0"/>
                    <a:pt x="2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5"/>
                    <a:pt x="1" y="5"/>
                  </a:cubicBezTo>
                  <a:lnTo>
                    <a:pt x="22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" name="Freeform 152"/>
            <p:cNvSpPr>
              <a:spLocks/>
            </p:cNvSpPr>
            <p:nvPr/>
          </p:nvSpPr>
          <p:spPr bwMode="auto">
            <a:xfrm>
              <a:off x="7802564" y="3613151"/>
              <a:ext cx="52388" cy="11113"/>
            </a:xfrm>
            <a:custGeom>
              <a:avLst/>
              <a:gdLst>
                <a:gd name="T0" fmla="*/ 22 w 23"/>
                <a:gd name="T1" fmla="*/ 5 h 5"/>
                <a:gd name="T2" fmla="*/ 23 w 23"/>
                <a:gd name="T3" fmla="*/ 4 h 5"/>
                <a:gd name="T4" fmla="*/ 23 w 23"/>
                <a:gd name="T5" fmla="*/ 1 h 5"/>
                <a:gd name="T6" fmla="*/ 22 w 23"/>
                <a:gd name="T7" fmla="*/ 0 h 5"/>
                <a:gd name="T8" fmla="*/ 1 w 23"/>
                <a:gd name="T9" fmla="*/ 0 h 5"/>
                <a:gd name="T10" fmla="*/ 0 w 23"/>
                <a:gd name="T11" fmla="*/ 2 h 5"/>
                <a:gd name="T12" fmla="*/ 0 w 23"/>
                <a:gd name="T13" fmla="*/ 4 h 5"/>
                <a:gd name="T14" fmla="*/ 1 w 23"/>
                <a:gd name="T15" fmla="*/ 5 h 5"/>
                <a:gd name="T16" fmla="*/ 22 w 2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5">
                  <a:moveTo>
                    <a:pt x="22" y="5"/>
                  </a:moveTo>
                  <a:cubicBezTo>
                    <a:pt x="23" y="5"/>
                    <a:pt x="23" y="5"/>
                    <a:pt x="23" y="4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0"/>
                    <a:pt x="2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5"/>
                    <a:pt x="1" y="5"/>
                  </a:cubicBezTo>
                  <a:lnTo>
                    <a:pt x="22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" name="Freeform 153"/>
            <p:cNvSpPr>
              <a:spLocks/>
            </p:cNvSpPr>
            <p:nvPr/>
          </p:nvSpPr>
          <p:spPr bwMode="auto">
            <a:xfrm>
              <a:off x="7802564" y="3651251"/>
              <a:ext cx="52388" cy="11113"/>
            </a:xfrm>
            <a:custGeom>
              <a:avLst/>
              <a:gdLst>
                <a:gd name="T0" fmla="*/ 22 w 23"/>
                <a:gd name="T1" fmla="*/ 5 h 5"/>
                <a:gd name="T2" fmla="*/ 23 w 23"/>
                <a:gd name="T3" fmla="*/ 4 h 5"/>
                <a:gd name="T4" fmla="*/ 23 w 23"/>
                <a:gd name="T5" fmla="*/ 1 h 5"/>
                <a:gd name="T6" fmla="*/ 22 w 23"/>
                <a:gd name="T7" fmla="*/ 0 h 5"/>
                <a:gd name="T8" fmla="*/ 1 w 23"/>
                <a:gd name="T9" fmla="*/ 0 h 5"/>
                <a:gd name="T10" fmla="*/ 0 w 23"/>
                <a:gd name="T11" fmla="*/ 1 h 5"/>
                <a:gd name="T12" fmla="*/ 0 w 23"/>
                <a:gd name="T13" fmla="*/ 4 h 5"/>
                <a:gd name="T14" fmla="*/ 1 w 23"/>
                <a:gd name="T15" fmla="*/ 5 h 5"/>
                <a:gd name="T16" fmla="*/ 22 w 2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5">
                  <a:moveTo>
                    <a:pt x="22" y="5"/>
                  </a:moveTo>
                  <a:cubicBezTo>
                    <a:pt x="23" y="5"/>
                    <a:pt x="23" y="4"/>
                    <a:pt x="23" y="4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0"/>
                    <a:pt x="2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5"/>
                    <a:pt x="1" y="5"/>
                  </a:cubicBezTo>
                  <a:lnTo>
                    <a:pt x="22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" name="Freeform 154"/>
            <p:cNvSpPr>
              <a:spLocks/>
            </p:cNvSpPr>
            <p:nvPr/>
          </p:nvSpPr>
          <p:spPr bwMode="auto">
            <a:xfrm>
              <a:off x="7802564" y="3689351"/>
              <a:ext cx="52388" cy="11113"/>
            </a:xfrm>
            <a:custGeom>
              <a:avLst/>
              <a:gdLst>
                <a:gd name="T0" fmla="*/ 22 w 23"/>
                <a:gd name="T1" fmla="*/ 5 h 5"/>
                <a:gd name="T2" fmla="*/ 23 w 23"/>
                <a:gd name="T3" fmla="*/ 4 h 5"/>
                <a:gd name="T4" fmla="*/ 23 w 23"/>
                <a:gd name="T5" fmla="*/ 1 h 5"/>
                <a:gd name="T6" fmla="*/ 22 w 23"/>
                <a:gd name="T7" fmla="*/ 0 h 5"/>
                <a:gd name="T8" fmla="*/ 1 w 23"/>
                <a:gd name="T9" fmla="*/ 0 h 5"/>
                <a:gd name="T10" fmla="*/ 0 w 23"/>
                <a:gd name="T11" fmla="*/ 1 h 5"/>
                <a:gd name="T12" fmla="*/ 0 w 23"/>
                <a:gd name="T13" fmla="*/ 4 h 5"/>
                <a:gd name="T14" fmla="*/ 2 w 23"/>
                <a:gd name="T15" fmla="*/ 5 h 5"/>
                <a:gd name="T16" fmla="*/ 22 w 2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5">
                  <a:moveTo>
                    <a:pt x="22" y="5"/>
                  </a:moveTo>
                  <a:cubicBezTo>
                    <a:pt x="23" y="5"/>
                    <a:pt x="23" y="4"/>
                    <a:pt x="23" y="4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0"/>
                    <a:pt x="23" y="0"/>
                    <a:pt x="2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5"/>
                    <a:pt x="2" y="5"/>
                  </a:cubicBezTo>
                  <a:lnTo>
                    <a:pt x="22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" name="Freeform 155"/>
            <p:cNvSpPr>
              <a:spLocks/>
            </p:cNvSpPr>
            <p:nvPr/>
          </p:nvSpPr>
          <p:spPr bwMode="auto">
            <a:xfrm>
              <a:off x="7556501" y="3087688"/>
              <a:ext cx="28575" cy="42863"/>
            </a:xfrm>
            <a:custGeom>
              <a:avLst/>
              <a:gdLst>
                <a:gd name="T0" fmla="*/ 0 w 18"/>
                <a:gd name="T1" fmla="*/ 27 h 27"/>
                <a:gd name="T2" fmla="*/ 18 w 18"/>
                <a:gd name="T3" fmla="*/ 27 h 27"/>
                <a:gd name="T4" fmla="*/ 9 w 18"/>
                <a:gd name="T5" fmla="*/ 0 h 27"/>
                <a:gd name="T6" fmla="*/ 0 w 18"/>
                <a:gd name="T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7">
                  <a:moveTo>
                    <a:pt x="0" y="27"/>
                  </a:moveTo>
                  <a:lnTo>
                    <a:pt x="18" y="27"/>
                  </a:lnTo>
                  <a:lnTo>
                    <a:pt x="9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" name="Freeform 156"/>
            <p:cNvSpPr>
              <a:spLocks/>
            </p:cNvSpPr>
            <p:nvPr/>
          </p:nvSpPr>
          <p:spPr bwMode="auto">
            <a:xfrm>
              <a:off x="7539039" y="3130551"/>
              <a:ext cx="65088" cy="66675"/>
            </a:xfrm>
            <a:custGeom>
              <a:avLst/>
              <a:gdLst>
                <a:gd name="T0" fmla="*/ 0 w 41"/>
                <a:gd name="T1" fmla="*/ 42 h 42"/>
                <a:gd name="T2" fmla="*/ 41 w 41"/>
                <a:gd name="T3" fmla="*/ 42 h 42"/>
                <a:gd name="T4" fmla="*/ 29 w 41"/>
                <a:gd name="T5" fmla="*/ 0 h 42"/>
                <a:gd name="T6" fmla="*/ 11 w 41"/>
                <a:gd name="T7" fmla="*/ 0 h 42"/>
                <a:gd name="T8" fmla="*/ 0 w 4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2">
                  <a:moveTo>
                    <a:pt x="0" y="42"/>
                  </a:moveTo>
                  <a:lnTo>
                    <a:pt x="41" y="42"/>
                  </a:lnTo>
                  <a:lnTo>
                    <a:pt x="29" y="0"/>
                  </a:lnTo>
                  <a:lnTo>
                    <a:pt x="11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DAC1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" name="Freeform 157"/>
            <p:cNvSpPr>
              <a:spLocks/>
            </p:cNvSpPr>
            <p:nvPr/>
          </p:nvSpPr>
          <p:spPr bwMode="auto">
            <a:xfrm>
              <a:off x="7542214" y="3730626"/>
              <a:ext cx="66675" cy="42863"/>
            </a:xfrm>
            <a:custGeom>
              <a:avLst/>
              <a:gdLst>
                <a:gd name="T0" fmla="*/ 0 w 30"/>
                <a:gd name="T1" fmla="*/ 13 h 19"/>
                <a:gd name="T2" fmla="*/ 6 w 30"/>
                <a:gd name="T3" fmla="*/ 19 h 19"/>
                <a:gd name="T4" fmla="*/ 24 w 30"/>
                <a:gd name="T5" fmla="*/ 19 h 19"/>
                <a:gd name="T6" fmla="*/ 30 w 30"/>
                <a:gd name="T7" fmla="*/ 13 h 19"/>
                <a:gd name="T8" fmla="*/ 30 w 30"/>
                <a:gd name="T9" fmla="*/ 0 h 19"/>
                <a:gd name="T10" fmla="*/ 0 w 30"/>
                <a:gd name="T11" fmla="*/ 0 h 19"/>
                <a:gd name="T12" fmla="*/ 0 w 30"/>
                <a:gd name="T1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9">
                  <a:moveTo>
                    <a:pt x="0" y="13"/>
                  </a:moveTo>
                  <a:cubicBezTo>
                    <a:pt x="0" y="17"/>
                    <a:pt x="3" y="19"/>
                    <a:pt x="6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7" y="19"/>
                    <a:pt x="30" y="16"/>
                    <a:pt x="30" y="13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F7F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" name="Rectangle 158"/>
            <p:cNvSpPr>
              <a:spLocks noChangeArrowheads="1"/>
            </p:cNvSpPr>
            <p:nvPr/>
          </p:nvSpPr>
          <p:spPr bwMode="auto">
            <a:xfrm>
              <a:off x="7542214" y="3679826"/>
              <a:ext cx="66675" cy="50800"/>
            </a:xfrm>
            <a:prstGeom prst="rect">
              <a:avLst/>
            </a:pr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" name="Freeform 159"/>
            <p:cNvSpPr>
              <a:spLocks/>
            </p:cNvSpPr>
            <p:nvPr/>
          </p:nvSpPr>
          <p:spPr bwMode="auto">
            <a:xfrm>
              <a:off x="7539039" y="3184526"/>
              <a:ext cx="69850" cy="495300"/>
            </a:xfrm>
            <a:custGeom>
              <a:avLst/>
              <a:gdLst>
                <a:gd name="T0" fmla="*/ 15 w 31"/>
                <a:gd name="T1" fmla="*/ 0 h 220"/>
                <a:gd name="T2" fmla="*/ 29 w 31"/>
                <a:gd name="T3" fmla="*/ 6 h 220"/>
                <a:gd name="T4" fmla="*/ 31 w 31"/>
                <a:gd name="T5" fmla="*/ 220 h 220"/>
                <a:gd name="T6" fmla="*/ 1 w 31"/>
                <a:gd name="T7" fmla="*/ 220 h 220"/>
                <a:gd name="T8" fmla="*/ 0 w 31"/>
                <a:gd name="T9" fmla="*/ 6 h 220"/>
                <a:gd name="T10" fmla="*/ 15 w 31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220">
                  <a:moveTo>
                    <a:pt x="15" y="0"/>
                  </a:moveTo>
                  <a:cubicBezTo>
                    <a:pt x="22" y="0"/>
                    <a:pt x="29" y="6"/>
                    <a:pt x="29" y="6"/>
                  </a:cubicBezTo>
                  <a:cubicBezTo>
                    <a:pt x="31" y="220"/>
                    <a:pt x="31" y="220"/>
                    <a:pt x="31" y="220"/>
                  </a:cubicBezTo>
                  <a:cubicBezTo>
                    <a:pt x="1" y="220"/>
                    <a:pt x="1" y="220"/>
                    <a:pt x="1" y="2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8" y="0"/>
                    <a:pt x="15" y="0"/>
                  </a:cubicBezTo>
                  <a:close/>
                </a:path>
              </a:pathLst>
            </a:cu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" name="Rectangle 160"/>
            <p:cNvSpPr>
              <a:spLocks noChangeArrowheads="1"/>
            </p:cNvSpPr>
            <p:nvPr/>
          </p:nvSpPr>
          <p:spPr bwMode="auto">
            <a:xfrm>
              <a:off x="7542214" y="3711576"/>
              <a:ext cx="66675" cy="9525"/>
            </a:xfrm>
            <a:prstGeom prst="rect">
              <a:avLst/>
            </a:prstGeom>
            <a:solidFill>
              <a:srgbClr val="B9BB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" name="Freeform 161"/>
            <p:cNvSpPr>
              <a:spLocks/>
            </p:cNvSpPr>
            <p:nvPr/>
          </p:nvSpPr>
          <p:spPr bwMode="auto">
            <a:xfrm>
              <a:off x="7542214" y="3689351"/>
              <a:ext cx="66675" cy="11113"/>
            </a:xfrm>
            <a:custGeom>
              <a:avLst/>
              <a:gdLst>
                <a:gd name="T0" fmla="*/ 0 w 42"/>
                <a:gd name="T1" fmla="*/ 1 h 7"/>
                <a:gd name="T2" fmla="*/ 0 w 42"/>
                <a:gd name="T3" fmla="*/ 7 h 7"/>
                <a:gd name="T4" fmla="*/ 42 w 42"/>
                <a:gd name="T5" fmla="*/ 7 h 7"/>
                <a:gd name="T6" fmla="*/ 42 w 42"/>
                <a:gd name="T7" fmla="*/ 0 h 7"/>
                <a:gd name="T8" fmla="*/ 0 w 42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7">
                  <a:moveTo>
                    <a:pt x="0" y="1"/>
                  </a:moveTo>
                  <a:lnTo>
                    <a:pt x="0" y="7"/>
                  </a:lnTo>
                  <a:lnTo>
                    <a:pt x="42" y="7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9BB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" name="Freeform 162"/>
            <p:cNvSpPr>
              <a:spLocks/>
            </p:cNvSpPr>
            <p:nvPr/>
          </p:nvSpPr>
          <p:spPr bwMode="auto">
            <a:xfrm>
              <a:off x="7924801" y="3121026"/>
              <a:ext cx="127000" cy="128588"/>
            </a:xfrm>
            <a:custGeom>
              <a:avLst/>
              <a:gdLst>
                <a:gd name="T0" fmla="*/ 47 w 56"/>
                <a:gd name="T1" fmla="*/ 56 h 57"/>
                <a:gd name="T2" fmla="*/ 56 w 56"/>
                <a:gd name="T3" fmla="*/ 48 h 57"/>
                <a:gd name="T4" fmla="*/ 56 w 56"/>
                <a:gd name="T5" fmla="*/ 9 h 57"/>
                <a:gd name="T6" fmla="*/ 47 w 56"/>
                <a:gd name="T7" fmla="*/ 0 h 57"/>
                <a:gd name="T8" fmla="*/ 0 w 56"/>
                <a:gd name="T9" fmla="*/ 0 h 57"/>
                <a:gd name="T10" fmla="*/ 0 w 56"/>
                <a:gd name="T11" fmla="*/ 56 h 57"/>
                <a:gd name="T12" fmla="*/ 47 w 56"/>
                <a:gd name="T13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57">
                  <a:moveTo>
                    <a:pt x="47" y="56"/>
                  </a:moveTo>
                  <a:cubicBezTo>
                    <a:pt x="52" y="57"/>
                    <a:pt x="56" y="53"/>
                    <a:pt x="56" y="4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4"/>
                    <a:pt x="52" y="0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"/>
                    <a:pt x="0" y="56"/>
                    <a:pt x="0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9" name="Freeform 163"/>
            <p:cNvSpPr>
              <a:spLocks/>
            </p:cNvSpPr>
            <p:nvPr/>
          </p:nvSpPr>
          <p:spPr bwMode="auto">
            <a:xfrm>
              <a:off x="7807326" y="3121026"/>
              <a:ext cx="127000" cy="127000"/>
            </a:xfrm>
            <a:custGeom>
              <a:avLst/>
              <a:gdLst>
                <a:gd name="T0" fmla="*/ 9 w 56"/>
                <a:gd name="T1" fmla="*/ 56 h 56"/>
                <a:gd name="T2" fmla="*/ 56 w 56"/>
                <a:gd name="T3" fmla="*/ 56 h 56"/>
                <a:gd name="T4" fmla="*/ 56 w 56"/>
                <a:gd name="T5" fmla="*/ 0 h 56"/>
                <a:gd name="T6" fmla="*/ 9 w 56"/>
                <a:gd name="T7" fmla="*/ 0 h 56"/>
                <a:gd name="T8" fmla="*/ 0 w 56"/>
                <a:gd name="T9" fmla="*/ 9 h 56"/>
                <a:gd name="T10" fmla="*/ 0 w 56"/>
                <a:gd name="T11" fmla="*/ 48 h 56"/>
                <a:gd name="T12" fmla="*/ 9 w 56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56">
                  <a:moveTo>
                    <a:pt x="9" y="56"/>
                  </a:moveTo>
                  <a:cubicBezTo>
                    <a:pt x="56" y="56"/>
                    <a:pt x="56" y="56"/>
                    <a:pt x="56" y="56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3"/>
                    <a:pt x="4" y="56"/>
                    <a:pt x="9" y="56"/>
                  </a:cubicBezTo>
                  <a:close/>
                </a:path>
              </a:pathLst>
            </a:cu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06" name="组合 405"/>
          <p:cNvGrpSpPr/>
          <p:nvPr/>
        </p:nvGrpSpPr>
        <p:grpSpPr>
          <a:xfrm>
            <a:off x="4400596" y="4167188"/>
            <a:ext cx="1058863" cy="1060450"/>
            <a:chOff x="4537076" y="4167188"/>
            <a:chExt cx="1058863" cy="1060450"/>
          </a:xfrm>
        </p:grpSpPr>
        <p:sp>
          <p:nvSpPr>
            <p:cNvPr id="350" name="Oval 164"/>
            <p:cNvSpPr>
              <a:spLocks noChangeArrowheads="1"/>
            </p:cNvSpPr>
            <p:nvPr/>
          </p:nvSpPr>
          <p:spPr bwMode="auto">
            <a:xfrm>
              <a:off x="4537076" y="4167188"/>
              <a:ext cx="1058863" cy="1060450"/>
            </a:xfrm>
            <a:prstGeom prst="ellipse">
              <a:avLst/>
            </a:pr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1" name="Rectangle 165"/>
            <p:cNvSpPr>
              <a:spLocks noChangeArrowheads="1"/>
            </p:cNvSpPr>
            <p:nvPr/>
          </p:nvSpPr>
          <p:spPr bwMode="auto">
            <a:xfrm>
              <a:off x="4975226" y="4481513"/>
              <a:ext cx="150813" cy="514350"/>
            </a:xfrm>
            <a:prstGeom prst="rect">
              <a:avLst/>
            </a:prstGeom>
            <a:solidFill>
              <a:srgbClr val="F7F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2" name="Freeform 166"/>
            <p:cNvSpPr>
              <a:spLocks/>
            </p:cNvSpPr>
            <p:nvPr/>
          </p:nvSpPr>
          <p:spPr bwMode="auto">
            <a:xfrm>
              <a:off x="5135564" y="4513263"/>
              <a:ext cx="312738" cy="506413"/>
            </a:xfrm>
            <a:custGeom>
              <a:avLst/>
              <a:gdLst>
                <a:gd name="T0" fmla="*/ 197 w 197"/>
                <a:gd name="T1" fmla="*/ 288 h 319"/>
                <a:gd name="T2" fmla="*/ 77 w 197"/>
                <a:gd name="T3" fmla="*/ 319 h 319"/>
                <a:gd name="T4" fmla="*/ 0 w 197"/>
                <a:gd name="T5" fmla="*/ 32 h 319"/>
                <a:gd name="T6" fmla="*/ 119 w 197"/>
                <a:gd name="T7" fmla="*/ 0 h 319"/>
                <a:gd name="T8" fmla="*/ 197 w 197"/>
                <a:gd name="T9" fmla="*/ 28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319">
                  <a:moveTo>
                    <a:pt x="197" y="288"/>
                  </a:moveTo>
                  <a:lnTo>
                    <a:pt x="77" y="319"/>
                  </a:lnTo>
                  <a:lnTo>
                    <a:pt x="0" y="32"/>
                  </a:lnTo>
                  <a:lnTo>
                    <a:pt x="119" y="0"/>
                  </a:lnTo>
                  <a:lnTo>
                    <a:pt x="197" y="288"/>
                  </a:lnTo>
                  <a:close/>
                </a:path>
              </a:pathLst>
            </a:custGeom>
            <a:solidFill>
              <a:srgbClr val="F7F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3" name="Freeform 167"/>
            <p:cNvSpPr>
              <a:spLocks/>
            </p:cNvSpPr>
            <p:nvPr/>
          </p:nvSpPr>
          <p:spPr bwMode="auto">
            <a:xfrm>
              <a:off x="5195889" y="4545013"/>
              <a:ext cx="133350" cy="461963"/>
            </a:xfrm>
            <a:custGeom>
              <a:avLst/>
              <a:gdLst>
                <a:gd name="T0" fmla="*/ 10 w 59"/>
                <a:gd name="T1" fmla="*/ 4 h 205"/>
                <a:gd name="T2" fmla="*/ 4 w 59"/>
                <a:gd name="T3" fmla="*/ 1 h 205"/>
                <a:gd name="T4" fmla="*/ 0 w 59"/>
                <a:gd name="T5" fmla="*/ 6 h 205"/>
                <a:gd name="T6" fmla="*/ 49 w 59"/>
                <a:gd name="T7" fmla="*/ 201 h 205"/>
                <a:gd name="T8" fmla="*/ 55 w 59"/>
                <a:gd name="T9" fmla="*/ 205 h 205"/>
                <a:gd name="T10" fmla="*/ 58 w 59"/>
                <a:gd name="T11" fmla="*/ 199 h 205"/>
                <a:gd name="T12" fmla="*/ 10 w 59"/>
                <a:gd name="T13" fmla="*/ 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05">
                  <a:moveTo>
                    <a:pt x="10" y="4"/>
                  </a:moveTo>
                  <a:cubicBezTo>
                    <a:pt x="9" y="2"/>
                    <a:pt x="7" y="0"/>
                    <a:pt x="4" y="1"/>
                  </a:cubicBezTo>
                  <a:cubicBezTo>
                    <a:pt x="2" y="1"/>
                    <a:pt x="0" y="4"/>
                    <a:pt x="0" y="6"/>
                  </a:cubicBezTo>
                  <a:cubicBezTo>
                    <a:pt x="49" y="201"/>
                    <a:pt x="49" y="201"/>
                    <a:pt x="49" y="201"/>
                  </a:cubicBezTo>
                  <a:cubicBezTo>
                    <a:pt x="50" y="204"/>
                    <a:pt x="52" y="205"/>
                    <a:pt x="55" y="205"/>
                  </a:cubicBezTo>
                  <a:cubicBezTo>
                    <a:pt x="57" y="204"/>
                    <a:pt x="59" y="202"/>
                    <a:pt x="58" y="199"/>
                  </a:cubicBezTo>
                  <a:lnTo>
                    <a:pt x="10" y="4"/>
                  </a:lnTo>
                  <a:close/>
                </a:path>
              </a:pathLst>
            </a:custGeom>
            <a:solidFill>
              <a:srgbClr val="0584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4" name="Freeform 168"/>
            <p:cNvSpPr>
              <a:spLocks/>
            </p:cNvSpPr>
            <p:nvPr/>
          </p:nvSpPr>
          <p:spPr bwMode="auto">
            <a:xfrm>
              <a:off x="5249864" y="4532313"/>
              <a:ext cx="133350" cy="463550"/>
            </a:xfrm>
            <a:custGeom>
              <a:avLst/>
              <a:gdLst>
                <a:gd name="T0" fmla="*/ 10 w 59"/>
                <a:gd name="T1" fmla="*/ 5 h 205"/>
                <a:gd name="T2" fmla="*/ 4 w 59"/>
                <a:gd name="T3" fmla="*/ 1 h 205"/>
                <a:gd name="T4" fmla="*/ 1 w 59"/>
                <a:gd name="T5" fmla="*/ 6 h 205"/>
                <a:gd name="T6" fmla="*/ 49 w 59"/>
                <a:gd name="T7" fmla="*/ 201 h 205"/>
                <a:gd name="T8" fmla="*/ 55 w 59"/>
                <a:gd name="T9" fmla="*/ 205 h 205"/>
                <a:gd name="T10" fmla="*/ 58 w 59"/>
                <a:gd name="T11" fmla="*/ 199 h 205"/>
                <a:gd name="T12" fmla="*/ 10 w 59"/>
                <a:gd name="T13" fmla="*/ 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05">
                  <a:moveTo>
                    <a:pt x="10" y="5"/>
                  </a:moveTo>
                  <a:cubicBezTo>
                    <a:pt x="9" y="2"/>
                    <a:pt x="7" y="0"/>
                    <a:pt x="4" y="1"/>
                  </a:cubicBezTo>
                  <a:cubicBezTo>
                    <a:pt x="2" y="1"/>
                    <a:pt x="0" y="4"/>
                    <a:pt x="1" y="6"/>
                  </a:cubicBezTo>
                  <a:cubicBezTo>
                    <a:pt x="49" y="201"/>
                    <a:pt x="49" y="201"/>
                    <a:pt x="49" y="201"/>
                  </a:cubicBezTo>
                  <a:cubicBezTo>
                    <a:pt x="50" y="204"/>
                    <a:pt x="52" y="205"/>
                    <a:pt x="55" y="205"/>
                  </a:cubicBezTo>
                  <a:cubicBezTo>
                    <a:pt x="57" y="204"/>
                    <a:pt x="59" y="202"/>
                    <a:pt x="58" y="199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rgbClr val="0584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5" name="Freeform 169"/>
            <p:cNvSpPr>
              <a:spLocks noEditPoints="1"/>
            </p:cNvSpPr>
            <p:nvPr/>
          </p:nvSpPr>
          <p:spPr bwMode="auto">
            <a:xfrm>
              <a:off x="4960939" y="4400551"/>
              <a:ext cx="176213" cy="638175"/>
            </a:xfrm>
            <a:custGeom>
              <a:avLst/>
              <a:gdLst>
                <a:gd name="T0" fmla="*/ 78 w 78"/>
                <a:gd name="T1" fmla="*/ 65 h 283"/>
                <a:gd name="T2" fmla="*/ 78 w 78"/>
                <a:gd name="T3" fmla="*/ 19 h 283"/>
                <a:gd name="T4" fmla="*/ 59 w 78"/>
                <a:gd name="T5" fmla="*/ 0 h 283"/>
                <a:gd name="T6" fmla="*/ 19 w 78"/>
                <a:gd name="T7" fmla="*/ 0 h 283"/>
                <a:gd name="T8" fmla="*/ 0 w 78"/>
                <a:gd name="T9" fmla="*/ 19 h 283"/>
                <a:gd name="T10" fmla="*/ 0 w 78"/>
                <a:gd name="T11" fmla="*/ 264 h 283"/>
                <a:gd name="T12" fmla="*/ 19 w 78"/>
                <a:gd name="T13" fmla="*/ 283 h 283"/>
                <a:gd name="T14" fmla="*/ 59 w 78"/>
                <a:gd name="T15" fmla="*/ 283 h 283"/>
                <a:gd name="T16" fmla="*/ 78 w 78"/>
                <a:gd name="T17" fmla="*/ 264 h 283"/>
                <a:gd name="T18" fmla="*/ 78 w 78"/>
                <a:gd name="T19" fmla="*/ 109 h 283"/>
                <a:gd name="T20" fmla="*/ 70 w 78"/>
                <a:gd name="T21" fmla="*/ 77 h 283"/>
                <a:gd name="T22" fmla="*/ 78 w 78"/>
                <a:gd name="T23" fmla="*/ 65 h 283"/>
                <a:gd name="T24" fmla="*/ 55 w 78"/>
                <a:gd name="T25" fmla="*/ 255 h 283"/>
                <a:gd name="T26" fmla="*/ 23 w 78"/>
                <a:gd name="T27" fmla="*/ 255 h 283"/>
                <a:gd name="T28" fmla="*/ 16 w 78"/>
                <a:gd name="T29" fmla="*/ 248 h 283"/>
                <a:gd name="T30" fmla="*/ 23 w 78"/>
                <a:gd name="T31" fmla="*/ 241 h 283"/>
                <a:gd name="T32" fmla="*/ 55 w 78"/>
                <a:gd name="T33" fmla="*/ 241 h 283"/>
                <a:gd name="T34" fmla="*/ 62 w 78"/>
                <a:gd name="T35" fmla="*/ 248 h 283"/>
                <a:gd name="T36" fmla="*/ 55 w 78"/>
                <a:gd name="T37" fmla="*/ 255 h 283"/>
                <a:gd name="T38" fmla="*/ 55 w 78"/>
                <a:gd name="T39" fmla="*/ 63 h 283"/>
                <a:gd name="T40" fmla="*/ 23 w 78"/>
                <a:gd name="T41" fmla="*/ 63 h 283"/>
                <a:gd name="T42" fmla="*/ 16 w 78"/>
                <a:gd name="T43" fmla="*/ 57 h 283"/>
                <a:gd name="T44" fmla="*/ 23 w 78"/>
                <a:gd name="T45" fmla="*/ 50 h 283"/>
                <a:gd name="T46" fmla="*/ 55 w 78"/>
                <a:gd name="T47" fmla="*/ 50 h 283"/>
                <a:gd name="T48" fmla="*/ 62 w 78"/>
                <a:gd name="T49" fmla="*/ 57 h 283"/>
                <a:gd name="T50" fmla="*/ 55 w 78"/>
                <a:gd name="T51" fmla="*/ 6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8" h="283">
                  <a:moveTo>
                    <a:pt x="78" y="65"/>
                  </a:moveTo>
                  <a:cubicBezTo>
                    <a:pt x="78" y="19"/>
                    <a:pt x="78" y="19"/>
                    <a:pt x="78" y="19"/>
                  </a:cubicBezTo>
                  <a:cubicBezTo>
                    <a:pt x="78" y="9"/>
                    <a:pt x="70" y="0"/>
                    <a:pt x="5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74"/>
                    <a:pt x="9" y="283"/>
                    <a:pt x="19" y="283"/>
                  </a:cubicBezTo>
                  <a:cubicBezTo>
                    <a:pt x="59" y="283"/>
                    <a:pt x="59" y="283"/>
                    <a:pt x="59" y="283"/>
                  </a:cubicBezTo>
                  <a:cubicBezTo>
                    <a:pt x="69" y="283"/>
                    <a:pt x="78" y="274"/>
                    <a:pt x="78" y="264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2"/>
                    <a:pt x="73" y="66"/>
                    <a:pt x="78" y="65"/>
                  </a:cubicBezTo>
                  <a:close/>
                  <a:moveTo>
                    <a:pt x="55" y="255"/>
                  </a:moveTo>
                  <a:cubicBezTo>
                    <a:pt x="23" y="255"/>
                    <a:pt x="23" y="255"/>
                    <a:pt x="23" y="255"/>
                  </a:cubicBezTo>
                  <a:cubicBezTo>
                    <a:pt x="19" y="255"/>
                    <a:pt x="16" y="252"/>
                    <a:pt x="16" y="248"/>
                  </a:cubicBezTo>
                  <a:cubicBezTo>
                    <a:pt x="16" y="244"/>
                    <a:pt x="19" y="241"/>
                    <a:pt x="23" y="241"/>
                  </a:cubicBezTo>
                  <a:cubicBezTo>
                    <a:pt x="55" y="241"/>
                    <a:pt x="55" y="241"/>
                    <a:pt x="55" y="241"/>
                  </a:cubicBezTo>
                  <a:cubicBezTo>
                    <a:pt x="59" y="241"/>
                    <a:pt x="62" y="244"/>
                    <a:pt x="62" y="248"/>
                  </a:cubicBezTo>
                  <a:cubicBezTo>
                    <a:pt x="62" y="252"/>
                    <a:pt x="59" y="255"/>
                    <a:pt x="55" y="255"/>
                  </a:cubicBezTo>
                  <a:close/>
                  <a:moveTo>
                    <a:pt x="55" y="63"/>
                  </a:moveTo>
                  <a:cubicBezTo>
                    <a:pt x="23" y="63"/>
                    <a:pt x="23" y="63"/>
                    <a:pt x="23" y="63"/>
                  </a:cubicBezTo>
                  <a:cubicBezTo>
                    <a:pt x="19" y="63"/>
                    <a:pt x="16" y="60"/>
                    <a:pt x="16" y="57"/>
                  </a:cubicBezTo>
                  <a:cubicBezTo>
                    <a:pt x="16" y="53"/>
                    <a:pt x="19" y="50"/>
                    <a:pt x="23" y="50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9" y="50"/>
                    <a:pt x="62" y="53"/>
                    <a:pt x="62" y="57"/>
                  </a:cubicBezTo>
                  <a:cubicBezTo>
                    <a:pt x="62" y="60"/>
                    <a:pt x="59" y="63"/>
                    <a:pt x="55" y="63"/>
                  </a:cubicBezTo>
                  <a:close/>
                </a:path>
              </a:pathLst>
            </a:custGeom>
            <a:solidFill>
              <a:srgbClr val="FAAF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6" name="Rectangle 170"/>
            <p:cNvSpPr>
              <a:spLocks noChangeArrowheads="1"/>
            </p:cNvSpPr>
            <p:nvPr/>
          </p:nvSpPr>
          <p:spPr bwMode="auto">
            <a:xfrm>
              <a:off x="4794251" y="4465638"/>
              <a:ext cx="153988" cy="514350"/>
            </a:xfrm>
            <a:prstGeom prst="rect">
              <a:avLst/>
            </a:prstGeom>
            <a:solidFill>
              <a:srgbClr val="F7F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7" name="Freeform 171"/>
            <p:cNvSpPr>
              <a:spLocks noEditPoints="1"/>
            </p:cNvSpPr>
            <p:nvPr/>
          </p:nvSpPr>
          <p:spPr bwMode="auto">
            <a:xfrm>
              <a:off x="4781551" y="4391026"/>
              <a:ext cx="176213" cy="638175"/>
            </a:xfrm>
            <a:custGeom>
              <a:avLst/>
              <a:gdLst>
                <a:gd name="T0" fmla="*/ 59 w 78"/>
                <a:gd name="T1" fmla="*/ 0 h 283"/>
                <a:gd name="T2" fmla="*/ 20 w 78"/>
                <a:gd name="T3" fmla="*/ 0 h 283"/>
                <a:gd name="T4" fmla="*/ 1 w 78"/>
                <a:gd name="T5" fmla="*/ 19 h 283"/>
                <a:gd name="T6" fmla="*/ 0 w 78"/>
                <a:gd name="T7" fmla="*/ 263 h 283"/>
                <a:gd name="T8" fmla="*/ 19 w 78"/>
                <a:gd name="T9" fmla="*/ 282 h 283"/>
                <a:gd name="T10" fmla="*/ 59 w 78"/>
                <a:gd name="T11" fmla="*/ 283 h 283"/>
                <a:gd name="T12" fmla="*/ 78 w 78"/>
                <a:gd name="T13" fmla="*/ 263 h 283"/>
                <a:gd name="T14" fmla="*/ 78 w 78"/>
                <a:gd name="T15" fmla="*/ 19 h 283"/>
                <a:gd name="T16" fmla="*/ 59 w 78"/>
                <a:gd name="T17" fmla="*/ 0 h 283"/>
                <a:gd name="T18" fmla="*/ 56 w 78"/>
                <a:gd name="T19" fmla="*/ 254 h 283"/>
                <a:gd name="T20" fmla="*/ 23 w 78"/>
                <a:gd name="T21" fmla="*/ 254 h 283"/>
                <a:gd name="T22" fmla="*/ 17 w 78"/>
                <a:gd name="T23" fmla="*/ 248 h 283"/>
                <a:gd name="T24" fmla="*/ 23 w 78"/>
                <a:gd name="T25" fmla="*/ 241 h 283"/>
                <a:gd name="T26" fmla="*/ 56 w 78"/>
                <a:gd name="T27" fmla="*/ 241 h 283"/>
                <a:gd name="T28" fmla="*/ 62 w 78"/>
                <a:gd name="T29" fmla="*/ 248 h 283"/>
                <a:gd name="T30" fmla="*/ 56 w 78"/>
                <a:gd name="T31" fmla="*/ 254 h 283"/>
                <a:gd name="T32" fmla="*/ 56 w 78"/>
                <a:gd name="T33" fmla="*/ 63 h 283"/>
                <a:gd name="T34" fmla="*/ 23 w 78"/>
                <a:gd name="T35" fmla="*/ 63 h 283"/>
                <a:gd name="T36" fmla="*/ 17 w 78"/>
                <a:gd name="T37" fmla="*/ 56 h 283"/>
                <a:gd name="T38" fmla="*/ 23 w 78"/>
                <a:gd name="T39" fmla="*/ 50 h 283"/>
                <a:gd name="T40" fmla="*/ 56 w 78"/>
                <a:gd name="T41" fmla="*/ 50 h 283"/>
                <a:gd name="T42" fmla="*/ 62 w 78"/>
                <a:gd name="T43" fmla="*/ 56 h 283"/>
                <a:gd name="T44" fmla="*/ 56 w 78"/>
                <a:gd name="T45" fmla="*/ 6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8" h="283">
                  <a:moveTo>
                    <a:pt x="59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1" y="9"/>
                    <a:pt x="1" y="19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4"/>
                    <a:pt x="9" y="282"/>
                    <a:pt x="19" y="282"/>
                  </a:cubicBezTo>
                  <a:cubicBezTo>
                    <a:pt x="59" y="283"/>
                    <a:pt x="59" y="283"/>
                    <a:pt x="59" y="283"/>
                  </a:cubicBezTo>
                  <a:cubicBezTo>
                    <a:pt x="70" y="283"/>
                    <a:pt x="78" y="274"/>
                    <a:pt x="78" y="263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9"/>
                    <a:pt x="70" y="0"/>
                    <a:pt x="59" y="0"/>
                  </a:cubicBezTo>
                  <a:close/>
                  <a:moveTo>
                    <a:pt x="56" y="254"/>
                  </a:moveTo>
                  <a:cubicBezTo>
                    <a:pt x="23" y="254"/>
                    <a:pt x="23" y="254"/>
                    <a:pt x="23" y="254"/>
                  </a:cubicBezTo>
                  <a:cubicBezTo>
                    <a:pt x="20" y="254"/>
                    <a:pt x="17" y="251"/>
                    <a:pt x="17" y="248"/>
                  </a:cubicBezTo>
                  <a:cubicBezTo>
                    <a:pt x="17" y="244"/>
                    <a:pt x="20" y="241"/>
                    <a:pt x="23" y="241"/>
                  </a:cubicBezTo>
                  <a:cubicBezTo>
                    <a:pt x="56" y="241"/>
                    <a:pt x="56" y="241"/>
                    <a:pt x="56" y="241"/>
                  </a:cubicBezTo>
                  <a:cubicBezTo>
                    <a:pt x="59" y="241"/>
                    <a:pt x="62" y="244"/>
                    <a:pt x="62" y="248"/>
                  </a:cubicBezTo>
                  <a:cubicBezTo>
                    <a:pt x="62" y="251"/>
                    <a:pt x="59" y="254"/>
                    <a:pt x="56" y="254"/>
                  </a:cubicBezTo>
                  <a:close/>
                  <a:moveTo>
                    <a:pt x="56" y="63"/>
                  </a:moveTo>
                  <a:cubicBezTo>
                    <a:pt x="23" y="63"/>
                    <a:pt x="23" y="63"/>
                    <a:pt x="23" y="63"/>
                  </a:cubicBezTo>
                  <a:cubicBezTo>
                    <a:pt x="20" y="63"/>
                    <a:pt x="17" y="60"/>
                    <a:pt x="17" y="56"/>
                  </a:cubicBezTo>
                  <a:cubicBezTo>
                    <a:pt x="17" y="53"/>
                    <a:pt x="20" y="50"/>
                    <a:pt x="23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9" y="50"/>
                    <a:pt x="62" y="53"/>
                    <a:pt x="62" y="56"/>
                  </a:cubicBezTo>
                  <a:cubicBezTo>
                    <a:pt x="62" y="60"/>
                    <a:pt x="59" y="63"/>
                    <a:pt x="56" y="63"/>
                  </a:cubicBezTo>
                  <a:close/>
                </a:path>
              </a:pathLst>
            </a:custGeom>
            <a:solidFill>
              <a:srgbClr val="0584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" name="Freeform 172"/>
            <p:cNvSpPr>
              <a:spLocks/>
            </p:cNvSpPr>
            <p:nvPr/>
          </p:nvSpPr>
          <p:spPr bwMode="auto">
            <a:xfrm>
              <a:off x="5118101" y="4505326"/>
              <a:ext cx="341313" cy="528638"/>
            </a:xfrm>
            <a:custGeom>
              <a:avLst/>
              <a:gdLst>
                <a:gd name="T0" fmla="*/ 151 w 152"/>
                <a:gd name="T1" fmla="*/ 204 h 234"/>
                <a:gd name="T2" fmla="*/ 103 w 152"/>
                <a:gd name="T3" fmla="*/ 10 h 234"/>
                <a:gd name="T4" fmla="*/ 90 w 152"/>
                <a:gd name="T5" fmla="*/ 1 h 234"/>
                <a:gd name="T6" fmla="*/ 82 w 152"/>
                <a:gd name="T7" fmla="*/ 14 h 234"/>
                <a:gd name="T8" fmla="*/ 127 w 152"/>
                <a:gd name="T9" fmla="*/ 193 h 234"/>
                <a:gd name="T10" fmla="*/ 67 w 152"/>
                <a:gd name="T11" fmla="*/ 206 h 234"/>
                <a:gd name="T12" fmla="*/ 22 w 152"/>
                <a:gd name="T13" fmla="*/ 26 h 234"/>
                <a:gd name="T14" fmla="*/ 9 w 152"/>
                <a:gd name="T15" fmla="*/ 18 h 234"/>
                <a:gd name="T16" fmla="*/ 9 w 152"/>
                <a:gd name="T17" fmla="*/ 18 h 234"/>
                <a:gd name="T18" fmla="*/ 1 w 152"/>
                <a:gd name="T19" fmla="*/ 30 h 234"/>
                <a:gd name="T20" fmla="*/ 9 w 152"/>
                <a:gd name="T21" fmla="*/ 62 h 234"/>
                <a:gd name="T22" fmla="*/ 50 w 152"/>
                <a:gd name="T23" fmla="*/ 225 h 234"/>
                <a:gd name="T24" fmla="*/ 62 w 152"/>
                <a:gd name="T25" fmla="*/ 234 h 234"/>
                <a:gd name="T26" fmla="*/ 62 w 152"/>
                <a:gd name="T27" fmla="*/ 234 h 234"/>
                <a:gd name="T28" fmla="*/ 145 w 152"/>
                <a:gd name="T29" fmla="*/ 215 h 234"/>
                <a:gd name="T30" fmla="*/ 144 w 152"/>
                <a:gd name="T31" fmla="*/ 215 h 234"/>
                <a:gd name="T32" fmla="*/ 145 w 152"/>
                <a:gd name="T33" fmla="*/ 215 h 234"/>
                <a:gd name="T34" fmla="*/ 151 w 152"/>
                <a:gd name="T35" fmla="*/ 20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2" h="234">
                  <a:moveTo>
                    <a:pt x="151" y="204"/>
                  </a:moveTo>
                  <a:cubicBezTo>
                    <a:pt x="150" y="199"/>
                    <a:pt x="103" y="10"/>
                    <a:pt x="103" y="10"/>
                  </a:cubicBezTo>
                  <a:cubicBezTo>
                    <a:pt x="101" y="4"/>
                    <a:pt x="96" y="0"/>
                    <a:pt x="90" y="1"/>
                  </a:cubicBezTo>
                  <a:cubicBezTo>
                    <a:pt x="84" y="2"/>
                    <a:pt x="80" y="8"/>
                    <a:pt x="82" y="14"/>
                  </a:cubicBezTo>
                  <a:cubicBezTo>
                    <a:pt x="127" y="193"/>
                    <a:pt x="127" y="193"/>
                    <a:pt x="127" y="193"/>
                  </a:cubicBezTo>
                  <a:cubicBezTo>
                    <a:pt x="67" y="206"/>
                    <a:pt x="67" y="206"/>
                    <a:pt x="67" y="20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1" y="20"/>
                    <a:pt x="15" y="16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4" y="19"/>
                    <a:pt x="0" y="25"/>
                    <a:pt x="1" y="30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50" y="225"/>
                    <a:pt x="50" y="225"/>
                    <a:pt x="50" y="225"/>
                  </a:cubicBezTo>
                  <a:cubicBezTo>
                    <a:pt x="51" y="231"/>
                    <a:pt x="56" y="234"/>
                    <a:pt x="62" y="234"/>
                  </a:cubicBezTo>
                  <a:cubicBezTo>
                    <a:pt x="62" y="234"/>
                    <a:pt x="62" y="234"/>
                    <a:pt x="62" y="234"/>
                  </a:cubicBezTo>
                  <a:cubicBezTo>
                    <a:pt x="145" y="215"/>
                    <a:pt x="145" y="215"/>
                    <a:pt x="145" y="215"/>
                  </a:cubicBezTo>
                  <a:cubicBezTo>
                    <a:pt x="144" y="215"/>
                    <a:pt x="144" y="215"/>
                    <a:pt x="144" y="215"/>
                  </a:cubicBezTo>
                  <a:cubicBezTo>
                    <a:pt x="144" y="215"/>
                    <a:pt x="144" y="215"/>
                    <a:pt x="145" y="215"/>
                  </a:cubicBezTo>
                  <a:cubicBezTo>
                    <a:pt x="150" y="213"/>
                    <a:pt x="152" y="210"/>
                    <a:pt x="151" y="204"/>
                  </a:cubicBez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92" name="组合 391"/>
          <p:cNvGrpSpPr/>
          <p:nvPr/>
        </p:nvGrpSpPr>
        <p:grpSpPr>
          <a:xfrm>
            <a:off x="5754734" y="357188"/>
            <a:ext cx="1058863" cy="1060450"/>
            <a:chOff x="5891214" y="357188"/>
            <a:chExt cx="1058863" cy="1060450"/>
          </a:xfrm>
        </p:grpSpPr>
        <p:sp>
          <p:nvSpPr>
            <p:cNvPr id="359" name="Oval 173"/>
            <p:cNvSpPr>
              <a:spLocks noChangeArrowheads="1"/>
            </p:cNvSpPr>
            <p:nvPr/>
          </p:nvSpPr>
          <p:spPr bwMode="auto">
            <a:xfrm>
              <a:off x="5891214" y="357188"/>
              <a:ext cx="1058863" cy="1060450"/>
            </a:xfrm>
            <a:prstGeom prst="ellipse">
              <a:avLst/>
            </a:prstGeom>
            <a:solidFill>
              <a:srgbClr val="6DA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0" name="Freeform 174"/>
            <p:cNvSpPr>
              <a:spLocks/>
            </p:cNvSpPr>
            <p:nvPr/>
          </p:nvSpPr>
          <p:spPr bwMode="auto">
            <a:xfrm>
              <a:off x="6265864" y="669926"/>
              <a:ext cx="334963" cy="458788"/>
            </a:xfrm>
            <a:custGeom>
              <a:avLst/>
              <a:gdLst>
                <a:gd name="T0" fmla="*/ 149 w 149"/>
                <a:gd name="T1" fmla="*/ 75 h 204"/>
                <a:gd name="T2" fmla="*/ 83 w 149"/>
                <a:gd name="T3" fmla="*/ 181 h 204"/>
                <a:gd name="T4" fmla="*/ 0 w 149"/>
                <a:gd name="T5" fmla="*/ 75 h 204"/>
                <a:gd name="T6" fmla="*/ 75 w 149"/>
                <a:gd name="T7" fmla="*/ 0 h 204"/>
                <a:gd name="T8" fmla="*/ 149 w 149"/>
                <a:gd name="T9" fmla="*/ 75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204">
                  <a:moveTo>
                    <a:pt x="149" y="75"/>
                  </a:moveTo>
                  <a:cubicBezTo>
                    <a:pt x="149" y="116"/>
                    <a:pt x="112" y="161"/>
                    <a:pt x="83" y="181"/>
                  </a:cubicBezTo>
                  <a:cubicBezTo>
                    <a:pt x="49" y="204"/>
                    <a:pt x="0" y="116"/>
                    <a:pt x="0" y="75"/>
                  </a:cubicBezTo>
                  <a:cubicBezTo>
                    <a:pt x="0" y="34"/>
                    <a:pt x="34" y="0"/>
                    <a:pt x="75" y="0"/>
                  </a:cubicBezTo>
                  <a:cubicBezTo>
                    <a:pt x="116" y="0"/>
                    <a:pt x="149" y="34"/>
                    <a:pt x="149" y="75"/>
                  </a:cubicBezTo>
                  <a:close/>
                </a:path>
              </a:pathLst>
            </a:custGeom>
            <a:solidFill>
              <a:srgbClr val="F6B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1" name="Freeform 175"/>
            <p:cNvSpPr>
              <a:spLocks noEditPoints="1"/>
            </p:cNvSpPr>
            <p:nvPr/>
          </p:nvSpPr>
          <p:spPr bwMode="auto">
            <a:xfrm>
              <a:off x="6229351" y="635001"/>
              <a:ext cx="403225" cy="579438"/>
            </a:xfrm>
            <a:custGeom>
              <a:avLst/>
              <a:gdLst>
                <a:gd name="T0" fmla="*/ 95 w 179"/>
                <a:gd name="T1" fmla="*/ 0 h 257"/>
                <a:gd name="T2" fmla="*/ 84 w 179"/>
                <a:gd name="T3" fmla="*/ 0 h 257"/>
                <a:gd name="T4" fmla="*/ 0 w 179"/>
                <a:gd name="T5" fmla="*/ 89 h 257"/>
                <a:gd name="T6" fmla="*/ 40 w 179"/>
                <a:gd name="T7" fmla="*/ 164 h 257"/>
                <a:gd name="T8" fmla="*/ 40 w 179"/>
                <a:gd name="T9" fmla="*/ 190 h 257"/>
                <a:gd name="T10" fmla="*/ 47 w 179"/>
                <a:gd name="T11" fmla="*/ 203 h 257"/>
                <a:gd name="T12" fmla="*/ 49 w 179"/>
                <a:gd name="T13" fmla="*/ 206 h 257"/>
                <a:gd name="T14" fmla="*/ 47 w 179"/>
                <a:gd name="T15" fmla="*/ 210 h 257"/>
                <a:gd name="T16" fmla="*/ 41 w 179"/>
                <a:gd name="T17" fmla="*/ 217 h 257"/>
                <a:gd name="T18" fmla="*/ 41 w 179"/>
                <a:gd name="T19" fmla="*/ 234 h 257"/>
                <a:gd name="T20" fmla="*/ 47 w 179"/>
                <a:gd name="T21" fmla="*/ 241 h 257"/>
                <a:gd name="T22" fmla="*/ 52 w 179"/>
                <a:gd name="T23" fmla="*/ 241 h 257"/>
                <a:gd name="T24" fmla="*/ 58 w 179"/>
                <a:gd name="T25" fmla="*/ 244 h 257"/>
                <a:gd name="T26" fmla="*/ 90 w 179"/>
                <a:gd name="T27" fmla="*/ 257 h 257"/>
                <a:gd name="T28" fmla="*/ 121 w 179"/>
                <a:gd name="T29" fmla="*/ 244 h 257"/>
                <a:gd name="T30" fmla="*/ 128 w 179"/>
                <a:gd name="T31" fmla="*/ 241 h 257"/>
                <a:gd name="T32" fmla="*/ 132 w 179"/>
                <a:gd name="T33" fmla="*/ 241 h 257"/>
                <a:gd name="T34" fmla="*/ 139 w 179"/>
                <a:gd name="T35" fmla="*/ 234 h 257"/>
                <a:gd name="T36" fmla="*/ 139 w 179"/>
                <a:gd name="T37" fmla="*/ 217 h 257"/>
                <a:gd name="T38" fmla="*/ 132 w 179"/>
                <a:gd name="T39" fmla="*/ 210 h 257"/>
                <a:gd name="T40" fmla="*/ 131 w 179"/>
                <a:gd name="T41" fmla="*/ 206 h 257"/>
                <a:gd name="T42" fmla="*/ 132 w 179"/>
                <a:gd name="T43" fmla="*/ 203 h 257"/>
                <a:gd name="T44" fmla="*/ 140 w 179"/>
                <a:gd name="T45" fmla="*/ 190 h 257"/>
                <a:gd name="T46" fmla="*/ 140 w 179"/>
                <a:gd name="T47" fmla="*/ 164 h 257"/>
                <a:gd name="T48" fmla="*/ 179 w 179"/>
                <a:gd name="T49" fmla="*/ 89 h 257"/>
                <a:gd name="T50" fmla="*/ 95 w 179"/>
                <a:gd name="T51" fmla="*/ 0 h 257"/>
                <a:gd name="T52" fmla="*/ 121 w 179"/>
                <a:gd name="T53" fmla="*/ 144 h 257"/>
                <a:gd name="T54" fmla="*/ 116 w 179"/>
                <a:gd name="T55" fmla="*/ 147 h 257"/>
                <a:gd name="T56" fmla="*/ 116 w 179"/>
                <a:gd name="T57" fmla="*/ 171 h 257"/>
                <a:gd name="T58" fmla="*/ 109 w 179"/>
                <a:gd name="T59" fmla="*/ 179 h 257"/>
                <a:gd name="T60" fmla="*/ 91 w 179"/>
                <a:gd name="T61" fmla="*/ 182 h 257"/>
                <a:gd name="T62" fmla="*/ 70 w 179"/>
                <a:gd name="T63" fmla="*/ 179 h 257"/>
                <a:gd name="T64" fmla="*/ 63 w 179"/>
                <a:gd name="T65" fmla="*/ 171 h 257"/>
                <a:gd name="T66" fmla="*/ 63 w 179"/>
                <a:gd name="T67" fmla="*/ 147 h 257"/>
                <a:gd name="T68" fmla="*/ 58 w 179"/>
                <a:gd name="T69" fmla="*/ 144 h 257"/>
                <a:gd name="T70" fmla="*/ 28 w 179"/>
                <a:gd name="T71" fmla="*/ 91 h 257"/>
                <a:gd name="T72" fmla="*/ 90 w 179"/>
                <a:gd name="T73" fmla="*/ 29 h 257"/>
                <a:gd name="T74" fmla="*/ 151 w 179"/>
                <a:gd name="T75" fmla="*/ 91 h 257"/>
                <a:gd name="T76" fmla="*/ 121 w 179"/>
                <a:gd name="T77" fmla="*/ 144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9" h="257">
                  <a:moveTo>
                    <a:pt x="95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3"/>
                    <a:pt x="0" y="42"/>
                    <a:pt x="0" y="89"/>
                  </a:cubicBezTo>
                  <a:cubicBezTo>
                    <a:pt x="0" y="122"/>
                    <a:pt x="15" y="148"/>
                    <a:pt x="40" y="164"/>
                  </a:cubicBezTo>
                  <a:cubicBezTo>
                    <a:pt x="40" y="190"/>
                    <a:pt x="40" y="190"/>
                    <a:pt x="40" y="190"/>
                  </a:cubicBezTo>
                  <a:cubicBezTo>
                    <a:pt x="40" y="197"/>
                    <a:pt x="42" y="200"/>
                    <a:pt x="47" y="203"/>
                  </a:cubicBezTo>
                  <a:cubicBezTo>
                    <a:pt x="48" y="204"/>
                    <a:pt x="49" y="205"/>
                    <a:pt x="49" y="206"/>
                  </a:cubicBezTo>
                  <a:cubicBezTo>
                    <a:pt x="49" y="208"/>
                    <a:pt x="49" y="209"/>
                    <a:pt x="47" y="210"/>
                  </a:cubicBezTo>
                  <a:cubicBezTo>
                    <a:pt x="41" y="210"/>
                    <a:pt x="41" y="217"/>
                    <a:pt x="41" y="217"/>
                  </a:cubicBezTo>
                  <a:cubicBezTo>
                    <a:pt x="41" y="220"/>
                    <a:pt x="41" y="234"/>
                    <a:pt x="41" y="234"/>
                  </a:cubicBezTo>
                  <a:cubicBezTo>
                    <a:pt x="41" y="238"/>
                    <a:pt x="44" y="241"/>
                    <a:pt x="47" y="241"/>
                  </a:cubicBezTo>
                  <a:cubicBezTo>
                    <a:pt x="52" y="241"/>
                    <a:pt x="52" y="241"/>
                    <a:pt x="52" y="241"/>
                  </a:cubicBezTo>
                  <a:cubicBezTo>
                    <a:pt x="55" y="241"/>
                    <a:pt x="58" y="244"/>
                    <a:pt x="58" y="244"/>
                  </a:cubicBezTo>
                  <a:cubicBezTo>
                    <a:pt x="58" y="244"/>
                    <a:pt x="74" y="257"/>
                    <a:pt x="90" y="257"/>
                  </a:cubicBezTo>
                  <a:cubicBezTo>
                    <a:pt x="106" y="257"/>
                    <a:pt x="121" y="244"/>
                    <a:pt x="121" y="244"/>
                  </a:cubicBezTo>
                  <a:cubicBezTo>
                    <a:pt x="121" y="244"/>
                    <a:pt x="124" y="241"/>
                    <a:pt x="128" y="241"/>
                  </a:cubicBezTo>
                  <a:cubicBezTo>
                    <a:pt x="132" y="241"/>
                    <a:pt x="132" y="241"/>
                    <a:pt x="132" y="241"/>
                  </a:cubicBezTo>
                  <a:cubicBezTo>
                    <a:pt x="136" y="241"/>
                    <a:pt x="139" y="238"/>
                    <a:pt x="139" y="234"/>
                  </a:cubicBezTo>
                  <a:cubicBezTo>
                    <a:pt x="139" y="234"/>
                    <a:pt x="139" y="220"/>
                    <a:pt x="139" y="217"/>
                  </a:cubicBezTo>
                  <a:cubicBezTo>
                    <a:pt x="139" y="217"/>
                    <a:pt x="139" y="210"/>
                    <a:pt x="132" y="210"/>
                  </a:cubicBezTo>
                  <a:cubicBezTo>
                    <a:pt x="130" y="209"/>
                    <a:pt x="131" y="208"/>
                    <a:pt x="131" y="206"/>
                  </a:cubicBezTo>
                  <a:cubicBezTo>
                    <a:pt x="131" y="205"/>
                    <a:pt x="131" y="204"/>
                    <a:pt x="132" y="203"/>
                  </a:cubicBezTo>
                  <a:cubicBezTo>
                    <a:pt x="137" y="200"/>
                    <a:pt x="140" y="197"/>
                    <a:pt x="140" y="190"/>
                  </a:cubicBezTo>
                  <a:cubicBezTo>
                    <a:pt x="140" y="164"/>
                    <a:pt x="140" y="164"/>
                    <a:pt x="140" y="164"/>
                  </a:cubicBezTo>
                  <a:cubicBezTo>
                    <a:pt x="165" y="148"/>
                    <a:pt x="179" y="122"/>
                    <a:pt x="179" y="89"/>
                  </a:cubicBezTo>
                  <a:cubicBezTo>
                    <a:pt x="179" y="42"/>
                    <a:pt x="142" y="3"/>
                    <a:pt x="95" y="0"/>
                  </a:cubicBezTo>
                  <a:close/>
                  <a:moveTo>
                    <a:pt x="121" y="144"/>
                  </a:moveTo>
                  <a:cubicBezTo>
                    <a:pt x="116" y="147"/>
                    <a:pt x="116" y="147"/>
                    <a:pt x="116" y="147"/>
                  </a:cubicBezTo>
                  <a:cubicBezTo>
                    <a:pt x="116" y="171"/>
                    <a:pt x="116" y="171"/>
                    <a:pt x="116" y="171"/>
                  </a:cubicBezTo>
                  <a:cubicBezTo>
                    <a:pt x="116" y="175"/>
                    <a:pt x="113" y="179"/>
                    <a:pt x="109" y="179"/>
                  </a:cubicBezTo>
                  <a:cubicBezTo>
                    <a:pt x="109" y="179"/>
                    <a:pt x="103" y="182"/>
                    <a:pt x="91" y="182"/>
                  </a:cubicBezTo>
                  <a:cubicBezTo>
                    <a:pt x="79" y="182"/>
                    <a:pt x="70" y="179"/>
                    <a:pt x="70" y="179"/>
                  </a:cubicBezTo>
                  <a:cubicBezTo>
                    <a:pt x="66" y="179"/>
                    <a:pt x="63" y="175"/>
                    <a:pt x="63" y="171"/>
                  </a:cubicBezTo>
                  <a:cubicBezTo>
                    <a:pt x="63" y="147"/>
                    <a:pt x="63" y="147"/>
                    <a:pt x="63" y="147"/>
                  </a:cubicBezTo>
                  <a:cubicBezTo>
                    <a:pt x="58" y="144"/>
                    <a:pt x="58" y="144"/>
                    <a:pt x="58" y="144"/>
                  </a:cubicBezTo>
                  <a:cubicBezTo>
                    <a:pt x="33" y="131"/>
                    <a:pt x="28" y="108"/>
                    <a:pt x="28" y="91"/>
                  </a:cubicBezTo>
                  <a:cubicBezTo>
                    <a:pt x="28" y="57"/>
                    <a:pt x="56" y="29"/>
                    <a:pt x="90" y="29"/>
                  </a:cubicBezTo>
                  <a:cubicBezTo>
                    <a:pt x="124" y="29"/>
                    <a:pt x="151" y="57"/>
                    <a:pt x="151" y="91"/>
                  </a:cubicBezTo>
                  <a:cubicBezTo>
                    <a:pt x="151" y="108"/>
                    <a:pt x="146" y="131"/>
                    <a:pt x="121" y="144"/>
                  </a:cubicBez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2" name="Freeform 176"/>
            <p:cNvSpPr>
              <a:spLocks/>
            </p:cNvSpPr>
            <p:nvPr/>
          </p:nvSpPr>
          <p:spPr bwMode="auto">
            <a:xfrm>
              <a:off x="6610351" y="630238"/>
              <a:ext cx="76200" cy="69850"/>
            </a:xfrm>
            <a:custGeom>
              <a:avLst/>
              <a:gdLst>
                <a:gd name="T0" fmla="*/ 34 w 34"/>
                <a:gd name="T1" fmla="*/ 12 h 31"/>
                <a:gd name="T2" fmla="*/ 32 w 34"/>
                <a:gd name="T3" fmla="*/ 6 h 31"/>
                <a:gd name="T4" fmla="*/ 30 w 34"/>
                <a:gd name="T5" fmla="*/ 3 h 31"/>
                <a:gd name="T6" fmla="*/ 24 w 34"/>
                <a:gd name="T7" fmla="*/ 0 h 31"/>
                <a:gd name="T8" fmla="*/ 18 w 34"/>
                <a:gd name="T9" fmla="*/ 2 h 31"/>
                <a:gd name="T10" fmla="*/ 3 w 34"/>
                <a:gd name="T11" fmla="*/ 16 h 31"/>
                <a:gd name="T12" fmla="*/ 3 w 34"/>
                <a:gd name="T13" fmla="*/ 27 h 31"/>
                <a:gd name="T14" fmla="*/ 3 w 34"/>
                <a:gd name="T15" fmla="*/ 27 h 31"/>
                <a:gd name="T16" fmla="*/ 14 w 34"/>
                <a:gd name="T17" fmla="*/ 29 h 31"/>
                <a:gd name="T18" fmla="*/ 31 w 34"/>
                <a:gd name="T19" fmla="*/ 17 h 31"/>
                <a:gd name="T20" fmla="*/ 34 w 34"/>
                <a:gd name="T21" fmla="*/ 1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31">
                  <a:moveTo>
                    <a:pt x="34" y="12"/>
                  </a:moveTo>
                  <a:cubicBezTo>
                    <a:pt x="34" y="10"/>
                    <a:pt x="34" y="8"/>
                    <a:pt x="32" y="6"/>
                  </a:cubicBezTo>
                  <a:cubicBezTo>
                    <a:pt x="31" y="5"/>
                    <a:pt x="31" y="4"/>
                    <a:pt x="30" y="3"/>
                  </a:cubicBezTo>
                  <a:cubicBezTo>
                    <a:pt x="28" y="1"/>
                    <a:pt x="26" y="0"/>
                    <a:pt x="24" y="0"/>
                  </a:cubicBezTo>
                  <a:cubicBezTo>
                    <a:pt x="22" y="0"/>
                    <a:pt x="20" y="0"/>
                    <a:pt x="18" y="2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9"/>
                    <a:pt x="0" y="24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6" y="31"/>
                    <a:pt x="11" y="31"/>
                    <a:pt x="14" y="29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2" y="16"/>
                    <a:pt x="34" y="14"/>
                    <a:pt x="34" y="12"/>
                  </a:cubicBezTo>
                  <a:close/>
                </a:path>
              </a:pathLst>
            </a:cu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3" name="Freeform 177"/>
            <p:cNvSpPr>
              <a:spLocks/>
            </p:cNvSpPr>
            <p:nvPr/>
          </p:nvSpPr>
          <p:spPr bwMode="auto">
            <a:xfrm>
              <a:off x="6407151" y="522288"/>
              <a:ext cx="44450" cy="80963"/>
            </a:xfrm>
            <a:custGeom>
              <a:avLst/>
              <a:gdLst>
                <a:gd name="T0" fmla="*/ 10 w 20"/>
                <a:gd name="T1" fmla="*/ 36 h 36"/>
                <a:gd name="T2" fmla="*/ 11 w 20"/>
                <a:gd name="T3" fmla="*/ 36 h 36"/>
                <a:gd name="T4" fmla="*/ 19 w 20"/>
                <a:gd name="T5" fmla="*/ 29 h 36"/>
                <a:gd name="T6" fmla="*/ 20 w 20"/>
                <a:gd name="T7" fmla="*/ 9 h 36"/>
                <a:gd name="T8" fmla="*/ 18 w 20"/>
                <a:gd name="T9" fmla="*/ 3 h 36"/>
                <a:gd name="T10" fmla="*/ 12 w 20"/>
                <a:gd name="T11" fmla="*/ 0 h 36"/>
                <a:gd name="T12" fmla="*/ 8 w 20"/>
                <a:gd name="T13" fmla="*/ 0 h 36"/>
                <a:gd name="T14" fmla="*/ 2 w 20"/>
                <a:gd name="T15" fmla="*/ 3 h 36"/>
                <a:gd name="T16" fmla="*/ 0 w 20"/>
                <a:gd name="T17" fmla="*/ 9 h 36"/>
                <a:gd name="T18" fmla="*/ 2 w 20"/>
                <a:gd name="T19" fmla="*/ 29 h 36"/>
                <a:gd name="T20" fmla="*/ 10 w 20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36">
                  <a:moveTo>
                    <a:pt x="10" y="36"/>
                  </a:moveTo>
                  <a:cubicBezTo>
                    <a:pt x="10" y="36"/>
                    <a:pt x="10" y="36"/>
                    <a:pt x="11" y="36"/>
                  </a:cubicBezTo>
                  <a:cubicBezTo>
                    <a:pt x="15" y="36"/>
                    <a:pt x="18" y="33"/>
                    <a:pt x="19" y="2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7"/>
                    <a:pt x="19" y="4"/>
                    <a:pt x="18" y="3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6" y="0"/>
                    <a:pt x="3" y="1"/>
                    <a:pt x="2" y="3"/>
                  </a:cubicBezTo>
                  <a:cubicBezTo>
                    <a:pt x="0" y="5"/>
                    <a:pt x="0" y="7"/>
                    <a:pt x="0" y="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33"/>
                    <a:pt x="6" y="36"/>
                    <a:pt x="10" y="36"/>
                  </a:cubicBezTo>
                  <a:close/>
                </a:path>
              </a:pathLst>
            </a:cu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4" name="Freeform 178"/>
            <p:cNvSpPr>
              <a:spLocks/>
            </p:cNvSpPr>
            <p:nvPr/>
          </p:nvSpPr>
          <p:spPr bwMode="auto">
            <a:xfrm>
              <a:off x="6121401" y="881063"/>
              <a:ext cx="82550" cy="53975"/>
            </a:xfrm>
            <a:custGeom>
              <a:avLst/>
              <a:gdLst>
                <a:gd name="T0" fmla="*/ 36 w 37"/>
                <a:gd name="T1" fmla="*/ 7 h 24"/>
                <a:gd name="T2" fmla="*/ 27 w 37"/>
                <a:gd name="T3" fmla="*/ 1 h 24"/>
                <a:gd name="T4" fmla="*/ 7 w 37"/>
                <a:gd name="T5" fmla="*/ 4 h 24"/>
                <a:gd name="T6" fmla="*/ 2 w 37"/>
                <a:gd name="T7" fmla="*/ 8 h 24"/>
                <a:gd name="T8" fmla="*/ 0 w 37"/>
                <a:gd name="T9" fmla="*/ 14 h 24"/>
                <a:gd name="T10" fmla="*/ 1 w 37"/>
                <a:gd name="T11" fmla="*/ 18 h 24"/>
                <a:gd name="T12" fmla="*/ 5 w 37"/>
                <a:gd name="T13" fmla="*/ 23 h 24"/>
                <a:gd name="T14" fmla="*/ 12 w 37"/>
                <a:gd name="T15" fmla="*/ 23 h 24"/>
                <a:gd name="T16" fmla="*/ 31 w 37"/>
                <a:gd name="T17" fmla="*/ 17 h 24"/>
                <a:gd name="T18" fmla="*/ 36 w 37"/>
                <a:gd name="T19" fmla="*/ 8 h 24"/>
                <a:gd name="T20" fmla="*/ 36 w 37"/>
                <a:gd name="T21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24">
                  <a:moveTo>
                    <a:pt x="36" y="7"/>
                  </a:moveTo>
                  <a:cubicBezTo>
                    <a:pt x="35" y="3"/>
                    <a:pt x="31" y="0"/>
                    <a:pt x="2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5" y="5"/>
                    <a:pt x="3" y="6"/>
                    <a:pt x="2" y="8"/>
                  </a:cubicBezTo>
                  <a:cubicBezTo>
                    <a:pt x="0" y="9"/>
                    <a:pt x="0" y="12"/>
                    <a:pt x="0" y="14"/>
                  </a:cubicBezTo>
                  <a:cubicBezTo>
                    <a:pt x="1" y="15"/>
                    <a:pt x="1" y="17"/>
                    <a:pt x="1" y="18"/>
                  </a:cubicBezTo>
                  <a:cubicBezTo>
                    <a:pt x="2" y="20"/>
                    <a:pt x="3" y="22"/>
                    <a:pt x="5" y="23"/>
                  </a:cubicBezTo>
                  <a:cubicBezTo>
                    <a:pt x="7" y="24"/>
                    <a:pt x="9" y="24"/>
                    <a:pt x="12" y="23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5" y="16"/>
                    <a:pt x="37" y="12"/>
                    <a:pt x="36" y="8"/>
                  </a:cubicBezTo>
                  <a:cubicBezTo>
                    <a:pt x="36" y="8"/>
                    <a:pt x="36" y="7"/>
                    <a:pt x="36" y="7"/>
                  </a:cubicBezTo>
                  <a:close/>
                </a:path>
              </a:pathLst>
            </a:cu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5" name="Freeform 179"/>
            <p:cNvSpPr>
              <a:spLocks/>
            </p:cNvSpPr>
            <p:nvPr/>
          </p:nvSpPr>
          <p:spPr bwMode="auto">
            <a:xfrm>
              <a:off x="6175376" y="635001"/>
              <a:ext cx="76200" cy="73025"/>
            </a:xfrm>
            <a:custGeom>
              <a:avLst/>
              <a:gdLst>
                <a:gd name="T0" fmla="*/ 31 w 34"/>
                <a:gd name="T1" fmla="*/ 27 h 32"/>
                <a:gd name="T2" fmla="*/ 32 w 34"/>
                <a:gd name="T3" fmla="*/ 27 h 32"/>
                <a:gd name="T4" fmla="*/ 31 w 34"/>
                <a:gd name="T5" fmla="*/ 16 h 32"/>
                <a:gd name="T6" fmla="*/ 16 w 34"/>
                <a:gd name="T7" fmla="*/ 2 h 32"/>
                <a:gd name="T8" fmla="*/ 10 w 34"/>
                <a:gd name="T9" fmla="*/ 0 h 32"/>
                <a:gd name="T10" fmla="*/ 4 w 34"/>
                <a:gd name="T11" fmla="*/ 3 h 32"/>
                <a:gd name="T12" fmla="*/ 2 w 34"/>
                <a:gd name="T13" fmla="*/ 6 h 32"/>
                <a:gd name="T14" fmla="*/ 0 w 34"/>
                <a:gd name="T15" fmla="*/ 13 h 32"/>
                <a:gd name="T16" fmla="*/ 4 w 34"/>
                <a:gd name="T17" fmla="*/ 18 h 32"/>
                <a:gd name="T18" fmla="*/ 20 w 34"/>
                <a:gd name="T19" fmla="*/ 29 h 32"/>
                <a:gd name="T20" fmla="*/ 31 w 34"/>
                <a:gd name="T21" fmla="*/ 2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32">
                  <a:moveTo>
                    <a:pt x="31" y="27"/>
                  </a:moveTo>
                  <a:cubicBezTo>
                    <a:pt x="31" y="27"/>
                    <a:pt x="31" y="27"/>
                    <a:pt x="32" y="27"/>
                  </a:cubicBezTo>
                  <a:cubicBezTo>
                    <a:pt x="34" y="23"/>
                    <a:pt x="34" y="19"/>
                    <a:pt x="31" y="16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4" y="1"/>
                    <a:pt x="12" y="0"/>
                    <a:pt x="10" y="0"/>
                  </a:cubicBezTo>
                  <a:cubicBezTo>
                    <a:pt x="8" y="0"/>
                    <a:pt x="5" y="2"/>
                    <a:pt x="4" y="3"/>
                  </a:cubicBezTo>
                  <a:cubicBezTo>
                    <a:pt x="3" y="4"/>
                    <a:pt x="2" y="5"/>
                    <a:pt x="2" y="6"/>
                  </a:cubicBezTo>
                  <a:cubicBezTo>
                    <a:pt x="0" y="8"/>
                    <a:pt x="0" y="10"/>
                    <a:pt x="0" y="13"/>
                  </a:cubicBezTo>
                  <a:cubicBezTo>
                    <a:pt x="0" y="15"/>
                    <a:pt x="2" y="17"/>
                    <a:pt x="4" y="18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4" y="32"/>
                    <a:pt x="28" y="31"/>
                    <a:pt x="31" y="27"/>
                  </a:cubicBezTo>
                  <a:close/>
                </a:path>
              </a:pathLst>
            </a:cu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6" name="Freeform 180"/>
            <p:cNvSpPr>
              <a:spLocks/>
            </p:cNvSpPr>
            <p:nvPr/>
          </p:nvSpPr>
          <p:spPr bwMode="auto">
            <a:xfrm>
              <a:off x="6662739" y="876301"/>
              <a:ext cx="85725" cy="52388"/>
            </a:xfrm>
            <a:custGeom>
              <a:avLst/>
              <a:gdLst>
                <a:gd name="T0" fmla="*/ 36 w 38"/>
                <a:gd name="T1" fmla="*/ 7 h 23"/>
                <a:gd name="T2" fmla="*/ 30 w 38"/>
                <a:gd name="T3" fmla="*/ 3 h 23"/>
                <a:gd name="T4" fmla="*/ 11 w 38"/>
                <a:gd name="T5" fmla="*/ 1 h 23"/>
                <a:gd name="T6" fmla="*/ 2 w 38"/>
                <a:gd name="T7" fmla="*/ 7 h 23"/>
                <a:gd name="T8" fmla="*/ 1 w 38"/>
                <a:gd name="T9" fmla="*/ 8 h 23"/>
                <a:gd name="T10" fmla="*/ 7 w 38"/>
                <a:gd name="T11" fmla="*/ 17 h 23"/>
                <a:gd name="T12" fmla="*/ 26 w 38"/>
                <a:gd name="T13" fmla="*/ 23 h 23"/>
                <a:gd name="T14" fmla="*/ 32 w 38"/>
                <a:gd name="T15" fmla="*/ 22 h 23"/>
                <a:gd name="T16" fmla="*/ 36 w 38"/>
                <a:gd name="T17" fmla="*/ 17 h 23"/>
                <a:gd name="T18" fmla="*/ 37 w 38"/>
                <a:gd name="T19" fmla="*/ 13 h 23"/>
                <a:gd name="T20" fmla="*/ 36 w 38"/>
                <a:gd name="T2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" h="23">
                  <a:moveTo>
                    <a:pt x="36" y="7"/>
                  </a:moveTo>
                  <a:cubicBezTo>
                    <a:pt x="35" y="5"/>
                    <a:pt x="33" y="4"/>
                    <a:pt x="30" y="3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6" y="0"/>
                    <a:pt x="2" y="3"/>
                    <a:pt x="2" y="7"/>
                  </a:cubicBezTo>
                  <a:cubicBezTo>
                    <a:pt x="1" y="7"/>
                    <a:pt x="1" y="7"/>
                    <a:pt x="1" y="8"/>
                  </a:cubicBezTo>
                  <a:cubicBezTo>
                    <a:pt x="0" y="12"/>
                    <a:pt x="3" y="16"/>
                    <a:pt x="7" y="17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8" y="23"/>
                    <a:pt x="31" y="23"/>
                    <a:pt x="32" y="22"/>
                  </a:cubicBezTo>
                  <a:cubicBezTo>
                    <a:pt x="34" y="21"/>
                    <a:pt x="36" y="19"/>
                    <a:pt x="36" y="17"/>
                  </a:cubicBezTo>
                  <a:cubicBezTo>
                    <a:pt x="37" y="16"/>
                    <a:pt x="37" y="14"/>
                    <a:pt x="37" y="13"/>
                  </a:cubicBezTo>
                  <a:cubicBezTo>
                    <a:pt x="38" y="11"/>
                    <a:pt x="37" y="9"/>
                    <a:pt x="36" y="7"/>
                  </a:cubicBezTo>
                  <a:close/>
                </a:path>
              </a:pathLst>
            </a:cu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1" name="组合 410"/>
          <p:cNvGrpSpPr/>
          <p:nvPr/>
        </p:nvGrpSpPr>
        <p:grpSpPr>
          <a:xfrm>
            <a:off x="4400596" y="5435601"/>
            <a:ext cx="1058863" cy="1060450"/>
            <a:chOff x="4537076" y="5435601"/>
            <a:chExt cx="1058863" cy="1060450"/>
          </a:xfrm>
        </p:grpSpPr>
        <p:sp>
          <p:nvSpPr>
            <p:cNvPr id="367" name="Oval 181"/>
            <p:cNvSpPr>
              <a:spLocks noChangeArrowheads="1"/>
            </p:cNvSpPr>
            <p:nvPr/>
          </p:nvSpPr>
          <p:spPr bwMode="auto">
            <a:xfrm>
              <a:off x="4537076" y="5435601"/>
              <a:ext cx="1058863" cy="1060450"/>
            </a:xfrm>
            <a:prstGeom prst="ellipse">
              <a:avLst/>
            </a:prstGeom>
            <a:solidFill>
              <a:srgbClr val="FAAF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8" name="Freeform 182"/>
            <p:cNvSpPr>
              <a:spLocks/>
            </p:cNvSpPr>
            <p:nvPr/>
          </p:nvSpPr>
          <p:spPr bwMode="auto">
            <a:xfrm>
              <a:off x="4830764" y="6116638"/>
              <a:ext cx="207963" cy="204788"/>
            </a:xfrm>
            <a:custGeom>
              <a:avLst/>
              <a:gdLst>
                <a:gd name="T0" fmla="*/ 28 w 92"/>
                <a:gd name="T1" fmla="*/ 87 h 91"/>
                <a:gd name="T2" fmla="*/ 14 w 92"/>
                <a:gd name="T3" fmla="*/ 87 h 91"/>
                <a:gd name="T4" fmla="*/ 4 w 92"/>
                <a:gd name="T5" fmla="*/ 77 h 91"/>
                <a:gd name="T6" fmla="*/ 4 w 92"/>
                <a:gd name="T7" fmla="*/ 63 h 91"/>
                <a:gd name="T8" fmla="*/ 64 w 92"/>
                <a:gd name="T9" fmla="*/ 3 h 91"/>
                <a:gd name="T10" fmla="*/ 78 w 92"/>
                <a:gd name="T11" fmla="*/ 3 h 91"/>
                <a:gd name="T12" fmla="*/ 88 w 92"/>
                <a:gd name="T13" fmla="*/ 13 h 91"/>
                <a:gd name="T14" fmla="*/ 88 w 92"/>
                <a:gd name="T15" fmla="*/ 27 h 91"/>
                <a:gd name="T16" fmla="*/ 28 w 92"/>
                <a:gd name="T17" fmla="*/ 8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91">
                  <a:moveTo>
                    <a:pt x="28" y="87"/>
                  </a:moveTo>
                  <a:cubicBezTo>
                    <a:pt x="24" y="91"/>
                    <a:pt x="18" y="91"/>
                    <a:pt x="14" y="87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0" y="73"/>
                    <a:pt x="0" y="67"/>
                    <a:pt x="4" y="63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8" y="0"/>
                    <a:pt x="74" y="0"/>
                    <a:pt x="78" y="3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2" y="17"/>
                    <a:pt x="92" y="23"/>
                    <a:pt x="88" y="27"/>
                  </a:cubicBezTo>
                  <a:lnTo>
                    <a:pt x="28" y="87"/>
                  </a:lnTo>
                  <a:close/>
                </a:path>
              </a:pathLst>
            </a:custGeom>
            <a:solidFill>
              <a:srgbClr val="0C5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" name="Freeform 183"/>
            <p:cNvSpPr>
              <a:spLocks/>
            </p:cNvSpPr>
            <p:nvPr/>
          </p:nvSpPr>
          <p:spPr bwMode="auto">
            <a:xfrm>
              <a:off x="5102226" y="6116638"/>
              <a:ext cx="204788" cy="204788"/>
            </a:xfrm>
            <a:custGeom>
              <a:avLst/>
              <a:gdLst>
                <a:gd name="T0" fmla="*/ 64 w 91"/>
                <a:gd name="T1" fmla="*/ 87 h 91"/>
                <a:gd name="T2" fmla="*/ 77 w 91"/>
                <a:gd name="T3" fmla="*/ 87 h 91"/>
                <a:gd name="T4" fmla="*/ 87 w 91"/>
                <a:gd name="T5" fmla="*/ 77 h 91"/>
                <a:gd name="T6" fmla="*/ 87 w 91"/>
                <a:gd name="T7" fmla="*/ 63 h 91"/>
                <a:gd name="T8" fmla="*/ 27 w 91"/>
                <a:gd name="T9" fmla="*/ 3 h 91"/>
                <a:gd name="T10" fmla="*/ 14 w 91"/>
                <a:gd name="T11" fmla="*/ 3 h 91"/>
                <a:gd name="T12" fmla="*/ 4 w 91"/>
                <a:gd name="T13" fmla="*/ 13 h 91"/>
                <a:gd name="T14" fmla="*/ 4 w 91"/>
                <a:gd name="T15" fmla="*/ 27 h 91"/>
                <a:gd name="T16" fmla="*/ 64 w 91"/>
                <a:gd name="T17" fmla="*/ 8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91">
                  <a:moveTo>
                    <a:pt x="64" y="87"/>
                  </a:moveTo>
                  <a:cubicBezTo>
                    <a:pt x="68" y="91"/>
                    <a:pt x="74" y="91"/>
                    <a:pt x="77" y="87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91" y="73"/>
                    <a:pt x="91" y="67"/>
                    <a:pt x="87" y="6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4" y="0"/>
                    <a:pt x="18" y="0"/>
                    <a:pt x="14" y="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7"/>
                    <a:pt x="0" y="23"/>
                    <a:pt x="4" y="27"/>
                  </a:cubicBezTo>
                  <a:lnTo>
                    <a:pt x="64" y="87"/>
                  </a:lnTo>
                  <a:close/>
                </a:path>
              </a:pathLst>
            </a:custGeom>
            <a:solidFill>
              <a:srgbClr val="0C5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0" name="Oval 184"/>
            <p:cNvSpPr>
              <a:spLocks noChangeArrowheads="1"/>
            </p:cNvSpPr>
            <p:nvPr/>
          </p:nvSpPr>
          <p:spPr bwMode="auto">
            <a:xfrm>
              <a:off x="4787901" y="5613401"/>
              <a:ext cx="228600" cy="228600"/>
            </a:xfrm>
            <a:prstGeom prst="ellipse">
              <a:avLst/>
            </a:prstGeom>
            <a:solidFill>
              <a:srgbClr val="0C5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1" name="Oval 185"/>
            <p:cNvSpPr>
              <a:spLocks noChangeArrowheads="1"/>
            </p:cNvSpPr>
            <p:nvPr/>
          </p:nvSpPr>
          <p:spPr bwMode="auto">
            <a:xfrm>
              <a:off x="5153026" y="5613401"/>
              <a:ext cx="228600" cy="228600"/>
            </a:xfrm>
            <a:prstGeom prst="ellipse">
              <a:avLst/>
            </a:prstGeom>
            <a:solidFill>
              <a:srgbClr val="0C5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2" name="Oval 186"/>
            <p:cNvSpPr>
              <a:spLocks noChangeArrowheads="1"/>
            </p:cNvSpPr>
            <p:nvPr/>
          </p:nvSpPr>
          <p:spPr bwMode="auto">
            <a:xfrm>
              <a:off x="4760914" y="5665788"/>
              <a:ext cx="615950" cy="612775"/>
            </a:xfrm>
            <a:prstGeom prst="ellipse">
              <a:avLst/>
            </a:pr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3" name="Oval 187"/>
            <p:cNvSpPr>
              <a:spLocks noChangeArrowheads="1"/>
            </p:cNvSpPr>
            <p:nvPr/>
          </p:nvSpPr>
          <p:spPr bwMode="auto">
            <a:xfrm>
              <a:off x="4818064" y="5719763"/>
              <a:ext cx="504825" cy="504825"/>
            </a:xfrm>
            <a:prstGeom prst="ellipse">
              <a:avLst/>
            </a:prstGeom>
            <a:solidFill>
              <a:srgbClr val="F7F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4" name="Rectangle 188"/>
            <p:cNvSpPr>
              <a:spLocks noChangeArrowheads="1"/>
            </p:cNvSpPr>
            <p:nvPr/>
          </p:nvSpPr>
          <p:spPr bwMode="auto">
            <a:xfrm>
              <a:off x="5054601" y="5743576"/>
              <a:ext cx="31750" cy="57150"/>
            </a:xfrm>
            <a:prstGeom prst="rect">
              <a:avLst/>
            </a:pr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5" name="Rectangle 189"/>
            <p:cNvSpPr>
              <a:spLocks noChangeArrowheads="1"/>
            </p:cNvSpPr>
            <p:nvPr/>
          </p:nvSpPr>
          <p:spPr bwMode="auto">
            <a:xfrm>
              <a:off x="5054601" y="6148388"/>
              <a:ext cx="31750" cy="55563"/>
            </a:xfrm>
            <a:prstGeom prst="rect">
              <a:avLst/>
            </a:pr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6" name="Rectangle 190"/>
            <p:cNvSpPr>
              <a:spLocks noChangeArrowheads="1"/>
            </p:cNvSpPr>
            <p:nvPr/>
          </p:nvSpPr>
          <p:spPr bwMode="auto">
            <a:xfrm>
              <a:off x="5243514" y="5957888"/>
              <a:ext cx="57150" cy="31750"/>
            </a:xfrm>
            <a:prstGeom prst="rect">
              <a:avLst/>
            </a:pr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7" name="Rectangle 191"/>
            <p:cNvSpPr>
              <a:spLocks noChangeArrowheads="1"/>
            </p:cNvSpPr>
            <p:nvPr/>
          </p:nvSpPr>
          <p:spPr bwMode="auto">
            <a:xfrm>
              <a:off x="4840289" y="5957888"/>
              <a:ext cx="55563" cy="31750"/>
            </a:xfrm>
            <a:prstGeom prst="rect">
              <a:avLst/>
            </a:pr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8" name="Freeform 192"/>
            <p:cNvSpPr>
              <a:spLocks/>
            </p:cNvSpPr>
            <p:nvPr/>
          </p:nvSpPr>
          <p:spPr bwMode="auto">
            <a:xfrm>
              <a:off x="5054601" y="5811838"/>
              <a:ext cx="34925" cy="180975"/>
            </a:xfrm>
            <a:custGeom>
              <a:avLst/>
              <a:gdLst>
                <a:gd name="T0" fmla="*/ 16 w 16"/>
                <a:gd name="T1" fmla="*/ 77 h 80"/>
                <a:gd name="T2" fmla="*/ 13 w 16"/>
                <a:gd name="T3" fmla="*/ 80 h 80"/>
                <a:gd name="T4" fmla="*/ 3 w 16"/>
                <a:gd name="T5" fmla="*/ 80 h 80"/>
                <a:gd name="T6" fmla="*/ 0 w 16"/>
                <a:gd name="T7" fmla="*/ 77 h 80"/>
                <a:gd name="T8" fmla="*/ 0 w 16"/>
                <a:gd name="T9" fmla="*/ 16 h 80"/>
                <a:gd name="T10" fmla="*/ 1 w 16"/>
                <a:gd name="T11" fmla="*/ 11 h 80"/>
                <a:gd name="T12" fmla="*/ 7 w 16"/>
                <a:gd name="T13" fmla="*/ 1 h 80"/>
                <a:gd name="T14" fmla="*/ 9 w 16"/>
                <a:gd name="T15" fmla="*/ 1 h 80"/>
                <a:gd name="T16" fmla="*/ 14 w 16"/>
                <a:gd name="T17" fmla="*/ 11 h 80"/>
                <a:gd name="T18" fmla="*/ 16 w 16"/>
                <a:gd name="T19" fmla="*/ 16 h 80"/>
                <a:gd name="T20" fmla="*/ 16 w 16"/>
                <a:gd name="T21" fmla="*/ 77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0">
                  <a:moveTo>
                    <a:pt x="16" y="77"/>
                  </a:moveTo>
                  <a:cubicBezTo>
                    <a:pt x="16" y="79"/>
                    <a:pt x="14" y="80"/>
                    <a:pt x="13" y="80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1" y="80"/>
                    <a:pt x="0" y="79"/>
                    <a:pt x="0" y="7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5"/>
                    <a:pt x="1" y="12"/>
                    <a:pt x="1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8" y="0"/>
                    <a:pt x="9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12"/>
                    <a:pt x="16" y="15"/>
                    <a:pt x="16" y="16"/>
                  </a:cubicBezTo>
                  <a:lnTo>
                    <a:pt x="16" y="77"/>
                  </a:ln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9" name="Freeform 193"/>
            <p:cNvSpPr>
              <a:spLocks/>
            </p:cNvSpPr>
            <p:nvPr/>
          </p:nvSpPr>
          <p:spPr bwMode="auto">
            <a:xfrm>
              <a:off x="5054601" y="5957888"/>
              <a:ext cx="104775" cy="36513"/>
            </a:xfrm>
            <a:custGeom>
              <a:avLst/>
              <a:gdLst>
                <a:gd name="T0" fmla="*/ 3 w 47"/>
                <a:gd name="T1" fmla="*/ 16 h 16"/>
                <a:gd name="T2" fmla="*/ 0 w 47"/>
                <a:gd name="T3" fmla="*/ 13 h 16"/>
                <a:gd name="T4" fmla="*/ 0 w 47"/>
                <a:gd name="T5" fmla="*/ 3 h 16"/>
                <a:gd name="T6" fmla="*/ 3 w 47"/>
                <a:gd name="T7" fmla="*/ 0 h 16"/>
                <a:gd name="T8" fmla="*/ 30 w 47"/>
                <a:gd name="T9" fmla="*/ 0 h 16"/>
                <a:gd name="T10" fmla="*/ 35 w 47"/>
                <a:gd name="T11" fmla="*/ 1 h 16"/>
                <a:gd name="T12" fmla="*/ 46 w 47"/>
                <a:gd name="T13" fmla="*/ 7 h 16"/>
                <a:gd name="T14" fmla="*/ 46 w 47"/>
                <a:gd name="T15" fmla="*/ 9 h 16"/>
                <a:gd name="T16" fmla="*/ 35 w 47"/>
                <a:gd name="T17" fmla="*/ 15 h 16"/>
                <a:gd name="T18" fmla="*/ 30 w 47"/>
                <a:gd name="T19" fmla="*/ 16 h 16"/>
                <a:gd name="T20" fmla="*/ 3 w 47"/>
                <a:gd name="T2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16">
                  <a:moveTo>
                    <a:pt x="3" y="16"/>
                  </a:moveTo>
                  <a:cubicBezTo>
                    <a:pt x="1" y="16"/>
                    <a:pt x="0" y="15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4" y="1"/>
                    <a:pt x="35" y="1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7" y="7"/>
                    <a:pt x="47" y="9"/>
                    <a:pt x="46" y="9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4" y="15"/>
                    <a:pt x="32" y="16"/>
                    <a:pt x="30" y="16"/>
                  </a:cubicBezTo>
                  <a:lnTo>
                    <a:pt x="3" y="16"/>
                  </a:lnTo>
                  <a:close/>
                </a:path>
              </a:pathLst>
            </a:cu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0" name="Freeform 194"/>
            <p:cNvSpPr>
              <a:spLocks/>
            </p:cNvSpPr>
            <p:nvPr/>
          </p:nvSpPr>
          <p:spPr bwMode="auto">
            <a:xfrm>
              <a:off x="4941889" y="5970588"/>
              <a:ext cx="130175" cy="125413"/>
            </a:xfrm>
            <a:custGeom>
              <a:avLst/>
              <a:gdLst>
                <a:gd name="T0" fmla="*/ 3 w 82"/>
                <a:gd name="T1" fmla="*/ 79 h 79"/>
                <a:gd name="T2" fmla="*/ 0 w 82"/>
                <a:gd name="T3" fmla="*/ 76 h 79"/>
                <a:gd name="T4" fmla="*/ 79 w 82"/>
                <a:gd name="T5" fmla="*/ 0 h 79"/>
                <a:gd name="T6" fmla="*/ 82 w 82"/>
                <a:gd name="T7" fmla="*/ 2 h 79"/>
                <a:gd name="T8" fmla="*/ 3 w 82"/>
                <a:gd name="T9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79">
                  <a:moveTo>
                    <a:pt x="3" y="79"/>
                  </a:moveTo>
                  <a:lnTo>
                    <a:pt x="0" y="76"/>
                  </a:lnTo>
                  <a:lnTo>
                    <a:pt x="79" y="0"/>
                  </a:lnTo>
                  <a:lnTo>
                    <a:pt x="82" y="2"/>
                  </a:lnTo>
                  <a:lnTo>
                    <a:pt x="3" y="79"/>
                  </a:lnTo>
                  <a:close/>
                </a:path>
              </a:pathLst>
            </a:custGeom>
            <a:solidFill>
              <a:srgbClr val="0C5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1" name="Oval 195"/>
            <p:cNvSpPr>
              <a:spLocks noChangeArrowheads="1"/>
            </p:cNvSpPr>
            <p:nvPr/>
          </p:nvSpPr>
          <p:spPr bwMode="auto">
            <a:xfrm>
              <a:off x="5049839" y="5949951"/>
              <a:ext cx="55563" cy="55563"/>
            </a:xfrm>
            <a:prstGeom prst="ellipse">
              <a:avLst/>
            </a:prstGeom>
            <a:solidFill>
              <a:srgbClr val="0C5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2" name="组合 411"/>
          <p:cNvGrpSpPr/>
          <p:nvPr/>
        </p:nvGrpSpPr>
        <p:grpSpPr>
          <a:xfrm>
            <a:off x="5754734" y="5435601"/>
            <a:ext cx="1058863" cy="1060450"/>
            <a:chOff x="5891214" y="5435601"/>
            <a:chExt cx="1058863" cy="1060450"/>
          </a:xfrm>
        </p:grpSpPr>
        <p:sp>
          <p:nvSpPr>
            <p:cNvPr id="382" name="Oval 196"/>
            <p:cNvSpPr>
              <a:spLocks noChangeArrowheads="1"/>
            </p:cNvSpPr>
            <p:nvPr/>
          </p:nvSpPr>
          <p:spPr bwMode="auto">
            <a:xfrm>
              <a:off x="5891214" y="5435601"/>
              <a:ext cx="1058863" cy="1060450"/>
            </a:xfrm>
            <a:prstGeom prst="ellipse">
              <a:avLst/>
            </a:pr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3" name="Rectangle 197"/>
            <p:cNvSpPr>
              <a:spLocks noChangeArrowheads="1"/>
            </p:cNvSpPr>
            <p:nvPr/>
          </p:nvSpPr>
          <p:spPr bwMode="auto">
            <a:xfrm>
              <a:off x="6384926" y="6184901"/>
              <a:ext cx="133350" cy="77788"/>
            </a:xfrm>
            <a:prstGeom prst="rect">
              <a:avLst/>
            </a:pr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4" name="Freeform 198"/>
            <p:cNvSpPr>
              <a:spLocks/>
            </p:cNvSpPr>
            <p:nvPr/>
          </p:nvSpPr>
          <p:spPr bwMode="auto">
            <a:xfrm>
              <a:off x="6292851" y="5629276"/>
              <a:ext cx="323850" cy="541338"/>
            </a:xfrm>
            <a:custGeom>
              <a:avLst/>
              <a:gdLst>
                <a:gd name="T0" fmla="*/ 174 w 204"/>
                <a:gd name="T1" fmla="*/ 341 h 341"/>
                <a:gd name="T2" fmla="*/ 204 w 204"/>
                <a:gd name="T3" fmla="*/ 327 h 341"/>
                <a:gd name="T4" fmla="*/ 29 w 204"/>
                <a:gd name="T5" fmla="*/ 0 h 341"/>
                <a:gd name="T6" fmla="*/ 0 w 204"/>
                <a:gd name="T7" fmla="*/ 16 h 341"/>
                <a:gd name="T8" fmla="*/ 174 w 204"/>
                <a:gd name="T9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341">
                  <a:moveTo>
                    <a:pt x="174" y="341"/>
                  </a:moveTo>
                  <a:lnTo>
                    <a:pt x="204" y="327"/>
                  </a:lnTo>
                  <a:lnTo>
                    <a:pt x="29" y="0"/>
                  </a:lnTo>
                  <a:lnTo>
                    <a:pt x="0" y="16"/>
                  </a:lnTo>
                  <a:lnTo>
                    <a:pt x="174" y="341"/>
                  </a:ln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5" name="Freeform 199"/>
            <p:cNvSpPr>
              <a:spLocks/>
            </p:cNvSpPr>
            <p:nvPr/>
          </p:nvSpPr>
          <p:spPr bwMode="auto">
            <a:xfrm>
              <a:off x="6148389" y="5603876"/>
              <a:ext cx="511175" cy="604838"/>
            </a:xfrm>
            <a:custGeom>
              <a:avLst/>
              <a:gdLst>
                <a:gd name="T0" fmla="*/ 103 w 227"/>
                <a:gd name="T1" fmla="*/ 17 h 268"/>
                <a:gd name="T2" fmla="*/ 18 w 227"/>
                <a:gd name="T3" fmla="*/ 131 h 268"/>
                <a:gd name="T4" fmla="*/ 137 w 227"/>
                <a:gd name="T5" fmla="*/ 250 h 268"/>
                <a:gd name="T6" fmla="*/ 218 w 227"/>
                <a:gd name="T7" fmla="*/ 218 h 268"/>
                <a:gd name="T8" fmla="*/ 227 w 227"/>
                <a:gd name="T9" fmla="*/ 235 h 268"/>
                <a:gd name="T10" fmla="*/ 137 w 227"/>
                <a:gd name="T11" fmla="*/ 268 h 268"/>
                <a:gd name="T12" fmla="*/ 0 w 227"/>
                <a:gd name="T13" fmla="*/ 131 h 268"/>
                <a:gd name="T14" fmla="*/ 94 w 227"/>
                <a:gd name="T15" fmla="*/ 0 h 268"/>
                <a:gd name="T16" fmla="*/ 103 w 227"/>
                <a:gd name="T17" fmla="*/ 1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68">
                  <a:moveTo>
                    <a:pt x="103" y="17"/>
                  </a:moveTo>
                  <a:cubicBezTo>
                    <a:pt x="54" y="32"/>
                    <a:pt x="18" y="77"/>
                    <a:pt x="18" y="131"/>
                  </a:cubicBezTo>
                  <a:cubicBezTo>
                    <a:pt x="18" y="196"/>
                    <a:pt x="72" y="250"/>
                    <a:pt x="137" y="250"/>
                  </a:cubicBezTo>
                  <a:cubicBezTo>
                    <a:pt x="168" y="250"/>
                    <a:pt x="197" y="238"/>
                    <a:pt x="218" y="218"/>
                  </a:cubicBezTo>
                  <a:cubicBezTo>
                    <a:pt x="227" y="235"/>
                    <a:pt x="227" y="235"/>
                    <a:pt x="227" y="235"/>
                  </a:cubicBezTo>
                  <a:cubicBezTo>
                    <a:pt x="203" y="256"/>
                    <a:pt x="172" y="268"/>
                    <a:pt x="137" y="268"/>
                  </a:cubicBezTo>
                  <a:cubicBezTo>
                    <a:pt x="61" y="268"/>
                    <a:pt x="0" y="207"/>
                    <a:pt x="0" y="131"/>
                  </a:cubicBezTo>
                  <a:cubicBezTo>
                    <a:pt x="0" y="70"/>
                    <a:pt x="39" y="19"/>
                    <a:pt x="94" y="0"/>
                  </a:cubicBezTo>
                  <a:lnTo>
                    <a:pt x="103" y="17"/>
                  </a:lnTo>
                  <a:close/>
                </a:path>
              </a:pathLst>
            </a:custGeom>
            <a:solidFill>
              <a:srgbClr val="6DA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6" name="Freeform 200"/>
            <p:cNvSpPr>
              <a:spLocks/>
            </p:cNvSpPr>
            <p:nvPr/>
          </p:nvSpPr>
          <p:spPr bwMode="auto">
            <a:xfrm>
              <a:off x="6267451" y="6245226"/>
              <a:ext cx="365125" cy="82550"/>
            </a:xfrm>
            <a:custGeom>
              <a:avLst/>
              <a:gdLst>
                <a:gd name="T0" fmla="*/ 0 w 162"/>
                <a:gd name="T1" fmla="*/ 37 h 37"/>
                <a:gd name="T2" fmla="*/ 81 w 162"/>
                <a:gd name="T3" fmla="*/ 0 h 37"/>
                <a:gd name="T4" fmla="*/ 162 w 162"/>
                <a:gd name="T5" fmla="*/ 37 h 37"/>
                <a:gd name="T6" fmla="*/ 0 w 162"/>
                <a:gd name="T7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2" h="37">
                  <a:moveTo>
                    <a:pt x="0" y="37"/>
                  </a:moveTo>
                  <a:cubicBezTo>
                    <a:pt x="0" y="17"/>
                    <a:pt x="37" y="0"/>
                    <a:pt x="81" y="0"/>
                  </a:cubicBezTo>
                  <a:cubicBezTo>
                    <a:pt x="126" y="0"/>
                    <a:pt x="162" y="17"/>
                    <a:pt x="162" y="37"/>
                  </a:cubicBezTo>
                  <a:lnTo>
                    <a:pt x="0" y="37"/>
                  </a:lnTo>
                  <a:close/>
                </a:path>
              </a:pathLst>
            </a:custGeom>
            <a:solidFill>
              <a:srgbClr val="6DA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7" name="Oval 201"/>
            <p:cNvSpPr>
              <a:spLocks noChangeArrowheads="1"/>
            </p:cNvSpPr>
            <p:nvPr/>
          </p:nvSpPr>
          <p:spPr bwMode="auto">
            <a:xfrm>
              <a:off x="6235701" y="5672138"/>
              <a:ext cx="457200" cy="457200"/>
            </a:xfrm>
            <a:prstGeom prst="ellipse">
              <a:avLst/>
            </a:pr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8" name="Freeform 202"/>
            <p:cNvSpPr>
              <a:spLocks noEditPoints="1"/>
            </p:cNvSpPr>
            <p:nvPr/>
          </p:nvSpPr>
          <p:spPr bwMode="auto">
            <a:xfrm>
              <a:off x="6235701" y="5672138"/>
              <a:ext cx="449263" cy="457200"/>
            </a:xfrm>
            <a:custGeom>
              <a:avLst/>
              <a:gdLst>
                <a:gd name="T0" fmla="*/ 190 w 199"/>
                <a:gd name="T1" fmla="*/ 73 h 203"/>
                <a:gd name="T2" fmla="*/ 187 w 199"/>
                <a:gd name="T3" fmla="*/ 57 h 203"/>
                <a:gd name="T4" fmla="*/ 174 w 199"/>
                <a:gd name="T5" fmla="*/ 51 h 203"/>
                <a:gd name="T6" fmla="*/ 176 w 199"/>
                <a:gd name="T7" fmla="*/ 63 h 203"/>
                <a:gd name="T8" fmla="*/ 167 w 199"/>
                <a:gd name="T9" fmla="*/ 55 h 203"/>
                <a:gd name="T10" fmla="*/ 150 w 199"/>
                <a:gd name="T11" fmla="*/ 64 h 203"/>
                <a:gd name="T12" fmla="*/ 153 w 199"/>
                <a:gd name="T13" fmla="*/ 55 h 203"/>
                <a:gd name="T14" fmla="*/ 165 w 199"/>
                <a:gd name="T15" fmla="*/ 40 h 203"/>
                <a:gd name="T16" fmla="*/ 161 w 199"/>
                <a:gd name="T17" fmla="*/ 34 h 203"/>
                <a:gd name="T18" fmla="*/ 41 w 199"/>
                <a:gd name="T19" fmla="*/ 19 h 203"/>
                <a:gd name="T20" fmla="*/ 59 w 199"/>
                <a:gd name="T21" fmla="*/ 21 h 203"/>
                <a:gd name="T22" fmla="*/ 61 w 199"/>
                <a:gd name="T23" fmla="*/ 13 h 203"/>
                <a:gd name="T24" fmla="*/ 64 w 199"/>
                <a:gd name="T25" fmla="*/ 19 h 203"/>
                <a:gd name="T26" fmla="*/ 73 w 199"/>
                <a:gd name="T27" fmla="*/ 18 h 203"/>
                <a:gd name="T28" fmla="*/ 84 w 199"/>
                <a:gd name="T29" fmla="*/ 22 h 203"/>
                <a:gd name="T30" fmla="*/ 106 w 199"/>
                <a:gd name="T31" fmla="*/ 23 h 203"/>
                <a:gd name="T32" fmla="*/ 94 w 199"/>
                <a:gd name="T33" fmla="*/ 20 h 203"/>
                <a:gd name="T34" fmla="*/ 82 w 199"/>
                <a:gd name="T35" fmla="*/ 24 h 203"/>
                <a:gd name="T36" fmla="*/ 78 w 199"/>
                <a:gd name="T37" fmla="*/ 29 h 203"/>
                <a:gd name="T38" fmla="*/ 73 w 199"/>
                <a:gd name="T39" fmla="*/ 38 h 203"/>
                <a:gd name="T40" fmla="*/ 85 w 199"/>
                <a:gd name="T41" fmla="*/ 28 h 203"/>
                <a:gd name="T42" fmla="*/ 104 w 199"/>
                <a:gd name="T43" fmla="*/ 40 h 203"/>
                <a:gd name="T44" fmla="*/ 103 w 199"/>
                <a:gd name="T45" fmla="*/ 51 h 203"/>
                <a:gd name="T46" fmla="*/ 99 w 199"/>
                <a:gd name="T47" fmla="*/ 45 h 203"/>
                <a:gd name="T48" fmla="*/ 92 w 199"/>
                <a:gd name="T49" fmla="*/ 46 h 203"/>
                <a:gd name="T50" fmla="*/ 89 w 199"/>
                <a:gd name="T51" fmla="*/ 48 h 203"/>
                <a:gd name="T52" fmla="*/ 82 w 199"/>
                <a:gd name="T53" fmla="*/ 53 h 203"/>
                <a:gd name="T54" fmla="*/ 60 w 199"/>
                <a:gd name="T55" fmla="*/ 73 h 203"/>
                <a:gd name="T56" fmla="*/ 35 w 199"/>
                <a:gd name="T57" fmla="*/ 82 h 203"/>
                <a:gd name="T58" fmla="*/ 46 w 199"/>
                <a:gd name="T59" fmla="*/ 92 h 203"/>
                <a:gd name="T60" fmla="*/ 75 w 199"/>
                <a:gd name="T61" fmla="*/ 102 h 203"/>
                <a:gd name="T62" fmla="*/ 97 w 199"/>
                <a:gd name="T63" fmla="*/ 112 h 203"/>
                <a:gd name="T64" fmla="*/ 119 w 199"/>
                <a:gd name="T65" fmla="*/ 129 h 203"/>
                <a:gd name="T66" fmla="*/ 103 w 199"/>
                <a:gd name="T67" fmla="*/ 159 h 203"/>
                <a:gd name="T68" fmla="*/ 87 w 199"/>
                <a:gd name="T69" fmla="*/ 177 h 203"/>
                <a:gd name="T70" fmla="*/ 88 w 199"/>
                <a:gd name="T71" fmla="*/ 188 h 203"/>
                <a:gd name="T72" fmla="*/ 75 w 199"/>
                <a:gd name="T73" fmla="*/ 182 h 203"/>
                <a:gd name="T74" fmla="*/ 65 w 199"/>
                <a:gd name="T75" fmla="*/ 139 h 203"/>
                <a:gd name="T76" fmla="*/ 60 w 199"/>
                <a:gd name="T77" fmla="*/ 112 h 203"/>
                <a:gd name="T78" fmla="*/ 38 w 199"/>
                <a:gd name="T79" fmla="*/ 94 h 203"/>
                <a:gd name="T80" fmla="*/ 18 w 199"/>
                <a:gd name="T81" fmla="*/ 76 h 203"/>
                <a:gd name="T82" fmla="*/ 16 w 199"/>
                <a:gd name="T83" fmla="*/ 84 h 203"/>
                <a:gd name="T84" fmla="*/ 101 w 199"/>
                <a:gd name="T85" fmla="*/ 203 h 203"/>
                <a:gd name="T86" fmla="*/ 170 w 199"/>
                <a:gd name="T87" fmla="*/ 142 h 203"/>
                <a:gd name="T88" fmla="*/ 158 w 199"/>
                <a:gd name="T89" fmla="*/ 107 h 203"/>
                <a:gd name="T90" fmla="*/ 130 w 199"/>
                <a:gd name="T91" fmla="*/ 99 h 203"/>
                <a:gd name="T92" fmla="*/ 140 w 199"/>
                <a:gd name="T93" fmla="*/ 75 h 203"/>
                <a:gd name="T94" fmla="*/ 167 w 199"/>
                <a:gd name="T95" fmla="*/ 64 h 203"/>
                <a:gd name="T96" fmla="*/ 153 w 199"/>
                <a:gd name="T97" fmla="*/ 37 h 203"/>
                <a:gd name="T98" fmla="*/ 149 w 199"/>
                <a:gd name="T99" fmla="*/ 45 h 203"/>
                <a:gd name="T100" fmla="*/ 148 w 199"/>
                <a:gd name="T101" fmla="*/ 36 h 203"/>
                <a:gd name="T102" fmla="*/ 145 w 199"/>
                <a:gd name="T103" fmla="*/ 44 h 203"/>
                <a:gd name="T104" fmla="*/ 86 w 199"/>
                <a:gd name="T105" fmla="*/ 52 h 203"/>
                <a:gd name="T106" fmla="*/ 92 w 199"/>
                <a:gd name="T107" fmla="*/ 54 h 203"/>
                <a:gd name="T108" fmla="*/ 93 w 199"/>
                <a:gd name="T109" fmla="*/ 5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9" h="203">
                  <a:moveTo>
                    <a:pt x="176" y="72"/>
                  </a:moveTo>
                  <a:cubicBezTo>
                    <a:pt x="178" y="73"/>
                    <a:pt x="178" y="73"/>
                    <a:pt x="178" y="73"/>
                  </a:cubicBezTo>
                  <a:cubicBezTo>
                    <a:pt x="180" y="73"/>
                    <a:pt x="180" y="73"/>
                    <a:pt x="180" y="73"/>
                  </a:cubicBezTo>
                  <a:cubicBezTo>
                    <a:pt x="180" y="70"/>
                    <a:pt x="180" y="70"/>
                    <a:pt x="180" y="70"/>
                  </a:cubicBezTo>
                  <a:cubicBezTo>
                    <a:pt x="185" y="69"/>
                    <a:pt x="185" y="69"/>
                    <a:pt x="185" y="69"/>
                  </a:cubicBezTo>
                  <a:cubicBezTo>
                    <a:pt x="190" y="73"/>
                    <a:pt x="190" y="73"/>
                    <a:pt x="190" y="73"/>
                  </a:cubicBezTo>
                  <a:cubicBezTo>
                    <a:pt x="198" y="73"/>
                    <a:pt x="198" y="73"/>
                    <a:pt x="198" y="73"/>
                  </a:cubicBezTo>
                  <a:cubicBezTo>
                    <a:pt x="199" y="73"/>
                    <a:pt x="199" y="73"/>
                    <a:pt x="199" y="73"/>
                  </a:cubicBezTo>
                  <a:cubicBezTo>
                    <a:pt x="198" y="70"/>
                    <a:pt x="197" y="67"/>
                    <a:pt x="196" y="64"/>
                  </a:cubicBezTo>
                  <a:cubicBezTo>
                    <a:pt x="191" y="65"/>
                    <a:pt x="191" y="65"/>
                    <a:pt x="191" y="65"/>
                  </a:cubicBezTo>
                  <a:cubicBezTo>
                    <a:pt x="188" y="62"/>
                    <a:pt x="188" y="62"/>
                    <a:pt x="188" y="62"/>
                  </a:cubicBezTo>
                  <a:cubicBezTo>
                    <a:pt x="187" y="57"/>
                    <a:pt x="187" y="57"/>
                    <a:pt x="187" y="57"/>
                  </a:cubicBezTo>
                  <a:cubicBezTo>
                    <a:pt x="185" y="58"/>
                    <a:pt x="185" y="58"/>
                    <a:pt x="185" y="58"/>
                  </a:cubicBezTo>
                  <a:cubicBezTo>
                    <a:pt x="183" y="64"/>
                    <a:pt x="183" y="64"/>
                    <a:pt x="183" y="6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9" y="56"/>
                    <a:pt x="179" y="56"/>
                    <a:pt x="179" y="56"/>
                  </a:cubicBezTo>
                  <a:cubicBezTo>
                    <a:pt x="175" y="53"/>
                    <a:pt x="175" y="53"/>
                    <a:pt x="175" y="53"/>
                  </a:cubicBezTo>
                  <a:cubicBezTo>
                    <a:pt x="174" y="51"/>
                    <a:pt x="174" y="51"/>
                    <a:pt x="174" y="51"/>
                  </a:cubicBezTo>
                  <a:cubicBezTo>
                    <a:pt x="170" y="51"/>
                    <a:pt x="170" y="51"/>
                    <a:pt x="170" y="51"/>
                  </a:cubicBezTo>
                  <a:cubicBezTo>
                    <a:pt x="171" y="55"/>
                    <a:pt x="171" y="55"/>
                    <a:pt x="171" y="55"/>
                  </a:cubicBezTo>
                  <a:cubicBezTo>
                    <a:pt x="176" y="58"/>
                    <a:pt x="176" y="58"/>
                    <a:pt x="176" y="58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76" y="60"/>
                    <a:pt x="176" y="60"/>
                    <a:pt x="176" y="60"/>
                  </a:cubicBezTo>
                  <a:cubicBezTo>
                    <a:pt x="176" y="63"/>
                    <a:pt x="176" y="63"/>
                    <a:pt x="176" y="63"/>
                  </a:cubicBezTo>
                  <a:cubicBezTo>
                    <a:pt x="173" y="64"/>
                    <a:pt x="173" y="64"/>
                    <a:pt x="173" y="64"/>
                  </a:cubicBezTo>
                  <a:cubicBezTo>
                    <a:pt x="171" y="63"/>
                    <a:pt x="171" y="63"/>
                    <a:pt x="171" y="63"/>
                  </a:cubicBezTo>
                  <a:cubicBezTo>
                    <a:pt x="170" y="62"/>
                    <a:pt x="170" y="62"/>
                    <a:pt x="170" y="62"/>
                  </a:cubicBezTo>
                  <a:cubicBezTo>
                    <a:pt x="173" y="62"/>
                    <a:pt x="173" y="62"/>
                    <a:pt x="173" y="62"/>
                  </a:cubicBezTo>
                  <a:cubicBezTo>
                    <a:pt x="174" y="60"/>
                    <a:pt x="174" y="60"/>
                    <a:pt x="174" y="60"/>
                  </a:cubicBezTo>
                  <a:cubicBezTo>
                    <a:pt x="167" y="55"/>
                    <a:pt x="167" y="55"/>
                    <a:pt x="167" y="55"/>
                  </a:cubicBezTo>
                  <a:cubicBezTo>
                    <a:pt x="166" y="53"/>
                    <a:pt x="166" y="53"/>
                    <a:pt x="166" y="53"/>
                  </a:cubicBezTo>
                  <a:cubicBezTo>
                    <a:pt x="163" y="56"/>
                    <a:pt x="163" y="56"/>
                    <a:pt x="163" y="56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4" y="62"/>
                    <a:pt x="154" y="62"/>
                    <a:pt x="154" y="62"/>
                  </a:cubicBezTo>
                  <a:cubicBezTo>
                    <a:pt x="153" y="64"/>
                    <a:pt x="153" y="64"/>
                    <a:pt x="153" y="64"/>
                  </a:cubicBezTo>
                  <a:cubicBezTo>
                    <a:pt x="150" y="64"/>
                    <a:pt x="150" y="64"/>
                    <a:pt x="150" y="64"/>
                  </a:cubicBezTo>
                  <a:cubicBezTo>
                    <a:pt x="146" y="64"/>
                    <a:pt x="146" y="64"/>
                    <a:pt x="146" y="64"/>
                  </a:cubicBezTo>
                  <a:cubicBezTo>
                    <a:pt x="143" y="63"/>
                    <a:pt x="143" y="63"/>
                    <a:pt x="143" y="63"/>
                  </a:cubicBezTo>
                  <a:cubicBezTo>
                    <a:pt x="142" y="57"/>
                    <a:pt x="142" y="57"/>
                    <a:pt x="142" y="57"/>
                  </a:cubicBezTo>
                  <a:cubicBezTo>
                    <a:pt x="143" y="55"/>
                    <a:pt x="143" y="55"/>
                    <a:pt x="143" y="55"/>
                  </a:cubicBezTo>
                  <a:cubicBezTo>
                    <a:pt x="148" y="54"/>
                    <a:pt x="148" y="54"/>
                    <a:pt x="148" y="54"/>
                  </a:cubicBezTo>
                  <a:cubicBezTo>
                    <a:pt x="153" y="55"/>
                    <a:pt x="153" y="55"/>
                    <a:pt x="153" y="55"/>
                  </a:cubicBezTo>
                  <a:cubicBezTo>
                    <a:pt x="154" y="52"/>
                    <a:pt x="154" y="52"/>
                    <a:pt x="154" y="52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61" y="41"/>
                    <a:pt x="161" y="41"/>
                    <a:pt x="161" y="41"/>
                  </a:cubicBezTo>
                  <a:cubicBezTo>
                    <a:pt x="165" y="40"/>
                    <a:pt x="165" y="40"/>
                    <a:pt x="165" y="40"/>
                  </a:cubicBezTo>
                  <a:cubicBezTo>
                    <a:pt x="168" y="41"/>
                    <a:pt x="168" y="41"/>
                    <a:pt x="168" y="41"/>
                  </a:cubicBezTo>
                  <a:cubicBezTo>
                    <a:pt x="170" y="41"/>
                    <a:pt x="170" y="41"/>
                    <a:pt x="170" y="41"/>
                  </a:cubicBezTo>
                  <a:cubicBezTo>
                    <a:pt x="169" y="36"/>
                    <a:pt x="169" y="36"/>
                    <a:pt x="169" y="36"/>
                  </a:cubicBezTo>
                  <a:cubicBezTo>
                    <a:pt x="165" y="38"/>
                    <a:pt x="165" y="38"/>
                    <a:pt x="165" y="38"/>
                  </a:cubicBezTo>
                  <a:cubicBezTo>
                    <a:pt x="163" y="34"/>
                    <a:pt x="163" y="34"/>
                    <a:pt x="163" y="34"/>
                  </a:cubicBezTo>
                  <a:cubicBezTo>
                    <a:pt x="161" y="34"/>
                    <a:pt x="161" y="34"/>
                    <a:pt x="161" y="34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7" y="27"/>
                    <a:pt x="167" y="27"/>
                    <a:pt x="167" y="27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50" y="9"/>
                    <a:pt x="127" y="0"/>
                    <a:pt x="101" y="0"/>
                  </a:cubicBezTo>
                  <a:cubicBezTo>
                    <a:pt x="79" y="0"/>
                    <a:pt x="58" y="7"/>
                    <a:pt x="41" y="19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70" y="15"/>
                    <a:pt x="70" y="15"/>
                    <a:pt x="70" y="15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69" y="19"/>
                    <a:pt x="64" y="19"/>
                    <a:pt x="64" y="19"/>
                  </a:cubicBezTo>
                  <a:cubicBezTo>
                    <a:pt x="64" y="19"/>
                    <a:pt x="64" y="23"/>
                    <a:pt x="64" y="23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4" y="16"/>
                    <a:pt x="74" y="16"/>
                    <a:pt x="74" y="16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94" y="14"/>
                    <a:pt x="94" y="14"/>
                    <a:pt x="94" y="14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89" y="27"/>
                    <a:pt x="89" y="27"/>
                    <a:pt x="89" y="27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88" y="21"/>
                    <a:pt x="88" y="21"/>
                    <a:pt x="88" y="21"/>
                  </a:cubicBezTo>
                  <a:cubicBezTo>
                    <a:pt x="87" y="22"/>
                    <a:pt x="87" y="22"/>
                    <a:pt x="87" y="22"/>
                  </a:cubicBezTo>
                  <a:cubicBezTo>
                    <a:pt x="87" y="22"/>
                    <a:pt x="87" y="22"/>
                    <a:pt x="87" y="22"/>
                  </a:cubicBezTo>
                  <a:cubicBezTo>
                    <a:pt x="87" y="22"/>
                    <a:pt x="87" y="22"/>
                    <a:pt x="87" y="22"/>
                  </a:cubicBezTo>
                  <a:cubicBezTo>
                    <a:pt x="85" y="24"/>
                    <a:pt x="85" y="24"/>
                    <a:pt x="85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3" y="27"/>
                    <a:pt x="73" y="27"/>
                    <a:pt x="73" y="27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82" y="38"/>
                    <a:pt x="82" y="38"/>
                    <a:pt x="82" y="38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93" y="30"/>
                    <a:pt x="93" y="30"/>
                    <a:pt x="93" y="30"/>
                  </a:cubicBezTo>
                  <a:cubicBezTo>
                    <a:pt x="92" y="35"/>
                    <a:pt x="92" y="35"/>
                    <a:pt x="92" y="35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100" y="38"/>
                    <a:pt x="100" y="38"/>
                    <a:pt x="100" y="38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6"/>
                    <a:pt x="100" y="46"/>
                    <a:pt x="100" y="46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7"/>
                    <a:pt x="97" y="47"/>
                    <a:pt x="97" y="47"/>
                  </a:cubicBezTo>
                  <a:cubicBezTo>
                    <a:pt x="97" y="47"/>
                    <a:pt x="97" y="47"/>
                    <a:pt x="97" y="47"/>
                  </a:cubicBezTo>
                  <a:cubicBezTo>
                    <a:pt x="99" y="46"/>
                    <a:pt x="99" y="46"/>
                    <a:pt x="99" y="46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93" y="46"/>
                    <a:pt x="93" y="46"/>
                    <a:pt x="93" y="46"/>
                  </a:cubicBezTo>
                  <a:cubicBezTo>
                    <a:pt x="93" y="46"/>
                    <a:pt x="93" y="46"/>
                    <a:pt x="93" y="46"/>
                  </a:cubicBezTo>
                  <a:cubicBezTo>
                    <a:pt x="93" y="46"/>
                    <a:pt x="93" y="46"/>
                    <a:pt x="93" y="46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7" y="45"/>
                    <a:pt x="87" y="45"/>
                    <a:pt x="87" y="45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3" y="70"/>
                    <a:pt x="63" y="70"/>
                    <a:pt x="63" y="70"/>
                  </a:cubicBezTo>
                  <a:cubicBezTo>
                    <a:pt x="60" y="73"/>
                    <a:pt x="60" y="73"/>
                    <a:pt x="60" y="73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37" y="77"/>
                    <a:pt x="37" y="77"/>
                    <a:pt x="37" y="77"/>
                  </a:cubicBezTo>
                  <a:cubicBezTo>
                    <a:pt x="35" y="82"/>
                    <a:pt x="35" y="82"/>
                    <a:pt x="35" y="82"/>
                  </a:cubicBezTo>
                  <a:cubicBezTo>
                    <a:pt x="34" y="86"/>
                    <a:pt x="34" y="86"/>
                    <a:pt x="34" y="86"/>
                  </a:cubicBezTo>
                  <a:cubicBezTo>
                    <a:pt x="35" y="90"/>
                    <a:pt x="35" y="90"/>
                    <a:pt x="35" y="90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6" y="92"/>
                    <a:pt x="46" y="92"/>
                    <a:pt x="46" y="92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3" y="103"/>
                    <a:pt x="53" y="103"/>
                    <a:pt x="53" y="103"/>
                  </a:cubicBezTo>
                  <a:cubicBezTo>
                    <a:pt x="61" y="104"/>
                    <a:pt x="61" y="104"/>
                    <a:pt x="61" y="104"/>
                  </a:cubicBezTo>
                  <a:cubicBezTo>
                    <a:pt x="66" y="98"/>
                    <a:pt x="66" y="98"/>
                    <a:pt x="66" y="98"/>
                  </a:cubicBezTo>
                  <a:cubicBezTo>
                    <a:pt x="72" y="99"/>
                    <a:pt x="72" y="99"/>
                    <a:pt x="72" y="99"/>
                  </a:cubicBezTo>
                  <a:cubicBezTo>
                    <a:pt x="75" y="102"/>
                    <a:pt x="75" y="102"/>
                    <a:pt x="75" y="102"/>
                  </a:cubicBezTo>
                  <a:cubicBezTo>
                    <a:pt x="81" y="102"/>
                    <a:pt x="81" y="102"/>
                    <a:pt x="81" y="102"/>
                  </a:cubicBezTo>
                  <a:cubicBezTo>
                    <a:pt x="81" y="100"/>
                    <a:pt x="81" y="100"/>
                    <a:pt x="81" y="100"/>
                  </a:cubicBezTo>
                  <a:cubicBezTo>
                    <a:pt x="84" y="102"/>
                    <a:pt x="84" y="102"/>
                    <a:pt x="84" y="102"/>
                  </a:cubicBezTo>
                  <a:cubicBezTo>
                    <a:pt x="88" y="108"/>
                    <a:pt x="88" y="108"/>
                    <a:pt x="88" y="108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7" y="112"/>
                    <a:pt x="97" y="112"/>
                    <a:pt x="97" y="112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04" y="120"/>
                    <a:pt x="104" y="120"/>
                    <a:pt x="104" y="120"/>
                  </a:cubicBezTo>
                  <a:cubicBezTo>
                    <a:pt x="113" y="120"/>
                    <a:pt x="113" y="120"/>
                    <a:pt x="113" y="120"/>
                  </a:cubicBezTo>
                  <a:cubicBezTo>
                    <a:pt x="116" y="124"/>
                    <a:pt x="116" y="124"/>
                    <a:pt x="116" y="124"/>
                  </a:cubicBezTo>
                  <a:cubicBezTo>
                    <a:pt x="119" y="125"/>
                    <a:pt x="119" y="125"/>
                    <a:pt x="119" y="125"/>
                  </a:cubicBezTo>
                  <a:cubicBezTo>
                    <a:pt x="119" y="129"/>
                    <a:pt x="119" y="129"/>
                    <a:pt x="119" y="129"/>
                  </a:cubicBezTo>
                  <a:cubicBezTo>
                    <a:pt x="114" y="134"/>
                    <a:pt x="114" y="134"/>
                    <a:pt x="114" y="134"/>
                  </a:cubicBezTo>
                  <a:cubicBezTo>
                    <a:pt x="113" y="147"/>
                    <a:pt x="113" y="147"/>
                    <a:pt x="113" y="147"/>
                  </a:cubicBezTo>
                  <a:cubicBezTo>
                    <a:pt x="109" y="150"/>
                    <a:pt x="109" y="150"/>
                    <a:pt x="109" y="150"/>
                  </a:cubicBezTo>
                  <a:cubicBezTo>
                    <a:pt x="103" y="149"/>
                    <a:pt x="103" y="149"/>
                    <a:pt x="103" y="149"/>
                  </a:cubicBezTo>
                  <a:cubicBezTo>
                    <a:pt x="101" y="153"/>
                    <a:pt x="101" y="153"/>
                    <a:pt x="101" y="153"/>
                  </a:cubicBezTo>
                  <a:cubicBezTo>
                    <a:pt x="103" y="159"/>
                    <a:pt x="103" y="159"/>
                    <a:pt x="103" y="159"/>
                  </a:cubicBezTo>
                  <a:cubicBezTo>
                    <a:pt x="97" y="167"/>
                    <a:pt x="97" y="167"/>
                    <a:pt x="97" y="167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88" y="174"/>
                    <a:pt x="88" y="174"/>
                    <a:pt x="88" y="174"/>
                  </a:cubicBezTo>
                  <a:cubicBezTo>
                    <a:pt x="84" y="174"/>
                    <a:pt x="84" y="174"/>
                    <a:pt x="84" y="174"/>
                  </a:cubicBezTo>
                  <a:cubicBezTo>
                    <a:pt x="84" y="176"/>
                    <a:pt x="84" y="176"/>
                    <a:pt x="84" y="176"/>
                  </a:cubicBezTo>
                  <a:cubicBezTo>
                    <a:pt x="87" y="177"/>
                    <a:pt x="87" y="177"/>
                    <a:pt x="87" y="177"/>
                  </a:cubicBezTo>
                  <a:cubicBezTo>
                    <a:pt x="87" y="179"/>
                    <a:pt x="87" y="179"/>
                    <a:pt x="87" y="179"/>
                  </a:cubicBezTo>
                  <a:cubicBezTo>
                    <a:pt x="84" y="181"/>
                    <a:pt x="84" y="181"/>
                    <a:pt x="84" y="181"/>
                  </a:cubicBezTo>
                  <a:cubicBezTo>
                    <a:pt x="86" y="183"/>
                    <a:pt x="86" y="183"/>
                    <a:pt x="86" y="183"/>
                  </a:cubicBezTo>
                  <a:cubicBezTo>
                    <a:pt x="89" y="183"/>
                    <a:pt x="89" y="183"/>
                    <a:pt x="89" y="183"/>
                  </a:cubicBezTo>
                  <a:cubicBezTo>
                    <a:pt x="89" y="186"/>
                    <a:pt x="89" y="186"/>
                    <a:pt x="89" y="186"/>
                  </a:cubicBezTo>
                  <a:cubicBezTo>
                    <a:pt x="88" y="188"/>
                    <a:pt x="88" y="188"/>
                    <a:pt x="88" y="188"/>
                  </a:cubicBezTo>
                  <a:cubicBezTo>
                    <a:pt x="88" y="190"/>
                    <a:pt x="88" y="190"/>
                    <a:pt x="88" y="190"/>
                  </a:cubicBezTo>
                  <a:cubicBezTo>
                    <a:pt x="92" y="193"/>
                    <a:pt x="92" y="193"/>
                    <a:pt x="92" y="193"/>
                  </a:cubicBezTo>
                  <a:cubicBezTo>
                    <a:pt x="91" y="195"/>
                    <a:pt x="91" y="195"/>
                    <a:pt x="91" y="195"/>
                  </a:cubicBezTo>
                  <a:cubicBezTo>
                    <a:pt x="85" y="195"/>
                    <a:pt x="85" y="195"/>
                    <a:pt x="85" y="195"/>
                  </a:cubicBezTo>
                  <a:cubicBezTo>
                    <a:pt x="79" y="190"/>
                    <a:pt x="79" y="190"/>
                    <a:pt x="79" y="190"/>
                  </a:cubicBezTo>
                  <a:cubicBezTo>
                    <a:pt x="75" y="182"/>
                    <a:pt x="75" y="182"/>
                    <a:pt x="75" y="182"/>
                  </a:cubicBezTo>
                  <a:cubicBezTo>
                    <a:pt x="75" y="174"/>
                    <a:pt x="75" y="174"/>
                    <a:pt x="75" y="174"/>
                  </a:cubicBezTo>
                  <a:cubicBezTo>
                    <a:pt x="72" y="169"/>
                    <a:pt x="72" y="169"/>
                    <a:pt x="72" y="169"/>
                  </a:cubicBezTo>
                  <a:cubicBezTo>
                    <a:pt x="73" y="161"/>
                    <a:pt x="73" y="161"/>
                    <a:pt x="73" y="161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3"/>
                    <a:pt x="65" y="139"/>
                    <a:pt x="65" y="139"/>
                  </a:cubicBezTo>
                  <a:cubicBezTo>
                    <a:pt x="65" y="139"/>
                    <a:pt x="62" y="138"/>
                    <a:pt x="62" y="138"/>
                  </a:cubicBezTo>
                  <a:cubicBezTo>
                    <a:pt x="61" y="135"/>
                    <a:pt x="61" y="135"/>
                    <a:pt x="61" y="135"/>
                  </a:cubicBezTo>
                  <a:cubicBezTo>
                    <a:pt x="53" y="125"/>
                    <a:pt x="53" y="125"/>
                    <a:pt x="53" y="125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16"/>
                    <a:pt x="54" y="116"/>
                    <a:pt x="54" y="116"/>
                  </a:cubicBezTo>
                  <a:cubicBezTo>
                    <a:pt x="60" y="112"/>
                    <a:pt x="60" y="112"/>
                    <a:pt x="60" y="112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1" y="105"/>
                    <a:pt x="51" y="105"/>
                    <a:pt x="51" y="10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1" y="97"/>
                    <a:pt x="41" y="97"/>
                    <a:pt x="41" y="97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8" y="94"/>
                    <a:pt x="38" y="94"/>
                    <a:pt x="38" y="94"/>
                  </a:cubicBezTo>
                  <a:cubicBezTo>
                    <a:pt x="35" y="93"/>
                    <a:pt x="35" y="93"/>
                    <a:pt x="35" y="93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26" y="93"/>
                    <a:pt x="26" y="93"/>
                    <a:pt x="26" y="93"/>
                  </a:cubicBezTo>
                  <a:cubicBezTo>
                    <a:pt x="22" y="87"/>
                    <a:pt x="22" y="87"/>
                    <a:pt x="22" y="87"/>
                  </a:cubicBezTo>
                  <a:cubicBezTo>
                    <a:pt x="24" y="85"/>
                    <a:pt x="24" y="85"/>
                    <a:pt x="24" y="85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17" y="70"/>
                    <a:pt x="17" y="70"/>
                    <a:pt x="17" y="70"/>
                  </a:cubicBezTo>
                  <a:cubicBezTo>
                    <a:pt x="15" y="70"/>
                    <a:pt x="15" y="70"/>
                    <a:pt x="15" y="70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20" y="82"/>
                    <a:pt x="20" y="82"/>
                    <a:pt x="20" y="82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6" y="84"/>
                    <a:pt x="16" y="84"/>
                    <a:pt x="16" y="8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2" y="74"/>
                    <a:pt x="0" y="87"/>
                    <a:pt x="0" y="101"/>
                  </a:cubicBezTo>
                  <a:cubicBezTo>
                    <a:pt x="0" y="157"/>
                    <a:pt x="45" y="203"/>
                    <a:pt x="101" y="203"/>
                  </a:cubicBezTo>
                  <a:cubicBezTo>
                    <a:pt x="133" y="203"/>
                    <a:pt x="161" y="188"/>
                    <a:pt x="180" y="165"/>
                  </a:cubicBezTo>
                  <a:cubicBezTo>
                    <a:pt x="177" y="165"/>
                    <a:pt x="177" y="165"/>
                    <a:pt x="177" y="165"/>
                  </a:cubicBezTo>
                  <a:cubicBezTo>
                    <a:pt x="177" y="158"/>
                    <a:pt x="177" y="158"/>
                    <a:pt x="177" y="158"/>
                  </a:cubicBezTo>
                  <a:cubicBezTo>
                    <a:pt x="173" y="153"/>
                    <a:pt x="173" y="153"/>
                    <a:pt x="173" y="153"/>
                  </a:cubicBezTo>
                  <a:cubicBezTo>
                    <a:pt x="173" y="145"/>
                    <a:pt x="173" y="145"/>
                    <a:pt x="173" y="145"/>
                  </a:cubicBezTo>
                  <a:cubicBezTo>
                    <a:pt x="170" y="142"/>
                    <a:pt x="170" y="142"/>
                    <a:pt x="170" y="142"/>
                  </a:cubicBezTo>
                  <a:cubicBezTo>
                    <a:pt x="170" y="139"/>
                    <a:pt x="170" y="139"/>
                    <a:pt x="170" y="139"/>
                  </a:cubicBezTo>
                  <a:cubicBezTo>
                    <a:pt x="173" y="132"/>
                    <a:pt x="173" y="132"/>
                    <a:pt x="173" y="132"/>
                  </a:cubicBezTo>
                  <a:cubicBezTo>
                    <a:pt x="166" y="119"/>
                    <a:pt x="166" y="119"/>
                    <a:pt x="166" y="119"/>
                  </a:cubicBezTo>
                  <a:cubicBezTo>
                    <a:pt x="167" y="110"/>
                    <a:pt x="167" y="110"/>
                    <a:pt x="167" y="110"/>
                  </a:cubicBezTo>
                  <a:cubicBezTo>
                    <a:pt x="161" y="110"/>
                    <a:pt x="161" y="110"/>
                    <a:pt x="161" y="110"/>
                  </a:cubicBezTo>
                  <a:cubicBezTo>
                    <a:pt x="158" y="107"/>
                    <a:pt x="158" y="107"/>
                    <a:pt x="158" y="107"/>
                  </a:cubicBezTo>
                  <a:cubicBezTo>
                    <a:pt x="154" y="107"/>
                    <a:pt x="154" y="107"/>
                    <a:pt x="154" y="107"/>
                  </a:cubicBezTo>
                  <a:cubicBezTo>
                    <a:pt x="152" y="109"/>
                    <a:pt x="152" y="109"/>
                    <a:pt x="152" y="109"/>
                  </a:cubicBezTo>
                  <a:cubicBezTo>
                    <a:pt x="144" y="109"/>
                    <a:pt x="144" y="109"/>
                    <a:pt x="144" y="109"/>
                  </a:cubicBezTo>
                  <a:cubicBezTo>
                    <a:pt x="144" y="110"/>
                    <a:pt x="144" y="110"/>
                    <a:pt x="144" y="110"/>
                  </a:cubicBezTo>
                  <a:cubicBezTo>
                    <a:pt x="140" y="110"/>
                    <a:pt x="140" y="110"/>
                    <a:pt x="140" y="110"/>
                  </a:cubicBezTo>
                  <a:cubicBezTo>
                    <a:pt x="130" y="99"/>
                    <a:pt x="130" y="99"/>
                    <a:pt x="130" y="99"/>
                  </a:cubicBezTo>
                  <a:cubicBezTo>
                    <a:pt x="130" y="90"/>
                    <a:pt x="130" y="90"/>
                    <a:pt x="130" y="90"/>
                  </a:cubicBezTo>
                  <a:cubicBezTo>
                    <a:pt x="132" y="90"/>
                    <a:pt x="132" y="90"/>
                    <a:pt x="132" y="90"/>
                  </a:cubicBezTo>
                  <a:cubicBezTo>
                    <a:pt x="132" y="87"/>
                    <a:pt x="132" y="87"/>
                    <a:pt x="132" y="87"/>
                  </a:cubicBezTo>
                  <a:cubicBezTo>
                    <a:pt x="130" y="87"/>
                    <a:pt x="130" y="87"/>
                    <a:pt x="130" y="87"/>
                  </a:cubicBezTo>
                  <a:cubicBezTo>
                    <a:pt x="129" y="83"/>
                    <a:pt x="129" y="83"/>
                    <a:pt x="129" y="83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0" y="69"/>
                    <a:pt x="140" y="69"/>
                    <a:pt x="140" y="69"/>
                  </a:cubicBezTo>
                  <a:cubicBezTo>
                    <a:pt x="146" y="66"/>
                    <a:pt x="146" y="66"/>
                    <a:pt x="146" y="66"/>
                  </a:cubicBezTo>
                  <a:cubicBezTo>
                    <a:pt x="148" y="66"/>
                    <a:pt x="148" y="66"/>
                    <a:pt x="148" y="66"/>
                  </a:cubicBezTo>
                  <a:cubicBezTo>
                    <a:pt x="152" y="66"/>
                    <a:pt x="152" y="66"/>
                    <a:pt x="152" y="66"/>
                  </a:cubicBezTo>
                  <a:cubicBezTo>
                    <a:pt x="156" y="65"/>
                    <a:pt x="156" y="65"/>
                    <a:pt x="156" y="65"/>
                  </a:cubicBezTo>
                  <a:cubicBezTo>
                    <a:pt x="167" y="64"/>
                    <a:pt x="167" y="64"/>
                    <a:pt x="167" y="64"/>
                  </a:cubicBezTo>
                  <a:cubicBezTo>
                    <a:pt x="167" y="69"/>
                    <a:pt x="167" y="69"/>
                    <a:pt x="167" y="69"/>
                  </a:cubicBezTo>
                  <a:lnTo>
                    <a:pt x="176" y="72"/>
                  </a:lnTo>
                  <a:close/>
                  <a:moveTo>
                    <a:pt x="148" y="36"/>
                  </a:moveTo>
                  <a:cubicBezTo>
                    <a:pt x="149" y="34"/>
                    <a:pt x="149" y="34"/>
                    <a:pt x="149" y="34"/>
                  </a:cubicBezTo>
                  <a:cubicBezTo>
                    <a:pt x="152" y="33"/>
                    <a:pt x="152" y="33"/>
                    <a:pt x="152" y="33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6" y="42"/>
                    <a:pt x="156" y="42"/>
                    <a:pt x="156" y="42"/>
                  </a:cubicBezTo>
                  <a:cubicBezTo>
                    <a:pt x="158" y="43"/>
                    <a:pt x="158" y="43"/>
                    <a:pt x="158" y="43"/>
                  </a:cubicBezTo>
                  <a:cubicBezTo>
                    <a:pt x="156" y="45"/>
                    <a:pt x="156" y="45"/>
                    <a:pt x="156" y="45"/>
                  </a:cubicBezTo>
                  <a:cubicBezTo>
                    <a:pt x="152" y="45"/>
                    <a:pt x="152" y="45"/>
                    <a:pt x="152" y="45"/>
                  </a:cubicBezTo>
                  <a:cubicBezTo>
                    <a:pt x="149" y="45"/>
                    <a:pt x="149" y="45"/>
                    <a:pt x="149" y="45"/>
                  </a:cubicBezTo>
                  <a:cubicBezTo>
                    <a:pt x="150" y="42"/>
                    <a:pt x="150" y="42"/>
                    <a:pt x="150" y="42"/>
                  </a:cubicBezTo>
                  <a:cubicBezTo>
                    <a:pt x="152" y="41"/>
                    <a:pt x="152" y="41"/>
                    <a:pt x="152" y="41"/>
                  </a:cubicBezTo>
                  <a:cubicBezTo>
                    <a:pt x="152" y="40"/>
                    <a:pt x="152" y="40"/>
                    <a:pt x="152" y="40"/>
                  </a:cubicBezTo>
                  <a:cubicBezTo>
                    <a:pt x="150" y="38"/>
                    <a:pt x="150" y="38"/>
                    <a:pt x="150" y="38"/>
                  </a:cubicBezTo>
                  <a:cubicBezTo>
                    <a:pt x="148" y="37"/>
                    <a:pt x="148" y="37"/>
                    <a:pt x="148" y="37"/>
                  </a:cubicBezTo>
                  <a:lnTo>
                    <a:pt x="148" y="36"/>
                  </a:lnTo>
                  <a:close/>
                  <a:moveTo>
                    <a:pt x="142" y="42"/>
                  </a:moveTo>
                  <a:cubicBezTo>
                    <a:pt x="144" y="39"/>
                    <a:pt x="144" y="39"/>
                    <a:pt x="144" y="39"/>
                  </a:cubicBezTo>
                  <a:cubicBezTo>
                    <a:pt x="147" y="38"/>
                    <a:pt x="147" y="38"/>
                    <a:pt x="147" y="38"/>
                  </a:cubicBezTo>
                  <a:cubicBezTo>
                    <a:pt x="149" y="39"/>
                    <a:pt x="149" y="39"/>
                    <a:pt x="149" y="39"/>
                  </a:cubicBezTo>
                  <a:cubicBezTo>
                    <a:pt x="149" y="41"/>
                    <a:pt x="149" y="41"/>
                    <a:pt x="149" y="41"/>
                  </a:cubicBezTo>
                  <a:cubicBezTo>
                    <a:pt x="145" y="44"/>
                    <a:pt x="145" y="44"/>
                    <a:pt x="145" y="44"/>
                  </a:cubicBezTo>
                  <a:cubicBezTo>
                    <a:pt x="142" y="44"/>
                    <a:pt x="142" y="44"/>
                    <a:pt x="142" y="44"/>
                  </a:cubicBezTo>
                  <a:lnTo>
                    <a:pt x="142" y="42"/>
                  </a:lnTo>
                  <a:close/>
                  <a:moveTo>
                    <a:pt x="87" y="54"/>
                  </a:moveTo>
                  <a:cubicBezTo>
                    <a:pt x="85" y="55"/>
                    <a:pt x="85" y="55"/>
                    <a:pt x="85" y="55"/>
                  </a:cubicBezTo>
                  <a:cubicBezTo>
                    <a:pt x="85" y="53"/>
                    <a:pt x="85" y="53"/>
                    <a:pt x="85" y="53"/>
                  </a:cubicBezTo>
                  <a:cubicBezTo>
                    <a:pt x="86" y="52"/>
                    <a:pt x="86" y="52"/>
                    <a:pt x="86" y="52"/>
                  </a:cubicBezTo>
                  <a:cubicBezTo>
                    <a:pt x="87" y="53"/>
                    <a:pt x="87" y="53"/>
                    <a:pt x="87" y="53"/>
                  </a:cubicBezTo>
                  <a:lnTo>
                    <a:pt x="87" y="54"/>
                  </a:lnTo>
                  <a:close/>
                  <a:moveTo>
                    <a:pt x="95" y="52"/>
                  </a:moveTo>
                  <a:cubicBezTo>
                    <a:pt x="93" y="52"/>
                    <a:pt x="93" y="52"/>
                    <a:pt x="93" y="52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90" y="54"/>
                    <a:pt x="90" y="53"/>
                    <a:pt x="90" y="53"/>
                  </a:cubicBezTo>
                  <a:cubicBezTo>
                    <a:pt x="89" y="53"/>
                    <a:pt x="89" y="53"/>
                    <a:pt x="89" y="53"/>
                  </a:cubicBezTo>
                  <a:cubicBezTo>
                    <a:pt x="89" y="52"/>
                    <a:pt x="89" y="52"/>
                    <a:pt x="89" y="52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5" y="51"/>
                    <a:pt x="95" y="51"/>
                    <a:pt x="95" y="51"/>
                  </a:cubicBezTo>
                  <a:lnTo>
                    <a:pt x="95" y="52"/>
                  </a:lnTo>
                  <a:close/>
                </a:path>
              </a:pathLst>
            </a:custGeom>
            <a:solidFill>
              <a:srgbClr val="0584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07" name="组合 406"/>
          <p:cNvGrpSpPr/>
          <p:nvPr/>
        </p:nvGrpSpPr>
        <p:grpSpPr>
          <a:xfrm>
            <a:off x="5754734" y="4167188"/>
            <a:ext cx="1058863" cy="1060450"/>
            <a:chOff x="5891214" y="4167188"/>
            <a:chExt cx="1058863" cy="1060450"/>
          </a:xfrm>
        </p:grpSpPr>
        <p:sp>
          <p:nvSpPr>
            <p:cNvPr id="389" name="Oval 203"/>
            <p:cNvSpPr>
              <a:spLocks noChangeArrowheads="1"/>
            </p:cNvSpPr>
            <p:nvPr/>
          </p:nvSpPr>
          <p:spPr bwMode="auto">
            <a:xfrm>
              <a:off x="5891214" y="4167188"/>
              <a:ext cx="1058863" cy="1060450"/>
            </a:xfrm>
            <a:prstGeom prst="ellipse">
              <a:avLst/>
            </a:prstGeom>
            <a:solidFill>
              <a:srgbClr val="0584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0" name="Freeform 204"/>
            <p:cNvSpPr>
              <a:spLocks/>
            </p:cNvSpPr>
            <p:nvPr/>
          </p:nvSpPr>
          <p:spPr bwMode="auto">
            <a:xfrm>
              <a:off x="6261101" y="4370388"/>
              <a:ext cx="222250" cy="76200"/>
            </a:xfrm>
            <a:custGeom>
              <a:avLst/>
              <a:gdLst>
                <a:gd name="T0" fmla="*/ 0 w 99"/>
                <a:gd name="T1" fmla="*/ 18 h 34"/>
                <a:gd name="T2" fmla="*/ 16 w 99"/>
                <a:gd name="T3" fmla="*/ 34 h 34"/>
                <a:gd name="T4" fmla="*/ 84 w 99"/>
                <a:gd name="T5" fmla="*/ 34 h 34"/>
                <a:gd name="T6" fmla="*/ 99 w 99"/>
                <a:gd name="T7" fmla="*/ 18 h 34"/>
                <a:gd name="T8" fmla="*/ 99 w 99"/>
                <a:gd name="T9" fmla="*/ 16 h 34"/>
                <a:gd name="T10" fmla="*/ 84 w 99"/>
                <a:gd name="T11" fmla="*/ 0 h 34"/>
                <a:gd name="T12" fmla="*/ 16 w 99"/>
                <a:gd name="T13" fmla="*/ 0 h 34"/>
                <a:gd name="T14" fmla="*/ 0 w 99"/>
                <a:gd name="T15" fmla="*/ 16 h 34"/>
                <a:gd name="T16" fmla="*/ 0 w 99"/>
                <a:gd name="T17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34">
                  <a:moveTo>
                    <a:pt x="0" y="18"/>
                  </a:moveTo>
                  <a:cubicBezTo>
                    <a:pt x="0" y="27"/>
                    <a:pt x="7" y="34"/>
                    <a:pt x="16" y="34"/>
                  </a:cubicBezTo>
                  <a:cubicBezTo>
                    <a:pt x="84" y="34"/>
                    <a:pt x="84" y="34"/>
                    <a:pt x="84" y="34"/>
                  </a:cubicBezTo>
                  <a:cubicBezTo>
                    <a:pt x="92" y="34"/>
                    <a:pt x="99" y="27"/>
                    <a:pt x="99" y="18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7"/>
                    <a:pt x="92" y="0"/>
                    <a:pt x="8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E3DD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206"/>
            <p:cNvSpPr>
              <a:spLocks/>
            </p:cNvSpPr>
            <p:nvPr/>
          </p:nvSpPr>
          <p:spPr bwMode="auto">
            <a:xfrm>
              <a:off x="6113463" y="4413251"/>
              <a:ext cx="525463" cy="588963"/>
            </a:xfrm>
            <a:custGeom>
              <a:avLst/>
              <a:gdLst>
                <a:gd name="T0" fmla="*/ 83 w 233"/>
                <a:gd name="T1" fmla="*/ 78 h 261"/>
                <a:gd name="T2" fmla="*/ 83 w 233"/>
                <a:gd name="T3" fmla="*/ 0 h 261"/>
                <a:gd name="T4" fmla="*/ 146 w 233"/>
                <a:gd name="T5" fmla="*/ 0 h 261"/>
                <a:gd name="T6" fmla="*/ 146 w 233"/>
                <a:gd name="T7" fmla="*/ 78 h 261"/>
                <a:gd name="T8" fmla="*/ 233 w 233"/>
                <a:gd name="T9" fmla="*/ 232 h 261"/>
                <a:gd name="T10" fmla="*/ 205 w 233"/>
                <a:gd name="T11" fmla="*/ 261 h 261"/>
                <a:gd name="T12" fmla="*/ 27 w 233"/>
                <a:gd name="T13" fmla="*/ 261 h 261"/>
                <a:gd name="T14" fmla="*/ 0 w 233"/>
                <a:gd name="T15" fmla="*/ 232 h 261"/>
                <a:gd name="T16" fmla="*/ 83 w 233"/>
                <a:gd name="T17" fmla="*/ 78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3" h="261">
                  <a:moveTo>
                    <a:pt x="83" y="78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6" y="78"/>
                    <a:pt x="146" y="78"/>
                    <a:pt x="146" y="78"/>
                  </a:cubicBezTo>
                  <a:cubicBezTo>
                    <a:pt x="153" y="86"/>
                    <a:pt x="233" y="210"/>
                    <a:pt x="233" y="232"/>
                  </a:cubicBezTo>
                  <a:cubicBezTo>
                    <a:pt x="233" y="248"/>
                    <a:pt x="220" y="261"/>
                    <a:pt x="205" y="261"/>
                  </a:cubicBezTo>
                  <a:cubicBezTo>
                    <a:pt x="27" y="261"/>
                    <a:pt x="27" y="261"/>
                    <a:pt x="27" y="261"/>
                  </a:cubicBezTo>
                  <a:cubicBezTo>
                    <a:pt x="12" y="261"/>
                    <a:pt x="0" y="248"/>
                    <a:pt x="0" y="232"/>
                  </a:cubicBezTo>
                  <a:cubicBezTo>
                    <a:pt x="0" y="209"/>
                    <a:pt x="76" y="87"/>
                    <a:pt x="83" y="78"/>
                  </a:cubicBezTo>
                  <a:close/>
                </a:path>
              </a:pathLst>
            </a:custGeom>
            <a:solidFill>
              <a:srgbClr val="E3DD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207"/>
            <p:cNvSpPr>
              <a:spLocks/>
            </p:cNvSpPr>
            <p:nvPr/>
          </p:nvSpPr>
          <p:spPr bwMode="auto">
            <a:xfrm>
              <a:off x="6172201" y="4735513"/>
              <a:ext cx="406400" cy="225425"/>
            </a:xfrm>
            <a:custGeom>
              <a:avLst/>
              <a:gdLst>
                <a:gd name="T0" fmla="*/ 180 w 180"/>
                <a:gd name="T1" fmla="*/ 78 h 100"/>
                <a:gd name="T2" fmla="*/ 159 w 180"/>
                <a:gd name="T3" fmla="*/ 100 h 100"/>
                <a:gd name="T4" fmla="*/ 22 w 180"/>
                <a:gd name="T5" fmla="*/ 100 h 100"/>
                <a:gd name="T6" fmla="*/ 0 w 180"/>
                <a:gd name="T7" fmla="*/ 78 h 100"/>
                <a:gd name="T8" fmla="*/ 41 w 180"/>
                <a:gd name="T9" fmla="*/ 0 h 100"/>
                <a:gd name="T10" fmla="*/ 139 w 180"/>
                <a:gd name="T11" fmla="*/ 0 h 100"/>
                <a:gd name="T12" fmla="*/ 180 w 180"/>
                <a:gd name="T13" fmla="*/ 7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00">
                  <a:moveTo>
                    <a:pt x="180" y="78"/>
                  </a:moveTo>
                  <a:cubicBezTo>
                    <a:pt x="180" y="90"/>
                    <a:pt x="171" y="100"/>
                    <a:pt x="159" y="100"/>
                  </a:cubicBezTo>
                  <a:cubicBezTo>
                    <a:pt x="22" y="100"/>
                    <a:pt x="22" y="100"/>
                    <a:pt x="22" y="100"/>
                  </a:cubicBezTo>
                  <a:cubicBezTo>
                    <a:pt x="10" y="100"/>
                    <a:pt x="0" y="90"/>
                    <a:pt x="0" y="78"/>
                  </a:cubicBezTo>
                  <a:cubicBezTo>
                    <a:pt x="0" y="68"/>
                    <a:pt x="27" y="19"/>
                    <a:pt x="41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53" y="19"/>
                    <a:pt x="180" y="68"/>
                    <a:pt x="180" y="78"/>
                  </a:cubicBezTo>
                  <a:close/>
                </a:path>
              </a:pathLst>
            </a:custGeom>
            <a:solidFill>
              <a:srgbClr val="0070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208"/>
            <p:cNvSpPr>
              <a:spLocks/>
            </p:cNvSpPr>
            <p:nvPr/>
          </p:nvSpPr>
          <p:spPr bwMode="auto">
            <a:xfrm>
              <a:off x="6400801" y="4813301"/>
              <a:ext cx="96838" cy="96838"/>
            </a:xfrm>
            <a:custGeom>
              <a:avLst/>
              <a:gdLst>
                <a:gd name="T0" fmla="*/ 4 w 43"/>
                <a:gd name="T1" fmla="*/ 28 h 43"/>
                <a:gd name="T2" fmla="*/ 28 w 43"/>
                <a:gd name="T3" fmla="*/ 39 h 43"/>
                <a:gd name="T4" fmla="*/ 39 w 43"/>
                <a:gd name="T5" fmla="*/ 15 h 43"/>
                <a:gd name="T6" fmla="*/ 15 w 43"/>
                <a:gd name="T7" fmla="*/ 4 h 43"/>
                <a:gd name="T8" fmla="*/ 4 w 43"/>
                <a:gd name="T9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4" y="28"/>
                  </a:moveTo>
                  <a:cubicBezTo>
                    <a:pt x="7" y="38"/>
                    <a:pt x="18" y="43"/>
                    <a:pt x="28" y="39"/>
                  </a:cubicBezTo>
                  <a:cubicBezTo>
                    <a:pt x="38" y="35"/>
                    <a:pt x="43" y="24"/>
                    <a:pt x="39" y="15"/>
                  </a:cubicBezTo>
                  <a:cubicBezTo>
                    <a:pt x="35" y="5"/>
                    <a:pt x="24" y="0"/>
                    <a:pt x="15" y="4"/>
                  </a:cubicBezTo>
                  <a:cubicBezTo>
                    <a:pt x="5" y="7"/>
                    <a:pt x="0" y="18"/>
                    <a:pt x="4" y="28"/>
                  </a:cubicBezTo>
                  <a:close/>
                </a:path>
              </a:pathLst>
            </a:custGeom>
            <a:solidFill>
              <a:srgbClr val="E3DD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209"/>
            <p:cNvSpPr>
              <a:spLocks/>
            </p:cNvSpPr>
            <p:nvPr/>
          </p:nvSpPr>
          <p:spPr bwMode="auto">
            <a:xfrm>
              <a:off x="6278563" y="4781551"/>
              <a:ext cx="52388" cy="50800"/>
            </a:xfrm>
            <a:custGeom>
              <a:avLst/>
              <a:gdLst>
                <a:gd name="T0" fmla="*/ 2 w 23"/>
                <a:gd name="T1" fmla="*/ 15 h 23"/>
                <a:gd name="T2" fmla="*/ 15 w 23"/>
                <a:gd name="T3" fmla="*/ 21 h 23"/>
                <a:gd name="T4" fmla="*/ 21 w 23"/>
                <a:gd name="T5" fmla="*/ 8 h 23"/>
                <a:gd name="T6" fmla="*/ 8 w 23"/>
                <a:gd name="T7" fmla="*/ 2 h 23"/>
                <a:gd name="T8" fmla="*/ 2 w 23"/>
                <a:gd name="T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3">
                  <a:moveTo>
                    <a:pt x="2" y="15"/>
                  </a:moveTo>
                  <a:cubicBezTo>
                    <a:pt x="4" y="20"/>
                    <a:pt x="10" y="23"/>
                    <a:pt x="15" y="21"/>
                  </a:cubicBezTo>
                  <a:cubicBezTo>
                    <a:pt x="20" y="19"/>
                    <a:pt x="23" y="13"/>
                    <a:pt x="21" y="8"/>
                  </a:cubicBezTo>
                  <a:cubicBezTo>
                    <a:pt x="19" y="3"/>
                    <a:pt x="13" y="0"/>
                    <a:pt x="8" y="2"/>
                  </a:cubicBezTo>
                  <a:cubicBezTo>
                    <a:pt x="3" y="4"/>
                    <a:pt x="0" y="10"/>
                    <a:pt x="2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210"/>
            <p:cNvSpPr>
              <a:spLocks/>
            </p:cNvSpPr>
            <p:nvPr/>
          </p:nvSpPr>
          <p:spPr bwMode="auto">
            <a:xfrm>
              <a:off x="6323013" y="4868863"/>
              <a:ext cx="36513" cy="33338"/>
            </a:xfrm>
            <a:custGeom>
              <a:avLst/>
              <a:gdLst>
                <a:gd name="T0" fmla="*/ 2 w 16"/>
                <a:gd name="T1" fmla="*/ 10 h 15"/>
                <a:gd name="T2" fmla="*/ 10 w 16"/>
                <a:gd name="T3" fmla="*/ 14 h 15"/>
                <a:gd name="T4" fmla="*/ 14 w 16"/>
                <a:gd name="T5" fmla="*/ 5 h 15"/>
                <a:gd name="T6" fmla="*/ 6 w 16"/>
                <a:gd name="T7" fmla="*/ 1 h 15"/>
                <a:gd name="T8" fmla="*/ 2 w 16"/>
                <a:gd name="T9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2" y="10"/>
                  </a:moveTo>
                  <a:cubicBezTo>
                    <a:pt x="3" y="14"/>
                    <a:pt x="7" y="15"/>
                    <a:pt x="10" y="14"/>
                  </a:cubicBezTo>
                  <a:cubicBezTo>
                    <a:pt x="14" y="13"/>
                    <a:pt x="16" y="9"/>
                    <a:pt x="14" y="5"/>
                  </a:cubicBezTo>
                  <a:cubicBezTo>
                    <a:pt x="13" y="2"/>
                    <a:pt x="9" y="0"/>
                    <a:pt x="6" y="1"/>
                  </a:cubicBezTo>
                  <a:cubicBezTo>
                    <a:pt x="2" y="3"/>
                    <a:pt x="0" y="7"/>
                    <a:pt x="2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211"/>
            <p:cNvSpPr>
              <a:spLocks/>
            </p:cNvSpPr>
            <p:nvPr/>
          </p:nvSpPr>
          <p:spPr bwMode="auto">
            <a:xfrm>
              <a:off x="6491288" y="4487863"/>
              <a:ext cx="195263" cy="65088"/>
            </a:xfrm>
            <a:custGeom>
              <a:avLst/>
              <a:gdLst>
                <a:gd name="T0" fmla="*/ 0 w 87"/>
                <a:gd name="T1" fmla="*/ 19 h 29"/>
                <a:gd name="T2" fmla="*/ 10 w 87"/>
                <a:gd name="T3" fmla="*/ 29 h 29"/>
                <a:gd name="T4" fmla="*/ 77 w 87"/>
                <a:gd name="T5" fmla="*/ 29 h 29"/>
                <a:gd name="T6" fmla="*/ 87 w 87"/>
                <a:gd name="T7" fmla="*/ 19 h 29"/>
                <a:gd name="T8" fmla="*/ 87 w 87"/>
                <a:gd name="T9" fmla="*/ 10 h 29"/>
                <a:gd name="T10" fmla="*/ 77 w 87"/>
                <a:gd name="T11" fmla="*/ 0 h 29"/>
                <a:gd name="T12" fmla="*/ 10 w 87"/>
                <a:gd name="T13" fmla="*/ 0 h 29"/>
                <a:gd name="T14" fmla="*/ 0 w 87"/>
                <a:gd name="T15" fmla="*/ 10 h 29"/>
                <a:gd name="T16" fmla="*/ 0 w 87"/>
                <a:gd name="T17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29">
                  <a:moveTo>
                    <a:pt x="0" y="19"/>
                  </a:moveTo>
                  <a:cubicBezTo>
                    <a:pt x="0" y="25"/>
                    <a:pt x="4" y="29"/>
                    <a:pt x="10" y="29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82" y="29"/>
                    <a:pt x="87" y="25"/>
                    <a:pt x="87" y="19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7" y="5"/>
                    <a:pt x="82" y="0"/>
                    <a:pt x="7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lnTo>
                    <a:pt x="0" y="19"/>
                  </a:lnTo>
                  <a:close/>
                </a:path>
              </a:pathLst>
            </a:custGeom>
            <a:solidFill>
              <a:srgbClr val="F7F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Rectangle 212"/>
            <p:cNvSpPr>
              <a:spLocks noChangeArrowheads="1"/>
            </p:cNvSpPr>
            <p:nvPr/>
          </p:nvSpPr>
          <p:spPr bwMode="auto">
            <a:xfrm>
              <a:off x="6521451" y="4514851"/>
              <a:ext cx="138113" cy="196850"/>
            </a:xfrm>
            <a:prstGeom prst="rect">
              <a:avLst/>
            </a:prstGeom>
            <a:solidFill>
              <a:srgbClr val="F7F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Oval 213"/>
            <p:cNvSpPr>
              <a:spLocks noChangeArrowheads="1"/>
            </p:cNvSpPr>
            <p:nvPr/>
          </p:nvSpPr>
          <p:spPr bwMode="auto">
            <a:xfrm>
              <a:off x="6394451" y="4598988"/>
              <a:ext cx="393700" cy="393700"/>
            </a:xfrm>
            <a:prstGeom prst="ellipse">
              <a:avLst/>
            </a:prstGeom>
            <a:solidFill>
              <a:srgbClr val="F7F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214"/>
            <p:cNvSpPr>
              <a:spLocks/>
            </p:cNvSpPr>
            <p:nvPr/>
          </p:nvSpPr>
          <p:spPr bwMode="auto">
            <a:xfrm>
              <a:off x="6427788" y="4738688"/>
              <a:ext cx="327025" cy="219075"/>
            </a:xfrm>
            <a:custGeom>
              <a:avLst/>
              <a:gdLst>
                <a:gd name="T0" fmla="*/ 145 w 145"/>
                <a:gd name="T1" fmla="*/ 25 h 97"/>
                <a:gd name="T2" fmla="*/ 73 w 145"/>
                <a:gd name="T3" fmla="*/ 97 h 97"/>
                <a:gd name="T4" fmla="*/ 0 w 145"/>
                <a:gd name="T5" fmla="*/ 25 h 97"/>
                <a:gd name="T6" fmla="*/ 4 w 145"/>
                <a:gd name="T7" fmla="*/ 0 h 97"/>
                <a:gd name="T8" fmla="*/ 141 w 145"/>
                <a:gd name="T9" fmla="*/ 0 h 97"/>
                <a:gd name="T10" fmla="*/ 145 w 145"/>
                <a:gd name="T11" fmla="*/ 2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97">
                  <a:moveTo>
                    <a:pt x="145" y="25"/>
                  </a:moveTo>
                  <a:cubicBezTo>
                    <a:pt x="145" y="65"/>
                    <a:pt x="113" y="97"/>
                    <a:pt x="73" y="97"/>
                  </a:cubicBezTo>
                  <a:cubicBezTo>
                    <a:pt x="33" y="97"/>
                    <a:pt x="0" y="65"/>
                    <a:pt x="0" y="25"/>
                  </a:cubicBezTo>
                  <a:cubicBezTo>
                    <a:pt x="0" y="16"/>
                    <a:pt x="2" y="6"/>
                    <a:pt x="4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3" y="6"/>
                    <a:pt x="145" y="16"/>
                    <a:pt x="145" y="25"/>
                  </a:cubicBezTo>
                  <a:close/>
                </a:path>
              </a:pathLst>
            </a:custGeom>
            <a:solidFill>
              <a:srgbClr val="FAAF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Oval 215"/>
            <p:cNvSpPr>
              <a:spLocks noChangeArrowheads="1"/>
            </p:cNvSpPr>
            <p:nvPr/>
          </p:nvSpPr>
          <p:spPr bwMode="auto">
            <a:xfrm>
              <a:off x="6650038" y="4781551"/>
              <a:ext cx="55563" cy="539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Oval 216"/>
            <p:cNvSpPr>
              <a:spLocks noChangeArrowheads="1"/>
            </p:cNvSpPr>
            <p:nvPr/>
          </p:nvSpPr>
          <p:spPr bwMode="auto">
            <a:xfrm>
              <a:off x="6572251" y="4837113"/>
              <a:ext cx="66675" cy="682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Oval 217"/>
            <p:cNvSpPr>
              <a:spLocks noChangeArrowheads="1"/>
            </p:cNvSpPr>
            <p:nvPr/>
          </p:nvSpPr>
          <p:spPr bwMode="auto">
            <a:xfrm>
              <a:off x="6497638" y="4773613"/>
              <a:ext cx="36513" cy="365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08" name="组合 407"/>
          <p:cNvGrpSpPr/>
          <p:nvPr/>
        </p:nvGrpSpPr>
        <p:grpSpPr>
          <a:xfrm>
            <a:off x="7107283" y="4167188"/>
            <a:ext cx="1060450" cy="1060450"/>
            <a:chOff x="7243763" y="4167188"/>
            <a:chExt cx="1060450" cy="1060450"/>
          </a:xfrm>
        </p:grpSpPr>
        <p:sp>
          <p:nvSpPr>
            <p:cNvPr id="112" name="Oval 218"/>
            <p:cNvSpPr>
              <a:spLocks noChangeArrowheads="1"/>
            </p:cNvSpPr>
            <p:nvPr/>
          </p:nvSpPr>
          <p:spPr bwMode="auto">
            <a:xfrm>
              <a:off x="7243763" y="4167188"/>
              <a:ext cx="1060450" cy="1060450"/>
            </a:xfrm>
            <a:prstGeom prst="ellipse">
              <a:avLst/>
            </a:prstGeom>
            <a:solidFill>
              <a:srgbClr val="6DA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Rectangle 219"/>
            <p:cNvSpPr>
              <a:spLocks noChangeArrowheads="1"/>
            </p:cNvSpPr>
            <p:nvPr/>
          </p:nvSpPr>
          <p:spPr bwMode="auto">
            <a:xfrm>
              <a:off x="7667626" y="4906963"/>
              <a:ext cx="122238" cy="128588"/>
            </a:xfrm>
            <a:prstGeom prst="rect">
              <a:avLst/>
            </a:prstGeom>
            <a:solidFill>
              <a:srgbClr val="FAAF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220"/>
            <p:cNvSpPr>
              <a:spLocks/>
            </p:cNvSpPr>
            <p:nvPr/>
          </p:nvSpPr>
          <p:spPr bwMode="auto">
            <a:xfrm>
              <a:off x="7513638" y="5016501"/>
              <a:ext cx="449263" cy="34925"/>
            </a:xfrm>
            <a:custGeom>
              <a:avLst/>
              <a:gdLst>
                <a:gd name="T0" fmla="*/ 199 w 199"/>
                <a:gd name="T1" fmla="*/ 9 h 16"/>
                <a:gd name="T2" fmla="*/ 192 w 199"/>
                <a:gd name="T3" fmla="*/ 16 h 16"/>
                <a:gd name="T4" fmla="*/ 7 w 199"/>
                <a:gd name="T5" fmla="*/ 16 h 16"/>
                <a:gd name="T6" fmla="*/ 0 w 199"/>
                <a:gd name="T7" fmla="*/ 9 h 16"/>
                <a:gd name="T8" fmla="*/ 0 w 199"/>
                <a:gd name="T9" fmla="*/ 7 h 16"/>
                <a:gd name="T10" fmla="*/ 7 w 199"/>
                <a:gd name="T11" fmla="*/ 0 h 16"/>
                <a:gd name="T12" fmla="*/ 192 w 199"/>
                <a:gd name="T13" fmla="*/ 0 h 16"/>
                <a:gd name="T14" fmla="*/ 199 w 199"/>
                <a:gd name="T15" fmla="*/ 7 h 16"/>
                <a:gd name="T16" fmla="*/ 199 w 199"/>
                <a:gd name="T1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9" h="16">
                  <a:moveTo>
                    <a:pt x="199" y="9"/>
                  </a:moveTo>
                  <a:cubicBezTo>
                    <a:pt x="199" y="13"/>
                    <a:pt x="195" y="16"/>
                    <a:pt x="192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3" y="16"/>
                    <a:pt x="0" y="13"/>
                    <a:pt x="0" y="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95" y="0"/>
                    <a:pt x="199" y="3"/>
                    <a:pt x="199" y="7"/>
                  </a:cubicBezTo>
                  <a:lnTo>
                    <a:pt x="199" y="9"/>
                  </a:ln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221"/>
            <p:cNvSpPr>
              <a:spLocks/>
            </p:cNvSpPr>
            <p:nvPr/>
          </p:nvSpPr>
          <p:spPr bwMode="auto">
            <a:xfrm>
              <a:off x="7623176" y="4826001"/>
              <a:ext cx="204788" cy="63500"/>
            </a:xfrm>
            <a:custGeom>
              <a:avLst/>
              <a:gdLst>
                <a:gd name="T0" fmla="*/ 86 w 91"/>
                <a:gd name="T1" fmla="*/ 1 h 28"/>
                <a:gd name="T2" fmla="*/ 80 w 91"/>
                <a:gd name="T3" fmla="*/ 7 h 28"/>
                <a:gd name="T4" fmla="*/ 80 w 91"/>
                <a:gd name="T5" fmla="*/ 17 h 28"/>
                <a:gd name="T6" fmla="*/ 79 w 91"/>
                <a:gd name="T7" fmla="*/ 17 h 28"/>
                <a:gd name="T8" fmla="*/ 11 w 91"/>
                <a:gd name="T9" fmla="*/ 17 h 28"/>
                <a:gd name="T10" fmla="*/ 11 w 91"/>
                <a:gd name="T11" fmla="*/ 5 h 28"/>
                <a:gd name="T12" fmla="*/ 5 w 91"/>
                <a:gd name="T13" fmla="*/ 0 h 28"/>
                <a:gd name="T14" fmla="*/ 0 w 91"/>
                <a:gd name="T15" fmla="*/ 5 h 28"/>
                <a:gd name="T16" fmla="*/ 0 w 91"/>
                <a:gd name="T17" fmla="*/ 28 h 28"/>
                <a:gd name="T18" fmla="*/ 91 w 91"/>
                <a:gd name="T19" fmla="*/ 28 h 28"/>
                <a:gd name="T20" fmla="*/ 91 w 91"/>
                <a:gd name="T21" fmla="*/ 7 h 28"/>
                <a:gd name="T22" fmla="*/ 86 w 91"/>
                <a:gd name="T23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28">
                  <a:moveTo>
                    <a:pt x="86" y="1"/>
                  </a:moveTo>
                  <a:cubicBezTo>
                    <a:pt x="83" y="1"/>
                    <a:pt x="80" y="4"/>
                    <a:pt x="80" y="7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7"/>
                    <a:pt x="80" y="17"/>
                    <a:pt x="79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8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91" y="28"/>
                    <a:pt x="91" y="28"/>
                    <a:pt x="91" y="28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91" y="4"/>
                    <a:pt x="89" y="1"/>
                    <a:pt x="86" y="1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222"/>
            <p:cNvSpPr>
              <a:spLocks/>
            </p:cNvSpPr>
            <p:nvPr/>
          </p:nvSpPr>
          <p:spPr bwMode="auto">
            <a:xfrm>
              <a:off x="7554913" y="4459288"/>
              <a:ext cx="508000" cy="495300"/>
            </a:xfrm>
            <a:custGeom>
              <a:avLst/>
              <a:gdLst>
                <a:gd name="T0" fmla="*/ 144 w 225"/>
                <a:gd name="T1" fmla="*/ 220 h 220"/>
                <a:gd name="T2" fmla="*/ 16 w 225"/>
                <a:gd name="T3" fmla="*/ 220 h 220"/>
                <a:gd name="T4" fmla="*/ 0 w 225"/>
                <a:gd name="T5" fmla="*/ 204 h 220"/>
                <a:gd name="T6" fmla="*/ 16 w 225"/>
                <a:gd name="T7" fmla="*/ 188 h 220"/>
                <a:gd name="T8" fmla="*/ 137 w 225"/>
                <a:gd name="T9" fmla="*/ 188 h 220"/>
                <a:gd name="T10" fmla="*/ 188 w 225"/>
                <a:gd name="T11" fmla="*/ 135 h 220"/>
                <a:gd name="T12" fmla="*/ 128 w 225"/>
                <a:gd name="T13" fmla="*/ 26 h 220"/>
                <a:gd name="T14" fmla="*/ 134 w 225"/>
                <a:gd name="T15" fmla="*/ 4 h 220"/>
                <a:gd name="T16" fmla="*/ 155 w 225"/>
                <a:gd name="T17" fmla="*/ 11 h 220"/>
                <a:gd name="T18" fmla="*/ 221 w 225"/>
                <a:gd name="T19" fmla="*/ 129 h 220"/>
                <a:gd name="T20" fmla="*/ 219 w 225"/>
                <a:gd name="T21" fmla="*/ 148 h 220"/>
                <a:gd name="T22" fmla="*/ 155 w 225"/>
                <a:gd name="T23" fmla="*/ 215 h 220"/>
                <a:gd name="T24" fmla="*/ 144 w 225"/>
                <a:gd name="T25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5" h="220">
                  <a:moveTo>
                    <a:pt x="144" y="220"/>
                  </a:moveTo>
                  <a:cubicBezTo>
                    <a:pt x="16" y="220"/>
                    <a:pt x="16" y="220"/>
                    <a:pt x="16" y="220"/>
                  </a:cubicBezTo>
                  <a:cubicBezTo>
                    <a:pt x="7" y="220"/>
                    <a:pt x="0" y="213"/>
                    <a:pt x="0" y="204"/>
                  </a:cubicBezTo>
                  <a:cubicBezTo>
                    <a:pt x="0" y="195"/>
                    <a:pt x="7" y="188"/>
                    <a:pt x="16" y="188"/>
                  </a:cubicBezTo>
                  <a:cubicBezTo>
                    <a:pt x="137" y="188"/>
                    <a:pt x="137" y="188"/>
                    <a:pt x="137" y="188"/>
                  </a:cubicBezTo>
                  <a:cubicBezTo>
                    <a:pt x="188" y="135"/>
                    <a:pt x="188" y="135"/>
                    <a:pt x="188" y="135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3" y="18"/>
                    <a:pt x="126" y="9"/>
                    <a:pt x="134" y="4"/>
                  </a:cubicBezTo>
                  <a:cubicBezTo>
                    <a:pt x="141" y="0"/>
                    <a:pt x="151" y="3"/>
                    <a:pt x="155" y="11"/>
                  </a:cubicBezTo>
                  <a:cubicBezTo>
                    <a:pt x="221" y="129"/>
                    <a:pt x="221" y="129"/>
                    <a:pt x="221" y="129"/>
                  </a:cubicBezTo>
                  <a:cubicBezTo>
                    <a:pt x="225" y="135"/>
                    <a:pt x="224" y="143"/>
                    <a:pt x="219" y="148"/>
                  </a:cubicBezTo>
                  <a:cubicBezTo>
                    <a:pt x="155" y="215"/>
                    <a:pt x="155" y="215"/>
                    <a:pt x="155" y="215"/>
                  </a:cubicBezTo>
                  <a:cubicBezTo>
                    <a:pt x="152" y="218"/>
                    <a:pt x="148" y="220"/>
                    <a:pt x="144" y="220"/>
                  </a:cubicBez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223"/>
            <p:cNvSpPr>
              <a:spLocks/>
            </p:cNvSpPr>
            <p:nvPr/>
          </p:nvSpPr>
          <p:spPr bwMode="auto">
            <a:xfrm>
              <a:off x="7656513" y="4610101"/>
              <a:ext cx="87313" cy="93663"/>
            </a:xfrm>
            <a:custGeom>
              <a:avLst/>
              <a:gdLst>
                <a:gd name="T0" fmla="*/ 26 w 39"/>
                <a:gd name="T1" fmla="*/ 39 h 42"/>
                <a:gd name="T2" fmla="*/ 16 w 39"/>
                <a:gd name="T3" fmla="*/ 38 h 42"/>
                <a:gd name="T4" fmla="*/ 3 w 39"/>
                <a:gd name="T5" fmla="*/ 19 h 42"/>
                <a:gd name="T6" fmla="*/ 4 w 39"/>
                <a:gd name="T7" fmla="*/ 9 h 42"/>
                <a:gd name="T8" fmla="*/ 13 w 39"/>
                <a:gd name="T9" fmla="*/ 3 h 42"/>
                <a:gd name="T10" fmla="*/ 23 w 39"/>
                <a:gd name="T11" fmla="*/ 4 h 42"/>
                <a:gd name="T12" fmla="*/ 37 w 39"/>
                <a:gd name="T13" fmla="*/ 23 h 42"/>
                <a:gd name="T14" fmla="*/ 35 w 39"/>
                <a:gd name="T15" fmla="*/ 33 h 42"/>
                <a:gd name="T16" fmla="*/ 26 w 39"/>
                <a:gd name="T17" fmla="*/ 3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42">
                  <a:moveTo>
                    <a:pt x="26" y="39"/>
                  </a:moveTo>
                  <a:cubicBezTo>
                    <a:pt x="23" y="42"/>
                    <a:pt x="19" y="41"/>
                    <a:pt x="16" y="38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0" y="16"/>
                    <a:pt x="1" y="11"/>
                    <a:pt x="4" y="9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6" y="0"/>
                    <a:pt x="21" y="1"/>
                    <a:pt x="23" y="4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9" y="26"/>
                    <a:pt x="38" y="31"/>
                    <a:pt x="35" y="33"/>
                  </a:cubicBezTo>
                  <a:lnTo>
                    <a:pt x="26" y="39"/>
                  </a:lnTo>
                  <a:close/>
                </a:path>
              </a:pathLst>
            </a:custGeom>
            <a:solidFill>
              <a:srgbClr val="FAAF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224"/>
            <p:cNvSpPr>
              <a:spLocks/>
            </p:cNvSpPr>
            <p:nvPr/>
          </p:nvSpPr>
          <p:spPr bwMode="auto">
            <a:xfrm>
              <a:off x="7945438" y="4354513"/>
              <a:ext cx="139700" cy="149225"/>
            </a:xfrm>
            <a:custGeom>
              <a:avLst/>
              <a:gdLst>
                <a:gd name="T0" fmla="*/ 35 w 62"/>
                <a:gd name="T1" fmla="*/ 64 h 66"/>
                <a:gd name="T2" fmla="*/ 25 w 62"/>
                <a:gd name="T3" fmla="*/ 62 h 66"/>
                <a:gd name="T4" fmla="*/ 2 w 62"/>
                <a:gd name="T5" fmla="*/ 30 h 66"/>
                <a:gd name="T6" fmla="*/ 3 w 62"/>
                <a:gd name="T7" fmla="*/ 20 h 66"/>
                <a:gd name="T8" fmla="*/ 27 w 62"/>
                <a:gd name="T9" fmla="*/ 3 h 66"/>
                <a:gd name="T10" fmla="*/ 37 w 62"/>
                <a:gd name="T11" fmla="*/ 4 h 66"/>
                <a:gd name="T12" fmla="*/ 60 w 62"/>
                <a:gd name="T13" fmla="*/ 37 h 66"/>
                <a:gd name="T14" fmla="*/ 59 w 62"/>
                <a:gd name="T15" fmla="*/ 47 h 66"/>
                <a:gd name="T16" fmla="*/ 35 w 62"/>
                <a:gd name="T17" fmla="*/ 6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6">
                  <a:moveTo>
                    <a:pt x="35" y="64"/>
                  </a:moveTo>
                  <a:cubicBezTo>
                    <a:pt x="32" y="66"/>
                    <a:pt x="28" y="66"/>
                    <a:pt x="25" y="62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7"/>
                    <a:pt x="0" y="22"/>
                    <a:pt x="3" y="2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4" y="1"/>
                    <a:pt x="37" y="4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2" y="40"/>
                    <a:pt x="62" y="45"/>
                    <a:pt x="59" y="47"/>
                  </a:cubicBezTo>
                  <a:lnTo>
                    <a:pt x="35" y="64"/>
                  </a:ln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225"/>
            <p:cNvSpPr>
              <a:spLocks/>
            </p:cNvSpPr>
            <p:nvPr/>
          </p:nvSpPr>
          <p:spPr bwMode="auto">
            <a:xfrm>
              <a:off x="7720013" y="4370388"/>
              <a:ext cx="334963" cy="303213"/>
            </a:xfrm>
            <a:custGeom>
              <a:avLst/>
              <a:gdLst>
                <a:gd name="T0" fmla="*/ 45 w 149"/>
                <a:gd name="T1" fmla="*/ 132 h 134"/>
                <a:gd name="T2" fmla="*/ 35 w 149"/>
                <a:gd name="T3" fmla="*/ 131 h 134"/>
                <a:gd name="T4" fmla="*/ 2 w 149"/>
                <a:gd name="T5" fmla="*/ 84 h 134"/>
                <a:gd name="T6" fmla="*/ 4 w 149"/>
                <a:gd name="T7" fmla="*/ 75 h 134"/>
                <a:gd name="T8" fmla="*/ 104 w 149"/>
                <a:gd name="T9" fmla="*/ 2 h 134"/>
                <a:gd name="T10" fmla="*/ 114 w 149"/>
                <a:gd name="T11" fmla="*/ 4 h 134"/>
                <a:gd name="T12" fmla="*/ 147 w 149"/>
                <a:gd name="T13" fmla="*/ 50 h 134"/>
                <a:gd name="T14" fmla="*/ 146 w 149"/>
                <a:gd name="T15" fmla="*/ 60 h 134"/>
                <a:gd name="T16" fmla="*/ 45 w 149"/>
                <a:gd name="T17" fmla="*/ 13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34">
                  <a:moveTo>
                    <a:pt x="45" y="132"/>
                  </a:moveTo>
                  <a:cubicBezTo>
                    <a:pt x="42" y="134"/>
                    <a:pt x="38" y="134"/>
                    <a:pt x="35" y="131"/>
                  </a:cubicBezTo>
                  <a:cubicBezTo>
                    <a:pt x="2" y="84"/>
                    <a:pt x="2" y="84"/>
                    <a:pt x="2" y="84"/>
                  </a:cubicBezTo>
                  <a:cubicBezTo>
                    <a:pt x="0" y="81"/>
                    <a:pt x="1" y="77"/>
                    <a:pt x="4" y="75"/>
                  </a:cubicBezTo>
                  <a:cubicBezTo>
                    <a:pt x="104" y="2"/>
                    <a:pt x="104" y="2"/>
                    <a:pt x="104" y="2"/>
                  </a:cubicBezTo>
                  <a:cubicBezTo>
                    <a:pt x="107" y="0"/>
                    <a:pt x="112" y="1"/>
                    <a:pt x="114" y="4"/>
                  </a:cubicBezTo>
                  <a:cubicBezTo>
                    <a:pt x="147" y="50"/>
                    <a:pt x="147" y="50"/>
                    <a:pt x="147" y="50"/>
                  </a:cubicBezTo>
                  <a:cubicBezTo>
                    <a:pt x="149" y="53"/>
                    <a:pt x="149" y="58"/>
                    <a:pt x="146" y="60"/>
                  </a:cubicBezTo>
                  <a:lnTo>
                    <a:pt x="45" y="132"/>
                  </a:lnTo>
                  <a:close/>
                </a:path>
              </a:pathLst>
            </a:custGeom>
            <a:solidFill>
              <a:srgbClr val="FAAF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226"/>
            <p:cNvSpPr>
              <a:spLocks/>
            </p:cNvSpPr>
            <p:nvPr/>
          </p:nvSpPr>
          <p:spPr bwMode="auto">
            <a:xfrm>
              <a:off x="7666038" y="4540251"/>
              <a:ext cx="157163" cy="171450"/>
            </a:xfrm>
            <a:custGeom>
              <a:avLst/>
              <a:gdLst>
                <a:gd name="T0" fmla="*/ 45 w 70"/>
                <a:gd name="T1" fmla="*/ 74 h 76"/>
                <a:gd name="T2" fmla="*/ 36 w 70"/>
                <a:gd name="T3" fmla="*/ 73 h 76"/>
                <a:gd name="T4" fmla="*/ 2 w 70"/>
                <a:gd name="T5" fmla="*/ 26 h 76"/>
                <a:gd name="T6" fmla="*/ 4 w 70"/>
                <a:gd name="T7" fmla="*/ 17 h 76"/>
                <a:gd name="T8" fmla="*/ 28 w 70"/>
                <a:gd name="T9" fmla="*/ 0 h 76"/>
                <a:gd name="T10" fmla="*/ 70 w 70"/>
                <a:gd name="T11" fmla="*/ 57 h 76"/>
                <a:gd name="T12" fmla="*/ 45 w 70"/>
                <a:gd name="T13" fmla="*/ 7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76">
                  <a:moveTo>
                    <a:pt x="45" y="74"/>
                  </a:moveTo>
                  <a:cubicBezTo>
                    <a:pt x="42" y="76"/>
                    <a:pt x="38" y="76"/>
                    <a:pt x="36" y="73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0" y="23"/>
                    <a:pt x="1" y="19"/>
                    <a:pt x="4" y="1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70" y="57"/>
                    <a:pt x="70" y="57"/>
                    <a:pt x="70" y="57"/>
                  </a:cubicBezTo>
                  <a:lnTo>
                    <a:pt x="45" y="74"/>
                  </a:ln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Oval 227"/>
            <p:cNvSpPr>
              <a:spLocks noChangeArrowheads="1"/>
            </p:cNvSpPr>
            <p:nvPr/>
          </p:nvSpPr>
          <p:spPr bwMode="auto">
            <a:xfrm>
              <a:off x="7839076" y="4489451"/>
              <a:ext cx="146050" cy="144463"/>
            </a:xfrm>
            <a:prstGeom prst="ellipse">
              <a:avLst/>
            </a:pr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Oval 228"/>
            <p:cNvSpPr>
              <a:spLocks noChangeArrowheads="1"/>
            </p:cNvSpPr>
            <p:nvPr/>
          </p:nvSpPr>
          <p:spPr bwMode="auto">
            <a:xfrm>
              <a:off x="7861301" y="4513263"/>
              <a:ext cx="101600" cy="101600"/>
            </a:xfrm>
            <a:prstGeom prst="ellipse">
              <a:avLst/>
            </a:pr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Oval 229"/>
            <p:cNvSpPr>
              <a:spLocks noChangeArrowheads="1"/>
            </p:cNvSpPr>
            <p:nvPr/>
          </p:nvSpPr>
          <p:spPr bwMode="auto">
            <a:xfrm>
              <a:off x="7958138" y="4711701"/>
              <a:ext cx="112713" cy="109538"/>
            </a:xfrm>
            <a:prstGeom prst="ellipse">
              <a:avLst/>
            </a:pr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Oval 230"/>
            <p:cNvSpPr>
              <a:spLocks noChangeArrowheads="1"/>
            </p:cNvSpPr>
            <p:nvPr/>
          </p:nvSpPr>
          <p:spPr bwMode="auto">
            <a:xfrm>
              <a:off x="7981951" y="4730751"/>
              <a:ext cx="66675" cy="68263"/>
            </a:xfrm>
            <a:prstGeom prst="ellipse">
              <a:avLst/>
            </a:pr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09" name="组合 408"/>
          <p:cNvGrpSpPr/>
          <p:nvPr/>
        </p:nvGrpSpPr>
        <p:grpSpPr>
          <a:xfrm>
            <a:off x="8463008" y="4167188"/>
            <a:ext cx="1058863" cy="1060450"/>
            <a:chOff x="8599488" y="4167188"/>
            <a:chExt cx="1058863" cy="1060450"/>
          </a:xfrm>
        </p:grpSpPr>
        <p:sp>
          <p:nvSpPr>
            <p:cNvPr id="125" name="Oval 231"/>
            <p:cNvSpPr>
              <a:spLocks noChangeArrowheads="1"/>
            </p:cNvSpPr>
            <p:nvPr/>
          </p:nvSpPr>
          <p:spPr bwMode="auto">
            <a:xfrm>
              <a:off x="8599488" y="4167188"/>
              <a:ext cx="1058863" cy="1060450"/>
            </a:xfrm>
            <a:prstGeom prst="ellipse">
              <a:avLst/>
            </a:prstGeom>
            <a:solidFill>
              <a:srgbClr val="FAAF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232"/>
            <p:cNvSpPr>
              <a:spLocks/>
            </p:cNvSpPr>
            <p:nvPr/>
          </p:nvSpPr>
          <p:spPr bwMode="auto">
            <a:xfrm>
              <a:off x="8916988" y="4360863"/>
              <a:ext cx="74613" cy="249238"/>
            </a:xfrm>
            <a:custGeom>
              <a:avLst/>
              <a:gdLst>
                <a:gd name="T0" fmla="*/ 33 w 33"/>
                <a:gd name="T1" fmla="*/ 93 h 110"/>
                <a:gd name="T2" fmla="*/ 17 w 33"/>
                <a:gd name="T3" fmla="*/ 110 h 110"/>
                <a:gd name="T4" fmla="*/ 17 w 33"/>
                <a:gd name="T5" fmla="*/ 110 h 110"/>
                <a:gd name="T6" fmla="*/ 0 w 33"/>
                <a:gd name="T7" fmla="*/ 93 h 110"/>
                <a:gd name="T8" fmla="*/ 0 w 33"/>
                <a:gd name="T9" fmla="*/ 17 h 110"/>
                <a:gd name="T10" fmla="*/ 17 w 33"/>
                <a:gd name="T11" fmla="*/ 0 h 110"/>
                <a:gd name="T12" fmla="*/ 17 w 33"/>
                <a:gd name="T13" fmla="*/ 0 h 110"/>
                <a:gd name="T14" fmla="*/ 33 w 33"/>
                <a:gd name="T15" fmla="*/ 17 h 110"/>
                <a:gd name="T16" fmla="*/ 33 w 33"/>
                <a:gd name="T17" fmla="*/ 9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10">
                  <a:moveTo>
                    <a:pt x="33" y="93"/>
                  </a:moveTo>
                  <a:cubicBezTo>
                    <a:pt x="33" y="102"/>
                    <a:pt x="26" y="110"/>
                    <a:pt x="17" y="110"/>
                  </a:cubicBezTo>
                  <a:cubicBezTo>
                    <a:pt x="17" y="110"/>
                    <a:pt x="17" y="110"/>
                    <a:pt x="17" y="110"/>
                  </a:cubicBezTo>
                  <a:cubicBezTo>
                    <a:pt x="7" y="110"/>
                    <a:pt x="0" y="102"/>
                    <a:pt x="0" y="9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7"/>
                    <a:pt x="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6" y="0"/>
                    <a:pt x="33" y="7"/>
                    <a:pt x="33" y="17"/>
                  </a:cubicBezTo>
                  <a:lnTo>
                    <a:pt x="33" y="93"/>
                  </a:ln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233"/>
            <p:cNvSpPr>
              <a:spLocks/>
            </p:cNvSpPr>
            <p:nvPr/>
          </p:nvSpPr>
          <p:spPr bwMode="auto">
            <a:xfrm>
              <a:off x="9296401" y="4360863"/>
              <a:ext cx="76200" cy="249238"/>
            </a:xfrm>
            <a:custGeom>
              <a:avLst/>
              <a:gdLst>
                <a:gd name="T0" fmla="*/ 34 w 34"/>
                <a:gd name="T1" fmla="*/ 93 h 110"/>
                <a:gd name="T2" fmla="*/ 17 w 34"/>
                <a:gd name="T3" fmla="*/ 110 h 110"/>
                <a:gd name="T4" fmla="*/ 17 w 34"/>
                <a:gd name="T5" fmla="*/ 110 h 110"/>
                <a:gd name="T6" fmla="*/ 0 w 34"/>
                <a:gd name="T7" fmla="*/ 93 h 110"/>
                <a:gd name="T8" fmla="*/ 0 w 34"/>
                <a:gd name="T9" fmla="*/ 17 h 110"/>
                <a:gd name="T10" fmla="*/ 17 w 34"/>
                <a:gd name="T11" fmla="*/ 0 h 110"/>
                <a:gd name="T12" fmla="*/ 17 w 34"/>
                <a:gd name="T13" fmla="*/ 0 h 110"/>
                <a:gd name="T14" fmla="*/ 34 w 34"/>
                <a:gd name="T15" fmla="*/ 17 h 110"/>
                <a:gd name="T16" fmla="*/ 34 w 34"/>
                <a:gd name="T17" fmla="*/ 9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10">
                  <a:moveTo>
                    <a:pt x="34" y="93"/>
                  </a:moveTo>
                  <a:cubicBezTo>
                    <a:pt x="34" y="102"/>
                    <a:pt x="27" y="110"/>
                    <a:pt x="17" y="110"/>
                  </a:cubicBezTo>
                  <a:cubicBezTo>
                    <a:pt x="17" y="110"/>
                    <a:pt x="17" y="110"/>
                    <a:pt x="17" y="110"/>
                  </a:cubicBezTo>
                  <a:cubicBezTo>
                    <a:pt x="8" y="110"/>
                    <a:pt x="0" y="102"/>
                    <a:pt x="0" y="9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7" y="0"/>
                    <a:pt x="34" y="7"/>
                    <a:pt x="34" y="17"/>
                  </a:cubicBezTo>
                  <a:lnTo>
                    <a:pt x="34" y="93"/>
                  </a:ln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234"/>
            <p:cNvSpPr>
              <a:spLocks/>
            </p:cNvSpPr>
            <p:nvPr/>
          </p:nvSpPr>
          <p:spPr bwMode="auto">
            <a:xfrm>
              <a:off x="9036051" y="4314826"/>
              <a:ext cx="214313" cy="119063"/>
            </a:xfrm>
            <a:custGeom>
              <a:avLst/>
              <a:gdLst>
                <a:gd name="T0" fmla="*/ 90 w 95"/>
                <a:gd name="T1" fmla="*/ 53 h 53"/>
                <a:gd name="T2" fmla="*/ 74 w 95"/>
                <a:gd name="T3" fmla="*/ 50 h 53"/>
                <a:gd name="T4" fmla="*/ 69 w 95"/>
                <a:gd name="T5" fmla="*/ 24 h 53"/>
                <a:gd name="T6" fmla="*/ 48 w 95"/>
                <a:gd name="T7" fmla="*/ 16 h 53"/>
                <a:gd name="T8" fmla="*/ 26 w 95"/>
                <a:gd name="T9" fmla="*/ 24 h 53"/>
                <a:gd name="T10" fmla="*/ 21 w 95"/>
                <a:gd name="T11" fmla="*/ 50 h 53"/>
                <a:gd name="T12" fmla="*/ 5 w 95"/>
                <a:gd name="T13" fmla="*/ 53 h 53"/>
                <a:gd name="T14" fmla="*/ 13 w 95"/>
                <a:gd name="T15" fmla="*/ 14 h 53"/>
                <a:gd name="T16" fmla="*/ 48 w 95"/>
                <a:gd name="T17" fmla="*/ 0 h 53"/>
                <a:gd name="T18" fmla="*/ 82 w 95"/>
                <a:gd name="T19" fmla="*/ 14 h 53"/>
                <a:gd name="T20" fmla="*/ 90 w 95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53">
                  <a:moveTo>
                    <a:pt x="90" y="53"/>
                  </a:moveTo>
                  <a:cubicBezTo>
                    <a:pt x="74" y="50"/>
                    <a:pt x="74" y="50"/>
                    <a:pt x="74" y="50"/>
                  </a:cubicBezTo>
                  <a:cubicBezTo>
                    <a:pt x="74" y="50"/>
                    <a:pt x="77" y="34"/>
                    <a:pt x="69" y="24"/>
                  </a:cubicBezTo>
                  <a:cubicBezTo>
                    <a:pt x="65" y="19"/>
                    <a:pt x="58" y="16"/>
                    <a:pt x="48" y="16"/>
                  </a:cubicBezTo>
                  <a:cubicBezTo>
                    <a:pt x="37" y="16"/>
                    <a:pt x="30" y="19"/>
                    <a:pt x="26" y="24"/>
                  </a:cubicBezTo>
                  <a:cubicBezTo>
                    <a:pt x="18" y="34"/>
                    <a:pt x="21" y="50"/>
                    <a:pt x="21" y="50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2"/>
                    <a:pt x="0" y="30"/>
                    <a:pt x="13" y="14"/>
                  </a:cubicBezTo>
                  <a:cubicBezTo>
                    <a:pt x="21" y="5"/>
                    <a:pt x="32" y="0"/>
                    <a:pt x="48" y="0"/>
                  </a:cubicBezTo>
                  <a:cubicBezTo>
                    <a:pt x="63" y="0"/>
                    <a:pt x="74" y="5"/>
                    <a:pt x="82" y="14"/>
                  </a:cubicBezTo>
                  <a:cubicBezTo>
                    <a:pt x="95" y="30"/>
                    <a:pt x="90" y="52"/>
                    <a:pt x="90" y="53"/>
                  </a:cubicBez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235"/>
            <p:cNvSpPr>
              <a:spLocks/>
            </p:cNvSpPr>
            <p:nvPr/>
          </p:nvSpPr>
          <p:spPr bwMode="auto">
            <a:xfrm>
              <a:off x="8826501" y="4695826"/>
              <a:ext cx="123825" cy="273050"/>
            </a:xfrm>
            <a:custGeom>
              <a:avLst/>
              <a:gdLst>
                <a:gd name="T0" fmla="*/ 55 w 55"/>
                <a:gd name="T1" fmla="*/ 94 h 121"/>
                <a:gd name="T2" fmla="*/ 27 w 55"/>
                <a:gd name="T3" fmla="*/ 121 h 121"/>
                <a:gd name="T4" fmla="*/ 27 w 55"/>
                <a:gd name="T5" fmla="*/ 121 h 121"/>
                <a:gd name="T6" fmla="*/ 0 w 55"/>
                <a:gd name="T7" fmla="*/ 94 h 121"/>
                <a:gd name="T8" fmla="*/ 0 w 55"/>
                <a:gd name="T9" fmla="*/ 27 h 121"/>
                <a:gd name="T10" fmla="*/ 27 w 55"/>
                <a:gd name="T11" fmla="*/ 0 h 121"/>
                <a:gd name="T12" fmla="*/ 27 w 55"/>
                <a:gd name="T13" fmla="*/ 0 h 121"/>
                <a:gd name="T14" fmla="*/ 55 w 55"/>
                <a:gd name="T15" fmla="*/ 27 h 121"/>
                <a:gd name="T16" fmla="*/ 55 w 55"/>
                <a:gd name="T17" fmla="*/ 9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121">
                  <a:moveTo>
                    <a:pt x="55" y="94"/>
                  </a:moveTo>
                  <a:cubicBezTo>
                    <a:pt x="55" y="109"/>
                    <a:pt x="42" y="121"/>
                    <a:pt x="27" y="121"/>
                  </a:cubicBezTo>
                  <a:cubicBezTo>
                    <a:pt x="27" y="121"/>
                    <a:pt x="27" y="121"/>
                    <a:pt x="27" y="121"/>
                  </a:cubicBezTo>
                  <a:cubicBezTo>
                    <a:pt x="12" y="121"/>
                    <a:pt x="0" y="109"/>
                    <a:pt x="0" y="9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lnTo>
                    <a:pt x="55" y="94"/>
                  </a:lnTo>
                  <a:close/>
                </a:path>
              </a:pathLst>
            </a:cu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236"/>
            <p:cNvSpPr>
              <a:spLocks/>
            </p:cNvSpPr>
            <p:nvPr/>
          </p:nvSpPr>
          <p:spPr bwMode="auto">
            <a:xfrm>
              <a:off x="9334501" y="4695826"/>
              <a:ext cx="123825" cy="273050"/>
            </a:xfrm>
            <a:custGeom>
              <a:avLst/>
              <a:gdLst>
                <a:gd name="T0" fmla="*/ 55 w 55"/>
                <a:gd name="T1" fmla="*/ 94 h 121"/>
                <a:gd name="T2" fmla="*/ 28 w 55"/>
                <a:gd name="T3" fmla="*/ 121 h 121"/>
                <a:gd name="T4" fmla="*/ 28 w 55"/>
                <a:gd name="T5" fmla="*/ 121 h 121"/>
                <a:gd name="T6" fmla="*/ 0 w 55"/>
                <a:gd name="T7" fmla="*/ 94 h 121"/>
                <a:gd name="T8" fmla="*/ 0 w 55"/>
                <a:gd name="T9" fmla="*/ 27 h 121"/>
                <a:gd name="T10" fmla="*/ 28 w 55"/>
                <a:gd name="T11" fmla="*/ 0 h 121"/>
                <a:gd name="T12" fmla="*/ 28 w 55"/>
                <a:gd name="T13" fmla="*/ 0 h 121"/>
                <a:gd name="T14" fmla="*/ 55 w 55"/>
                <a:gd name="T15" fmla="*/ 27 h 121"/>
                <a:gd name="T16" fmla="*/ 55 w 55"/>
                <a:gd name="T17" fmla="*/ 9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121">
                  <a:moveTo>
                    <a:pt x="55" y="94"/>
                  </a:moveTo>
                  <a:cubicBezTo>
                    <a:pt x="55" y="109"/>
                    <a:pt x="43" y="121"/>
                    <a:pt x="28" y="121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13" y="121"/>
                    <a:pt x="0" y="109"/>
                    <a:pt x="0" y="9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3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43" y="0"/>
                    <a:pt x="55" y="12"/>
                    <a:pt x="55" y="27"/>
                  </a:cubicBezTo>
                  <a:lnTo>
                    <a:pt x="55" y="94"/>
                  </a:lnTo>
                  <a:close/>
                </a:path>
              </a:pathLst>
            </a:cu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237"/>
            <p:cNvSpPr>
              <a:spLocks/>
            </p:cNvSpPr>
            <p:nvPr/>
          </p:nvSpPr>
          <p:spPr bwMode="auto">
            <a:xfrm>
              <a:off x="8890001" y="4400551"/>
              <a:ext cx="509588" cy="619125"/>
            </a:xfrm>
            <a:custGeom>
              <a:avLst/>
              <a:gdLst>
                <a:gd name="T0" fmla="*/ 225 w 226"/>
                <a:gd name="T1" fmla="*/ 106 h 275"/>
                <a:gd name="T2" fmla="*/ 113 w 226"/>
                <a:gd name="T3" fmla="*/ 0 h 275"/>
                <a:gd name="T4" fmla="*/ 0 w 226"/>
                <a:gd name="T5" fmla="*/ 106 h 275"/>
                <a:gd name="T6" fmla="*/ 0 w 226"/>
                <a:gd name="T7" fmla="*/ 110 h 275"/>
                <a:gd name="T8" fmla="*/ 0 w 226"/>
                <a:gd name="T9" fmla="*/ 242 h 275"/>
                <a:gd name="T10" fmla="*/ 33 w 226"/>
                <a:gd name="T11" fmla="*/ 275 h 275"/>
                <a:gd name="T12" fmla="*/ 192 w 226"/>
                <a:gd name="T13" fmla="*/ 275 h 275"/>
                <a:gd name="T14" fmla="*/ 226 w 226"/>
                <a:gd name="T15" fmla="*/ 242 h 275"/>
                <a:gd name="T16" fmla="*/ 226 w 226"/>
                <a:gd name="T17" fmla="*/ 110 h 275"/>
                <a:gd name="T18" fmla="*/ 225 w 226"/>
                <a:gd name="T19" fmla="*/ 10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6" h="275">
                  <a:moveTo>
                    <a:pt x="225" y="106"/>
                  </a:moveTo>
                  <a:cubicBezTo>
                    <a:pt x="222" y="47"/>
                    <a:pt x="173" y="0"/>
                    <a:pt x="113" y="0"/>
                  </a:cubicBezTo>
                  <a:cubicBezTo>
                    <a:pt x="52" y="0"/>
                    <a:pt x="3" y="47"/>
                    <a:pt x="0" y="106"/>
                  </a:cubicBezTo>
                  <a:cubicBezTo>
                    <a:pt x="0" y="108"/>
                    <a:pt x="0" y="109"/>
                    <a:pt x="0" y="110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60"/>
                    <a:pt x="14" y="275"/>
                    <a:pt x="33" y="275"/>
                  </a:cubicBezTo>
                  <a:cubicBezTo>
                    <a:pt x="192" y="275"/>
                    <a:pt x="192" y="275"/>
                    <a:pt x="192" y="275"/>
                  </a:cubicBezTo>
                  <a:cubicBezTo>
                    <a:pt x="211" y="275"/>
                    <a:pt x="226" y="260"/>
                    <a:pt x="226" y="242"/>
                  </a:cubicBezTo>
                  <a:cubicBezTo>
                    <a:pt x="226" y="110"/>
                    <a:pt x="226" y="110"/>
                    <a:pt x="226" y="110"/>
                  </a:cubicBezTo>
                  <a:cubicBezTo>
                    <a:pt x="226" y="109"/>
                    <a:pt x="225" y="108"/>
                    <a:pt x="225" y="106"/>
                  </a:cubicBezTo>
                  <a:close/>
                </a:path>
              </a:pathLst>
            </a:custGeom>
            <a:solidFill>
              <a:srgbClr val="0584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238"/>
            <p:cNvSpPr>
              <a:spLocks/>
            </p:cNvSpPr>
            <p:nvPr/>
          </p:nvSpPr>
          <p:spPr bwMode="auto">
            <a:xfrm>
              <a:off x="8926513" y="4676776"/>
              <a:ext cx="436563" cy="319088"/>
            </a:xfrm>
            <a:custGeom>
              <a:avLst/>
              <a:gdLst>
                <a:gd name="T0" fmla="*/ 193 w 194"/>
                <a:gd name="T1" fmla="*/ 92 h 141"/>
                <a:gd name="T2" fmla="*/ 97 w 194"/>
                <a:gd name="T3" fmla="*/ 0 h 141"/>
                <a:gd name="T4" fmla="*/ 0 w 194"/>
                <a:gd name="T5" fmla="*/ 92 h 141"/>
                <a:gd name="T6" fmla="*/ 0 w 194"/>
                <a:gd name="T7" fmla="*/ 95 h 141"/>
                <a:gd name="T8" fmla="*/ 0 w 194"/>
                <a:gd name="T9" fmla="*/ 136 h 141"/>
                <a:gd name="T10" fmla="*/ 16 w 194"/>
                <a:gd name="T11" fmla="*/ 141 h 141"/>
                <a:gd name="T12" fmla="*/ 177 w 194"/>
                <a:gd name="T13" fmla="*/ 141 h 141"/>
                <a:gd name="T14" fmla="*/ 194 w 194"/>
                <a:gd name="T15" fmla="*/ 135 h 141"/>
                <a:gd name="T16" fmla="*/ 194 w 194"/>
                <a:gd name="T17" fmla="*/ 95 h 141"/>
                <a:gd name="T18" fmla="*/ 193 w 194"/>
                <a:gd name="T19" fmla="*/ 9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4" h="141">
                  <a:moveTo>
                    <a:pt x="193" y="92"/>
                  </a:moveTo>
                  <a:cubicBezTo>
                    <a:pt x="190" y="41"/>
                    <a:pt x="148" y="0"/>
                    <a:pt x="97" y="0"/>
                  </a:cubicBezTo>
                  <a:cubicBezTo>
                    <a:pt x="45" y="0"/>
                    <a:pt x="3" y="41"/>
                    <a:pt x="0" y="92"/>
                  </a:cubicBezTo>
                  <a:cubicBezTo>
                    <a:pt x="0" y="93"/>
                    <a:pt x="0" y="94"/>
                    <a:pt x="0" y="95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6"/>
                    <a:pt x="3" y="141"/>
                    <a:pt x="16" y="141"/>
                  </a:cubicBezTo>
                  <a:cubicBezTo>
                    <a:pt x="28" y="141"/>
                    <a:pt x="171" y="141"/>
                    <a:pt x="177" y="141"/>
                  </a:cubicBezTo>
                  <a:cubicBezTo>
                    <a:pt x="186" y="141"/>
                    <a:pt x="194" y="135"/>
                    <a:pt x="194" y="135"/>
                  </a:cubicBezTo>
                  <a:cubicBezTo>
                    <a:pt x="194" y="95"/>
                    <a:pt x="194" y="95"/>
                    <a:pt x="194" y="95"/>
                  </a:cubicBezTo>
                  <a:cubicBezTo>
                    <a:pt x="194" y="94"/>
                    <a:pt x="194" y="93"/>
                    <a:pt x="193" y="92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239"/>
            <p:cNvSpPr>
              <a:spLocks/>
            </p:cNvSpPr>
            <p:nvPr/>
          </p:nvSpPr>
          <p:spPr bwMode="auto">
            <a:xfrm>
              <a:off x="8926513" y="4703763"/>
              <a:ext cx="436563" cy="315913"/>
            </a:xfrm>
            <a:custGeom>
              <a:avLst/>
              <a:gdLst>
                <a:gd name="T0" fmla="*/ 193 w 194"/>
                <a:gd name="T1" fmla="*/ 91 h 140"/>
                <a:gd name="T2" fmla="*/ 97 w 194"/>
                <a:gd name="T3" fmla="*/ 0 h 140"/>
                <a:gd name="T4" fmla="*/ 0 w 194"/>
                <a:gd name="T5" fmla="*/ 91 h 140"/>
                <a:gd name="T6" fmla="*/ 0 w 194"/>
                <a:gd name="T7" fmla="*/ 95 h 140"/>
                <a:gd name="T8" fmla="*/ 0 w 194"/>
                <a:gd name="T9" fmla="*/ 136 h 140"/>
                <a:gd name="T10" fmla="*/ 16 w 194"/>
                <a:gd name="T11" fmla="*/ 140 h 140"/>
                <a:gd name="T12" fmla="*/ 177 w 194"/>
                <a:gd name="T13" fmla="*/ 140 h 140"/>
                <a:gd name="T14" fmla="*/ 194 w 194"/>
                <a:gd name="T15" fmla="*/ 135 h 140"/>
                <a:gd name="T16" fmla="*/ 194 w 194"/>
                <a:gd name="T17" fmla="*/ 95 h 140"/>
                <a:gd name="T18" fmla="*/ 193 w 194"/>
                <a:gd name="T19" fmla="*/ 9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4" h="140">
                  <a:moveTo>
                    <a:pt x="193" y="91"/>
                  </a:moveTo>
                  <a:cubicBezTo>
                    <a:pt x="190" y="40"/>
                    <a:pt x="148" y="0"/>
                    <a:pt x="97" y="0"/>
                  </a:cubicBezTo>
                  <a:cubicBezTo>
                    <a:pt x="45" y="0"/>
                    <a:pt x="3" y="40"/>
                    <a:pt x="0" y="91"/>
                  </a:cubicBezTo>
                  <a:cubicBezTo>
                    <a:pt x="0" y="92"/>
                    <a:pt x="0" y="94"/>
                    <a:pt x="0" y="95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6"/>
                    <a:pt x="3" y="140"/>
                    <a:pt x="16" y="140"/>
                  </a:cubicBezTo>
                  <a:cubicBezTo>
                    <a:pt x="28" y="140"/>
                    <a:pt x="171" y="140"/>
                    <a:pt x="177" y="140"/>
                  </a:cubicBezTo>
                  <a:cubicBezTo>
                    <a:pt x="186" y="140"/>
                    <a:pt x="194" y="135"/>
                    <a:pt x="194" y="135"/>
                  </a:cubicBezTo>
                  <a:cubicBezTo>
                    <a:pt x="194" y="95"/>
                    <a:pt x="194" y="95"/>
                    <a:pt x="194" y="95"/>
                  </a:cubicBezTo>
                  <a:cubicBezTo>
                    <a:pt x="194" y="94"/>
                    <a:pt x="194" y="92"/>
                    <a:pt x="193" y="91"/>
                  </a:cubicBezTo>
                  <a:close/>
                </a:path>
              </a:pathLst>
            </a:cu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Oval 240"/>
            <p:cNvSpPr>
              <a:spLocks noChangeArrowheads="1"/>
            </p:cNvSpPr>
            <p:nvPr/>
          </p:nvSpPr>
          <p:spPr bwMode="auto">
            <a:xfrm>
              <a:off x="9007960" y="4479063"/>
              <a:ext cx="285020" cy="264662"/>
            </a:xfrm>
            <a:prstGeom prst="ellipse">
              <a:avLst/>
            </a:pr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241"/>
            <p:cNvSpPr>
              <a:spLocks/>
            </p:cNvSpPr>
            <p:nvPr/>
          </p:nvSpPr>
          <p:spPr bwMode="auto">
            <a:xfrm>
              <a:off x="9102726" y="4562476"/>
              <a:ext cx="98425" cy="80963"/>
            </a:xfrm>
            <a:custGeom>
              <a:avLst/>
              <a:gdLst>
                <a:gd name="T0" fmla="*/ 44 w 44"/>
                <a:gd name="T1" fmla="*/ 24 h 36"/>
                <a:gd name="T2" fmla="*/ 33 w 44"/>
                <a:gd name="T3" fmla="*/ 36 h 36"/>
                <a:gd name="T4" fmla="*/ 11 w 44"/>
                <a:gd name="T5" fmla="*/ 36 h 36"/>
                <a:gd name="T6" fmla="*/ 0 w 44"/>
                <a:gd name="T7" fmla="*/ 24 h 36"/>
                <a:gd name="T8" fmla="*/ 0 w 44"/>
                <a:gd name="T9" fmla="*/ 12 h 36"/>
                <a:gd name="T10" fmla="*/ 11 w 44"/>
                <a:gd name="T11" fmla="*/ 0 h 36"/>
                <a:gd name="T12" fmla="*/ 33 w 44"/>
                <a:gd name="T13" fmla="*/ 0 h 36"/>
                <a:gd name="T14" fmla="*/ 44 w 44"/>
                <a:gd name="T15" fmla="*/ 12 h 36"/>
                <a:gd name="T16" fmla="*/ 44 w 44"/>
                <a:gd name="T17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6">
                  <a:moveTo>
                    <a:pt x="44" y="24"/>
                  </a:moveTo>
                  <a:cubicBezTo>
                    <a:pt x="44" y="31"/>
                    <a:pt x="39" y="36"/>
                    <a:pt x="33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5" y="36"/>
                    <a:pt x="0" y="31"/>
                    <a:pt x="0" y="2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5" y="0"/>
                    <a:pt x="11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9" y="0"/>
                    <a:pt x="44" y="6"/>
                    <a:pt x="44" y="12"/>
                  </a:cubicBezTo>
                  <a:lnTo>
                    <a:pt x="44" y="24"/>
                  </a:ln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98" name="组合 397"/>
          <p:cNvGrpSpPr/>
          <p:nvPr/>
        </p:nvGrpSpPr>
        <p:grpSpPr>
          <a:xfrm>
            <a:off x="7107283" y="1627188"/>
            <a:ext cx="1060450" cy="1060450"/>
            <a:chOff x="7243763" y="1627188"/>
            <a:chExt cx="1060450" cy="1060450"/>
          </a:xfrm>
        </p:grpSpPr>
        <p:sp>
          <p:nvSpPr>
            <p:cNvPr id="136" name="Oval 242"/>
            <p:cNvSpPr>
              <a:spLocks noChangeArrowheads="1"/>
            </p:cNvSpPr>
            <p:nvPr/>
          </p:nvSpPr>
          <p:spPr bwMode="auto">
            <a:xfrm>
              <a:off x="7243763" y="1627188"/>
              <a:ext cx="1060450" cy="1060450"/>
            </a:xfrm>
            <a:prstGeom prst="ellipse">
              <a:avLst/>
            </a:prstGeom>
            <a:solidFill>
              <a:srgbClr val="FAAF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243"/>
            <p:cNvSpPr>
              <a:spLocks/>
            </p:cNvSpPr>
            <p:nvPr/>
          </p:nvSpPr>
          <p:spPr bwMode="auto">
            <a:xfrm>
              <a:off x="7435851" y="1909763"/>
              <a:ext cx="703263" cy="508000"/>
            </a:xfrm>
            <a:custGeom>
              <a:avLst/>
              <a:gdLst>
                <a:gd name="T0" fmla="*/ 233 w 312"/>
                <a:gd name="T1" fmla="*/ 0 h 225"/>
                <a:gd name="T2" fmla="*/ 163 w 312"/>
                <a:gd name="T3" fmla="*/ 7 h 225"/>
                <a:gd name="T4" fmla="*/ 149 w 312"/>
                <a:gd name="T5" fmla="*/ 7 h 225"/>
                <a:gd name="T6" fmla="*/ 77 w 312"/>
                <a:gd name="T7" fmla="*/ 0 h 225"/>
                <a:gd name="T8" fmla="*/ 7 w 312"/>
                <a:gd name="T9" fmla="*/ 7 h 225"/>
                <a:gd name="T10" fmla="*/ 0 w 312"/>
                <a:gd name="T11" fmla="*/ 17 h 225"/>
                <a:gd name="T12" fmla="*/ 0 w 312"/>
                <a:gd name="T13" fmla="*/ 218 h 225"/>
                <a:gd name="T14" fmla="*/ 7 w 312"/>
                <a:gd name="T15" fmla="*/ 224 h 225"/>
                <a:gd name="T16" fmla="*/ 82 w 312"/>
                <a:gd name="T17" fmla="*/ 216 h 225"/>
                <a:gd name="T18" fmla="*/ 149 w 312"/>
                <a:gd name="T19" fmla="*/ 216 h 225"/>
                <a:gd name="T20" fmla="*/ 162 w 312"/>
                <a:gd name="T21" fmla="*/ 216 h 225"/>
                <a:gd name="T22" fmla="*/ 238 w 312"/>
                <a:gd name="T23" fmla="*/ 216 h 225"/>
                <a:gd name="T24" fmla="*/ 305 w 312"/>
                <a:gd name="T25" fmla="*/ 224 h 225"/>
                <a:gd name="T26" fmla="*/ 312 w 312"/>
                <a:gd name="T27" fmla="*/ 218 h 225"/>
                <a:gd name="T28" fmla="*/ 312 w 312"/>
                <a:gd name="T29" fmla="*/ 17 h 225"/>
                <a:gd name="T30" fmla="*/ 305 w 312"/>
                <a:gd name="T31" fmla="*/ 7 h 225"/>
                <a:gd name="T32" fmla="*/ 233 w 312"/>
                <a:gd name="T33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2" h="225">
                  <a:moveTo>
                    <a:pt x="233" y="0"/>
                  </a:moveTo>
                  <a:cubicBezTo>
                    <a:pt x="185" y="0"/>
                    <a:pt x="163" y="7"/>
                    <a:pt x="163" y="7"/>
                  </a:cubicBezTo>
                  <a:cubicBezTo>
                    <a:pt x="159" y="8"/>
                    <a:pt x="153" y="9"/>
                    <a:pt x="149" y="7"/>
                  </a:cubicBezTo>
                  <a:cubicBezTo>
                    <a:pt x="149" y="7"/>
                    <a:pt x="124" y="0"/>
                    <a:pt x="77" y="0"/>
                  </a:cubicBezTo>
                  <a:cubicBezTo>
                    <a:pt x="29" y="0"/>
                    <a:pt x="7" y="7"/>
                    <a:pt x="7" y="7"/>
                  </a:cubicBezTo>
                  <a:cubicBezTo>
                    <a:pt x="3" y="8"/>
                    <a:pt x="0" y="13"/>
                    <a:pt x="0" y="17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222"/>
                    <a:pt x="3" y="225"/>
                    <a:pt x="7" y="224"/>
                  </a:cubicBezTo>
                  <a:cubicBezTo>
                    <a:pt x="7" y="224"/>
                    <a:pt x="43" y="216"/>
                    <a:pt x="82" y="216"/>
                  </a:cubicBezTo>
                  <a:cubicBezTo>
                    <a:pt x="120" y="216"/>
                    <a:pt x="149" y="216"/>
                    <a:pt x="149" y="216"/>
                  </a:cubicBezTo>
                  <a:cubicBezTo>
                    <a:pt x="153" y="217"/>
                    <a:pt x="158" y="217"/>
                    <a:pt x="162" y="216"/>
                  </a:cubicBezTo>
                  <a:cubicBezTo>
                    <a:pt x="162" y="216"/>
                    <a:pt x="200" y="216"/>
                    <a:pt x="238" y="216"/>
                  </a:cubicBezTo>
                  <a:cubicBezTo>
                    <a:pt x="276" y="216"/>
                    <a:pt x="305" y="224"/>
                    <a:pt x="305" y="224"/>
                  </a:cubicBezTo>
                  <a:cubicBezTo>
                    <a:pt x="309" y="225"/>
                    <a:pt x="312" y="222"/>
                    <a:pt x="312" y="218"/>
                  </a:cubicBezTo>
                  <a:cubicBezTo>
                    <a:pt x="312" y="17"/>
                    <a:pt x="312" y="17"/>
                    <a:pt x="312" y="17"/>
                  </a:cubicBezTo>
                  <a:cubicBezTo>
                    <a:pt x="312" y="13"/>
                    <a:pt x="309" y="9"/>
                    <a:pt x="305" y="7"/>
                  </a:cubicBezTo>
                  <a:cubicBezTo>
                    <a:pt x="305" y="7"/>
                    <a:pt x="280" y="0"/>
                    <a:pt x="233" y="0"/>
                  </a:cubicBezTo>
                  <a:close/>
                </a:path>
              </a:pathLst>
            </a:custGeom>
            <a:solidFill>
              <a:srgbClr val="016F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244"/>
            <p:cNvSpPr>
              <a:spLocks/>
            </p:cNvSpPr>
            <p:nvPr/>
          </p:nvSpPr>
          <p:spPr bwMode="auto">
            <a:xfrm>
              <a:off x="7435851" y="1909763"/>
              <a:ext cx="703263" cy="488950"/>
            </a:xfrm>
            <a:custGeom>
              <a:avLst/>
              <a:gdLst>
                <a:gd name="T0" fmla="*/ 233 w 312"/>
                <a:gd name="T1" fmla="*/ 0 h 217"/>
                <a:gd name="T2" fmla="*/ 163 w 312"/>
                <a:gd name="T3" fmla="*/ 7 h 217"/>
                <a:gd name="T4" fmla="*/ 149 w 312"/>
                <a:gd name="T5" fmla="*/ 7 h 217"/>
                <a:gd name="T6" fmla="*/ 77 w 312"/>
                <a:gd name="T7" fmla="*/ 0 h 217"/>
                <a:gd name="T8" fmla="*/ 7 w 312"/>
                <a:gd name="T9" fmla="*/ 7 h 217"/>
                <a:gd name="T10" fmla="*/ 0 w 312"/>
                <a:gd name="T11" fmla="*/ 17 h 217"/>
                <a:gd name="T12" fmla="*/ 0 w 312"/>
                <a:gd name="T13" fmla="*/ 210 h 217"/>
                <a:gd name="T14" fmla="*/ 7 w 312"/>
                <a:gd name="T15" fmla="*/ 216 h 217"/>
                <a:gd name="T16" fmla="*/ 82 w 312"/>
                <a:gd name="T17" fmla="*/ 208 h 217"/>
                <a:gd name="T18" fmla="*/ 149 w 312"/>
                <a:gd name="T19" fmla="*/ 216 h 217"/>
                <a:gd name="T20" fmla="*/ 163 w 312"/>
                <a:gd name="T21" fmla="*/ 216 h 217"/>
                <a:gd name="T22" fmla="*/ 238 w 312"/>
                <a:gd name="T23" fmla="*/ 208 h 217"/>
                <a:gd name="T24" fmla="*/ 305 w 312"/>
                <a:gd name="T25" fmla="*/ 216 h 217"/>
                <a:gd name="T26" fmla="*/ 312 w 312"/>
                <a:gd name="T27" fmla="*/ 210 h 217"/>
                <a:gd name="T28" fmla="*/ 312 w 312"/>
                <a:gd name="T29" fmla="*/ 17 h 217"/>
                <a:gd name="T30" fmla="*/ 305 w 312"/>
                <a:gd name="T31" fmla="*/ 7 h 217"/>
                <a:gd name="T32" fmla="*/ 233 w 312"/>
                <a:gd name="T33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2" h="217">
                  <a:moveTo>
                    <a:pt x="233" y="0"/>
                  </a:moveTo>
                  <a:cubicBezTo>
                    <a:pt x="185" y="0"/>
                    <a:pt x="163" y="7"/>
                    <a:pt x="163" y="7"/>
                  </a:cubicBezTo>
                  <a:cubicBezTo>
                    <a:pt x="159" y="8"/>
                    <a:pt x="153" y="9"/>
                    <a:pt x="149" y="7"/>
                  </a:cubicBezTo>
                  <a:cubicBezTo>
                    <a:pt x="149" y="7"/>
                    <a:pt x="124" y="0"/>
                    <a:pt x="77" y="0"/>
                  </a:cubicBezTo>
                  <a:cubicBezTo>
                    <a:pt x="29" y="0"/>
                    <a:pt x="7" y="7"/>
                    <a:pt x="7" y="7"/>
                  </a:cubicBezTo>
                  <a:cubicBezTo>
                    <a:pt x="3" y="8"/>
                    <a:pt x="0" y="13"/>
                    <a:pt x="0" y="17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214"/>
                    <a:pt x="3" y="217"/>
                    <a:pt x="7" y="216"/>
                  </a:cubicBezTo>
                  <a:cubicBezTo>
                    <a:pt x="7" y="216"/>
                    <a:pt x="43" y="208"/>
                    <a:pt x="82" y="208"/>
                  </a:cubicBezTo>
                  <a:cubicBezTo>
                    <a:pt x="120" y="208"/>
                    <a:pt x="149" y="216"/>
                    <a:pt x="149" y="216"/>
                  </a:cubicBezTo>
                  <a:cubicBezTo>
                    <a:pt x="153" y="217"/>
                    <a:pt x="159" y="217"/>
                    <a:pt x="163" y="216"/>
                  </a:cubicBezTo>
                  <a:cubicBezTo>
                    <a:pt x="163" y="216"/>
                    <a:pt x="200" y="208"/>
                    <a:pt x="238" y="208"/>
                  </a:cubicBezTo>
                  <a:cubicBezTo>
                    <a:pt x="276" y="208"/>
                    <a:pt x="305" y="216"/>
                    <a:pt x="305" y="216"/>
                  </a:cubicBezTo>
                  <a:cubicBezTo>
                    <a:pt x="309" y="217"/>
                    <a:pt x="312" y="214"/>
                    <a:pt x="312" y="210"/>
                  </a:cubicBezTo>
                  <a:cubicBezTo>
                    <a:pt x="312" y="17"/>
                    <a:pt x="312" y="17"/>
                    <a:pt x="312" y="17"/>
                  </a:cubicBezTo>
                  <a:cubicBezTo>
                    <a:pt x="312" y="13"/>
                    <a:pt x="309" y="9"/>
                    <a:pt x="305" y="7"/>
                  </a:cubicBezTo>
                  <a:cubicBezTo>
                    <a:pt x="305" y="7"/>
                    <a:pt x="280" y="0"/>
                    <a:pt x="233" y="0"/>
                  </a:cubicBezTo>
                  <a:close/>
                </a:path>
              </a:pathLst>
            </a:custGeom>
            <a:solidFill>
              <a:srgbClr val="0584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245"/>
            <p:cNvSpPr>
              <a:spLocks/>
            </p:cNvSpPr>
            <p:nvPr/>
          </p:nvSpPr>
          <p:spPr bwMode="auto">
            <a:xfrm>
              <a:off x="7478713" y="1939926"/>
              <a:ext cx="617538" cy="427038"/>
            </a:xfrm>
            <a:custGeom>
              <a:avLst/>
              <a:gdLst>
                <a:gd name="T0" fmla="*/ 204 w 274"/>
                <a:gd name="T1" fmla="*/ 0 h 190"/>
                <a:gd name="T2" fmla="*/ 143 w 274"/>
                <a:gd name="T3" fmla="*/ 7 h 190"/>
                <a:gd name="T4" fmla="*/ 131 w 274"/>
                <a:gd name="T5" fmla="*/ 7 h 190"/>
                <a:gd name="T6" fmla="*/ 67 w 274"/>
                <a:gd name="T7" fmla="*/ 0 h 190"/>
                <a:gd name="T8" fmla="*/ 6 w 274"/>
                <a:gd name="T9" fmla="*/ 7 h 190"/>
                <a:gd name="T10" fmla="*/ 0 w 274"/>
                <a:gd name="T11" fmla="*/ 15 h 190"/>
                <a:gd name="T12" fmla="*/ 0 w 274"/>
                <a:gd name="T13" fmla="*/ 184 h 190"/>
                <a:gd name="T14" fmla="*/ 7 w 274"/>
                <a:gd name="T15" fmla="*/ 190 h 190"/>
                <a:gd name="T16" fmla="*/ 72 w 274"/>
                <a:gd name="T17" fmla="*/ 183 h 190"/>
                <a:gd name="T18" fmla="*/ 130 w 274"/>
                <a:gd name="T19" fmla="*/ 189 h 190"/>
                <a:gd name="T20" fmla="*/ 144 w 274"/>
                <a:gd name="T21" fmla="*/ 190 h 190"/>
                <a:gd name="T22" fmla="*/ 209 w 274"/>
                <a:gd name="T23" fmla="*/ 183 h 190"/>
                <a:gd name="T24" fmla="*/ 267 w 274"/>
                <a:gd name="T25" fmla="*/ 189 h 190"/>
                <a:gd name="T26" fmla="*/ 274 w 274"/>
                <a:gd name="T27" fmla="*/ 184 h 190"/>
                <a:gd name="T28" fmla="*/ 274 w 274"/>
                <a:gd name="T29" fmla="*/ 15 h 190"/>
                <a:gd name="T30" fmla="*/ 267 w 274"/>
                <a:gd name="T31" fmla="*/ 7 h 190"/>
                <a:gd name="T32" fmla="*/ 204 w 274"/>
                <a:gd name="T33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4" h="190">
                  <a:moveTo>
                    <a:pt x="204" y="0"/>
                  </a:moveTo>
                  <a:cubicBezTo>
                    <a:pt x="163" y="0"/>
                    <a:pt x="143" y="7"/>
                    <a:pt x="143" y="7"/>
                  </a:cubicBezTo>
                  <a:cubicBezTo>
                    <a:pt x="140" y="8"/>
                    <a:pt x="134" y="8"/>
                    <a:pt x="131" y="7"/>
                  </a:cubicBezTo>
                  <a:cubicBezTo>
                    <a:pt x="131" y="7"/>
                    <a:pt x="109" y="0"/>
                    <a:pt x="67" y="0"/>
                  </a:cubicBezTo>
                  <a:cubicBezTo>
                    <a:pt x="26" y="0"/>
                    <a:pt x="6" y="7"/>
                    <a:pt x="6" y="7"/>
                  </a:cubicBezTo>
                  <a:cubicBezTo>
                    <a:pt x="3" y="8"/>
                    <a:pt x="0" y="12"/>
                    <a:pt x="0" y="15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8"/>
                    <a:pt x="3" y="190"/>
                    <a:pt x="7" y="190"/>
                  </a:cubicBezTo>
                  <a:cubicBezTo>
                    <a:pt x="7" y="190"/>
                    <a:pt x="38" y="183"/>
                    <a:pt x="72" y="183"/>
                  </a:cubicBezTo>
                  <a:cubicBezTo>
                    <a:pt x="105" y="183"/>
                    <a:pt x="130" y="189"/>
                    <a:pt x="130" y="189"/>
                  </a:cubicBezTo>
                  <a:cubicBezTo>
                    <a:pt x="134" y="190"/>
                    <a:pt x="140" y="190"/>
                    <a:pt x="144" y="190"/>
                  </a:cubicBezTo>
                  <a:cubicBezTo>
                    <a:pt x="144" y="190"/>
                    <a:pt x="175" y="183"/>
                    <a:pt x="209" y="183"/>
                  </a:cubicBezTo>
                  <a:cubicBezTo>
                    <a:pt x="242" y="183"/>
                    <a:pt x="267" y="189"/>
                    <a:pt x="267" y="189"/>
                  </a:cubicBezTo>
                  <a:cubicBezTo>
                    <a:pt x="271" y="190"/>
                    <a:pt x="274" y="188"/>
                    <a:pt x="274" y="184"/>
                  </a:cubicBezTo>
                  <a:cubicBezTo>
                    <a:pt x="274" y="15"/>
                    <a:pt x="274" y="15"/>
                    <a:pt x="274" y="15"/>
                  </a:cubicBezTo>
                  <a:cubicBezTo>
                    <a:pt x="274" y="12"/>
                    <a:pt x="271" y="8"/>
                    <a:pt x="267" y="7"/>
                  </a:cubicBezTo>
                  <a:cubicBezTo>
                    <a:pt x="267" y="7"/>
                    <a:pt x="246" y="0"/>
                    <a:pt x="204" y="0"/>
                  </a:cubicBezTo>
                  <a:close/>
                </a:path>
              </a:pathLst>
            </a:custGeom>
            <a:solidFill>
              <a:srgbClr val="C6B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246"/>
            <p:cNvSpPr>
              <a:spLocks/>
            </p:cNvSpPr>
            <p:nvPr/>
          </p:nvSpPr>
          <p:spPr bwMode="auto">
            <a:xfrm>
              <a:off x="7496176" y="1939926"/>
              <a:ext cx="600075" cy="427038"/>
            </a:xfrm>
            <a:custGeom>
              <a:avLst/>
              <a:gdLst>
                <a:gd name="T0" fmla="*/ 196 w 266"/>
                <a:gd name="T1" fmla="*/ 0 h 190"/>
                <a:gd name="T2" fmla="*/ 135 w 266"/>
                <a:gd name="T3" fmla="*/ 7 h 190"/>
                <a:gd name="T4" fmla="*/ 123 w 266"/>
                <a:gd name="T5" fmla="*/ 7 h 190"/>
                <a:gd name="T6" fmla="*/ 59 w 266"/>
                <a:gd name="T7" fmla="*/ 0 h 190"/>
                <a:gd name="T8" fmla="*/ 6 w 266"/>
                <a:gd name="T9" fmla="*/ 5 h 190"/>
                <a:gd name="T10" fmla="*/ 0 w 266"/>
                <a:gd name="T11" fmla="*/ 14 h 190"/>
                <a:gd name="T12" fmla="*/ 0 w 266"/>
                <a:gd name="T13" fmla="*/ 182 h 190"/>
                <a:gd name="T14" fmla="*/ 6 w 266"/>
                <a:gd name="T15" fmla="*/ 188 h 190"/>
                <a:gd name="T16" fmla="*/ 64 w 266"/>
                <a:gd name="T17" fmla="*/ 183 h 190"/>
                <a:gd name="T18" fmla="*/ 122 w 266"/>
                <a:gd name="T19" fmla="*/ 189 h 190"/>
                <a:gd name="T20" fmla="*/ 136 w 266"/>
                <a:gd name="T21" fmla="*/ 190 h 190"/>
                <a:gd name="T22" fmla="*/ 201 w 266"/>
                <a:gd name="T23" fmla="*/ 183 h 190"/>
                <a:gd name="T24" fmla="*/ 259 w 266"/>
                <a:gd name="T25" fmla="*/ 189 h 190"/>
                <a:gd name="T26" fmla="*/ 266 w 266"/>
                <a:gd name="T27" fmla="*/ 184 h 190"/>
                <a:gd name="T28" fmla="*/ 266 w 266"/>
                <a:gd name="T29" fmla="*/ 15 h 190"/>
                <a:gd name="T30" fmla="*/ 259 w 266"/>
                <a:gd name="T31" fmla="*/ 7 h 190"/>
                <a:gd name="T32" fmla="*/ 196 w 266"/>
                <a:gd name="T33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6" h="190">
                  <a:moveTo>
                    <a:pt x="196" y="0"/>
                  </a:moveTo>
                  <a:cubicBezTo>
                    <a:pt x="155" y="0"/>
                    <a:pt x="135" y="7"/>
                    <a:pt x="135" y="7"/>
                  </a:cubicBezTo>
                  <a:cubicBezTo>
                    <a:pt x="132" y="8"/>
                    <a:pt x="126" y="8"/>
                    <a:pt x="123" y="7"/>
                  </a:cubicBezTo>
                  <a:cubicBezTo>
                    <a:pt x="123" y="7"/>
                    <a:pt x="101" y="0"/>
                    <a:pt x="59" y="0"/>
                  </a:cubicBezTo>
                  <a:cubicBezTo>
                    <a:pt x="18" y="0"/>
                    <a:pt x="6" y="5"/>
                    <a:pt x="6" y="5"/>
                  </a:cubicBezTo>
                  <a:cubicBezTo>
                    <a:pt x="3" y="6"/>
                    <a:pt x="0" y="10"/>
                    <a:pt x="0" y="14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6"/>
                    <a:pt x="3" y="188"/>
                    <a:pt x="6" y="188"/>
                  </a:cubicBezTo>
                  <a:cubicBezTo>
                    <a:pt x="6" y="188"/>
                    <a:pt x="30" y="183"/>
                    <a:pt x="64" y="183"/>
                  </a:cubicBezTo>
                  <a:cubicBezTo>
                    <a:pt x="97" y="183"/>
                    <a:pt x="122" y="189"/>
                    <a:pt x="122" y="189"/>
                  </a:cubicBezTo>
                  <a:cubicBezTo>
                    <a:pt x="126" y="190"/>
                    <a:pt x="132" y="190"/>
                    <a:pt x="136" y="190"/>
                  </a:cubicBezTo>
                  <a:cubicBezTo>
                    <a:pt x="136" y="190"/>
                    <a:pt x="167" y="183"/>
                    <a:pt x="201" y="183"/>
                  </a:cubicBezTo>
                  <a:cubicBezTo>
                    <a:pt x="234" y="183"/>
                    <a:pt x="259" y="189"/>
                    <a:pt x="259" y="189"/>
                  </a:cubicBezTo>
                  <a:cubicBezTo>
                    <a:pt x="263" y="190"/>
                    <a:pt x="266" y="188"/>
                    <a:pt x="266" y="184"/>
                  </a:cubicBezTo>
                  <a:cubicBezTo>
                    <a:pt x="266" y="15"/>
                    <a:pt x="266" y="15"/>
                    <a:pt x="266" y="15"/>
                  </a:cubicBezTo>
                  <a:cubicBezTo>
                    <a:pt x="266" y="12"/>
                    <a:pt x="263" y="8"/>
                    <a:pt x="259" y="7"/>
                  </a:cubicBezTo>
                  <a:cubicBezTo>
                    <a:pt x="259" y="7"/>
                    <a:pt x="238" y="0"/>
                    <a:pt x="196" y="0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Rectangle 247"/>
            <p:cNvSpPr>
              <a:spLocks noChangeArrowheads="1"/>
            </p:cNvSpPr>
            <p:nvPr/>
          </p:nvSpPr>
          <p:spPr bwMode="auto">
            <a:xfrm>
              <a:off x="7785101" y="1954213"/>
              <a:ext cx="4763" cy="412750"/>
            </a:xfrm>
            <a:prstGeom prst="rect">
              <a:avLst/>
            </a:prstGeom>
            <a:solidFill>
              <a:srgbClr val="C6B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Rectangle 248"/>
            <p:cNvSpPr>
              <a:spLocks noChangeArrowheads="1"/>
            </p:cNvSpPr>
            <p:nvPr/>
          </p:nvSpPr>
          <p:spPr bwMode="auto">
            <a:xfrm>
              <a:off x="7773988" y="1954213"/>
              <a:ext cx="26988" cy="211138"/>
            </a:xfrm>
            <a:prstGeom prst="rect">
              <a:avLst/>
            </a:pr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3" name="组合 412"/>
          <p:cNvGrpSpPr/>
          <p:nvPr/>
        </p:nvGrpSpPr>
        <p:grpSpPr>
          <a:xfrm>
            <a:off x="7107283" y="5435601"/>
            <a:ext cx="1060450" cy="1060450"/>
            <a:chOff x="7243763" y="5435601"/>
            <a:chExt cx="1060450" cy="1060450"/>
          </a:xfrm>
        </p:grpSpPr>
        <p:sp>
          <p:nvSpPr>
            <p:cNvPr id="143" name="Oval 249"/>
            <p:cNvSpPr>
              <a:spLocks noChangeArrowheads="1"/>
            </p:cNvSpPr>
            <p:nvPr/>
          </p:nvSpPr>
          <p:spPr bwMode="auto">
            <a:xfrm>
              <a:off x="7243763" y="5435601"/>
              <a:ext cx="1060450" cy="1060450"/>
            </a:xfrm>
            <a:prstGeom prst="ellipse">
              <a:avLst/>
            </a:prstGeom>
            <a:solidFill>
              <a:srgbClr val="FAAF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250"/>
            <p:cNvSpPr>
              <a:spLocks/>
            </p:cNvSpPr>
            <p:nvPr/>
          </p:nvSpPr>
          <p:spPr bwMode="auto">
            <a:xfrm>
              <a:off x="7832726" y="5908676"/>
              <a:ext cx="179388" cy="220663"/>
            </a:xfrm>
            <a:custGeom>
              <a:avLst/>
              <a:gdLst>
                <a:gd name="T0" fmla="*/ 19 w 80"/>
                <a:gd name="T1" fmla="*/ 65 h 98"/>
                <a:gd name="T2" fmla="*/ 8 w 80"/>
                <a:gd name="T3" fmla="*/ 91 h 98"/>
                <a:gd name="T4" fmla="*/ 74 w 80"/>
                <a:gd name="T5" fmla="*/ 95 h 98"/>
                <a:gd name="T6" fmla="*/ 80 w 80"/>
                <a:gd name="T7" fmla="*/ 98 h 98"/>
                <a:gd name="T8" fmla="*/ 80 w 80"/>
                <a:gd name="T9" fmla="*/ 92 h 98"/>
                <a:gd name="T10" fmla="*/ 71 w 80"/>
                <a:gd name="T11" fmla="*/ 86 h 98"/>
                <a:gd name="T12" fmla="*/ 61 w 80"/>
                <a:gd name="T13" fmla="*/ 83 h 98"/>
                <a:gd name="T14" fmla="*/ 80 w 80"/>
                <a:gd name="T15" fmla="*/ 54 h 98"/>
                <a:gd name="T16" fmla="*/ 72 w 80"/>
                <a:gd name="T17" fmla="*/ 49 h 98"/>
                <a:gd name="T18" fmla="*/ 67 w 80"/>
                <a:gd name="T19" fmla="*/ 21 h 98"/>
                <a:gd name="T20" fmla="*/ 68 w 80"/>
                <a:gd name="T21" fmla="*/ 7 h 98"/>
                <a:gd name="T22" fmla="*/ 61 w 80"/>
                <a:gd name="T23" fmla="*/ 0 h 98"/>
                <a:gd name="T24" fmla="*/ 59 w 80"/>
                <a:gd name="T25" fmla="*/ 4 h 98"/>
                <a:gd name="T26" fmla="*/ 19 w 80"/>
                <a:gd name="T27" fmla="*/ 6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98">
                  <a:moveTo>
                    <a:pt x="19" y="65"/>
                  </a:moveTo>
                  <a:cubicBezTo>
                    <a:pt x="9" y="71"/>
                    <a:pt x="0" y="85"/>
                    <a:pt x="8" y="91"/>
                  </a:cubicBezTo>
                  <a:cubicBezTo>
                    <a:pt x="18" y="94"/>
                    <a:pt x="62" y="89"/>
                    <a:pt x="74" y="95"/>
                  </a:cubicBezTo>
                  <a:cubicBezTo>
                    <a:pt x="76" y="96"/>
                    <a:pt x="78" y="97"/>
                    <a:pt x="80" y="98"/>
                  </a:cubicBezTo>
                  <a:cubicBezTo>
                    <a:pt x="80" y="96"/>
                    <a:pt x="80" y="94"/>
                    <a:pt x="80" y="92"/>
                  </a:cubicBezTo>
                  <a:cubicBezTo>
                    <a:pt x="80" y="80"/>
                    <a:pt x="73" y="85"/>
                    <a:pt x="71" y="86"/>
                  </a:cubicBezTo>
                  <a:cubicBezTo>
                    <a:pt x="67" y="88"/>
                    <a:pt x="63" y="86"/>
                    <a:pt x="61" y="83"/>
                  </a:cubicBezTo>
                  <a:cubicBezTo>
                    <a:pt x="73" y="76"/>
                    <a:pt x="80" y="64"/>
                    <a:pt x="80" y="54"/>
                  </a:cubicBezTo>
                  <a:cubicBezTo>
                    <a:pt x="80" y="45"/>
                    <a:pt x="74" y="48"/>
                    <a:pt x="72" y="49"/>
                  </a:cubicBezTo>
                  <a:cubicBezTo>
                    <a:pt x="63" y="52"/>
                    <a:pt x="54" y="34"/>
                    <a:pt x="67" y="21"/>
                  </a:cubicBezTo>
                  <a:cubicBezTo>
                    <a:pt x="73" y="14"/>
                    <a:pt x="70" y="9"/>
                    <a:pt x="68" y="7"/>
                  </a:cubicBezTo>
                  <a:cubicBezTo>
                    <a:pt x="66" y="4"/>
                    <a:pt x="63" y="2"/>
                    <a:pt x="61" y="0"/>
                  </a:cubicBezTo>
                  <a:cubicBezTo>
                    <a:pt x="60" y="1"/>
                    <a:pt x="59" y="3"/>
                    <a:pt x="59" y="4"/>
                  </a:cubicBezTo>
                  <a:cubicBezTo>
                    <a:pt x="54" y="28"/>
                    <a:pt x="39" y="53"/>
                    <a:pt x="19" y="65"/>
                  </a:cubicBezTo>
                  <a:close/>
                </a:path>
              </a:pathLst>
            </a:custGeom>
            <a:solidFill>
              <a:srgbClr val="674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251"/>
            <p:cNvSpPr>
              <a:spLocks/>
            </p:cNvSpPr>
            <p:nvPr/>
          </p:nvSpPr>
          <p:spPr bwMode="auto">
            <a:xfrm>
              <a:off x="7602538" y="5911851"/>
              <a:ext cx="207963" cy="242888"/>
            </a:xfrm>
            <a:custGeom>
              <a:avLst/>
              <a:gdLst>
                <a:gd name="T0" fmla="*/ 63 w 92"/>
                <a:gd name="T1" fmla="*/ 65 h 108"/>
                <a:gd name="T2" fmla="*/ 23 w 92"/>
                <a:gd name="T3" fmla="*/ 10 h 108"/>
                <a:gd name="T4" fmla="*/ 18 w 92"/>
                <a:gd name="T5" fmla="*/ 0 h 108"/>
                <a:gd name="T6" fmla="*/ 12 w 92"/>
                <a:gd name="T7" fmla="*/ 6 h 108"/>
                <a:gd name="T8" fmla="*/ 13 w 92"/>
                <a:gd name="T9" fmla="*/ 20 h 108"/>
                <a:gd name="T10" fmla="*/ 8 w 92"/>
                <a:gd name="T11" fmla="*/ 48 h 108"/>
                <a:gd name="T12" fmla="*/ 0 w 92"/>
                <a:gd name="T13" fmla="*/ 53 h 108"/>
                <a:gd name="T14" fmla="*/ 19 w 92"/>
                <a:gd name="T15" fmla="*/ 82 h 108"/>
                <a:gd name="T16" fmla="*/ 9 w 92"/>
                <a:gd name="T17" fmla="*/ 85 h 108"/>
                <a:gd name="T18" fmla="*/ 0 w 92"/>
                <a:gd name="T19" fmla="*/ 91 h 108"/>
                <a:gd name="T20" fmla="*/ 0 w 92"/>
                <a:gd name="T21" fmla="*/ 97 h 108"/>
                <a:gd name="T22" fmla="*/ 4 w 92"/>
                <a:gd name="T23" fmla="*/ 94 h 108"/>
                <a:gd name="T24" fmla="*/ 85 w 92"/>
                <a:gd name="T25" fmla="*/ 102 h 108"/>
                <a:gd name="T26" fmla="*/ 63 w 92"/>
                <a:gd name="T27" fmla="*/ 6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108">
                  <a:moveTo>
                    <a:pt x="63" y="65"/>
                  </a:moveTo>
                  <a:cubicBezTo>
                    <a:pt x="45" y="54"/>
                    <a:pt x="29" y="32"/>
                    <a:pt x="23" y="10"/>
                  </a:cubicBezTo>
                  <a:cubicBezTo>
                    <a:pt x="21" y="8"/>
                    <a:pt x="20" y="5"/>
                    <a:pt x="18" y="0"/>
                  </a:cubicBezTo>
                  <a:cubicBezTo>
                    <a:pt x="16" y="2"/>
                    <a:pt x="14" y="4"/>
                    <a:pt x="12" y="6"/>
                  </a:cubicBezTo>
                  <a:cubicBezTo>
                    <a:pt x="10" y="8"/>
                    <a:pt x="7" y="13"/>
                    <a:pt x="13" y="20"/>
                  </a:cubicBezTo>
                  <a:cubicBezTo>
                    <a:pt x="26" y="33"/>
                    <a:pt x="17" y="51"/>
                    <a:pt x="8" y="48"/>
                  </a:cubicBezTo>
                  <a:cubicBezTo>
                    <a:pt x="6" y="47"/>
                    <a:pt x="0" y="44"/>
                    <a:pt x="0" y="53"/>
                  </a:cubicBezTo>
                  <a:cubicBezTo>
                    <a:pt x="0" y="63"/>
                    <a:pt x="7" y="75"/>
                    <a:pt x="19" y="82"/>
                  </a:cubicBezTo>
                  <a:cubicBezTo>
                    <a:pt x="17" y="85"/>
                    <a:pt x="13" y="87"/>
                    <a:pt x="9" y="85"/>
                  </a:cubicBezTo>
                  <a:cubicBezTo>
                    <a:pt x="7" y="84"/>
                    <a:pt x="0" y="79"/>
                    <a:pt x="0" y="91"/>
                  </a:cubicBezTo>
                  <a:cubicBezTo>
                    <a:pt x="0" y="93"/>
                    <a:pt x="0" y="95"/>
                    <a:pt x="0" y="97"/>
                  </a:cubicBezTo>
                  <a:cubicBezTo>
                    <a:pt x="1" y="96"/>
                    <a:pt x="3" y="95"/>
                    <a:pt x="4" y="94"/>
                  </a:cubicBezTo>
                  <a:cubicBezTo>
                    <a:pt x="13" y="90"/>
                    <a:pt x="71" y="108"/>
                    <a:pt x="85" y="102"/>
                  </a:cubicBezTo>
                  <a:cubicBezTo>
                    <a:pt x="92" y="98"/>
                    <a:pt x="61" y="66"/>
                    <a:pt x="63" y="65"/>
                  </a:cubicBezTo>
                  <a:close/>
                </a:path>
              </a:pathLst>
            </a:custGeom>
            <a:solidFill>
              <a:srgbClr val="674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252"/>
            <p:cNvSpPr>
              <a:spLocks/>
            </p:cNvSpPr>
            <p:nvPr/>
          </p:nvSpPr>
          <p:spPr bwMode="auto">
            <a:xfrm>
              <a:off x="7743826" y="6057901"/>
              <a:ext cx="0" cy="17463"/>
            </a:xfrm>
            <a:custGeom>
              <a:avLst/>
              <a:gdLst>
                <a:gd name="T0" fmla="*/ 1 h 8"/>
                <a:gd name="T1" fmla="*/ 0 h 8"/>
                <a:gd name="T2" fmla="*/ 8 h 8"/>
                <a:gd name="T3" fmla="*/ 8 h 8"/>
                <a:gd name="T4" fmla="*/ 1 h 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8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3"/>
                    <a:pt x="0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74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253"/>
            <p:cNvSpPr>
              <a:spLocks/>
            </p:cNvSpPr>
            <p:nvPr/>
          </p:nvSpPr>
          <p:spPr bwMode="auto">
            <a:xfrm>
              <a:off x="7807326" y="6262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DC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254"/>
            <p:cNvSpPr>
              <a:spLocks/>
            </p:cNvSpPr>
            <p:nvPr/>
          </p:nvSpPr>
          <p:spPr bwMode="auto">
            <a:xfrm>
              <a:off x="7807326" y="6246813"/>
              <a:ext cx="0" cy="9525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3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6F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255"/>
            <p:cNvSpPr>
              <a:spLocks/>
            </p:cNvSpPr>
            <p:nvPr/>
          </p:nvSpPr>
          <p:spPr bwMode="auto">
            <a:xfrm>
              <a:off x="7807326" y="6262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6F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Rectangle 256"/>
            <p:cNvSpPr>
              <a:spLocks noChangeArrowheads="1"/>
            </p:cNvSpPr>
            <p:nvPr/>
          </p:nvSpPr>
          <p:spPr bwMode="auto">
            <a:xfrm>
              <a:off x="7743826" y="6053138"/>
              <a:ext cx="128588" cy="90488"/>
            </a:xfrm>
            <a:prstGeom prst="rect">
              <a:avLst/>
            </a:prstGeom>
            <a:solidFill>
              <a:srgbClr val="DDC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257"/>
            <p:cNvSpPr>
              <a:spLocks/>
            </p:cNvSpPr>
            <p:nvPr/>
          </p:nvSpPr>
          <p:spPr bwMode="auto">
            <a:xfrm>
              <a:off x="7654926" y="5816601"/>
              <a:ext cx="311150" cy="261938"/>
            </a:xfrm>
            <a:custGeom>
              <a:avLst/>
              <a:gdLst>
                <a:gd name="T0" fmla="*/ 40 w 138"/>
                <a:gd name="T1" fmla="*/ 107 h 116"/>
                <a:gd name="T2" fmla="*/ 40 w 138"/>
                <a:gd name="T3" fmla="*/ 108 h 116"/>
                <a:gd name="T4" fmla="*/ 68 w 138"/>
                <a:gd name="T5" fmla="*/ 116 h 116"/>
                <a:gd name="T6" fmla="*/ 96 w 138"/>
                <a:gd name="T7" fmla="*/ 108 h 116"/>
                <a:gd name="T8" fmla="*/ 98 w 138"/>
                <a:gd name="T9" fmla="*/ 106 h 116"/>
                <a:gd name="T10" fmla="*/ 138 w 138"/>
                <a:gd name="T11" fmla="*/ 45 h 116"/>
                <a:gd name="T12" fmla="*/ 125 w 138"/>
                <a:gd name="T13" fmla="*/ 35 h 116"/>
                <a:gd name="T14" fmla="*/ 105 w 138"/>
                <a:gd name="T15" fmla="*/ 1 h 116"/>
                <a:gd name="T16" fmla="*/ 109 w 138"/>
                <a:gd name="T17" fmla="*/ 19 h 116"/>
                <a:gd name="T18" fmla="*/ 96 w 138"/>
                <a:gd name="T19" fmla="*/ 32 h 116"/>
                <a:gd name="T20" fmla="*/ 29 w 138"/>
                <a:gd name="T21" fmla="*/ 0 h 116"/>
                <a:gd name="T22" fmla="*/ 11 w 138"/>
                <a:gd name="T23" fmla="*/ 35 h 116"/>
                <a:gd name="T24" fmla="*/ 0 w 138"/>
                <a:gd name="T25" fmla="*/ 52 h 116"/>
                <a:gd name="T26" fmla="*/ 38 w 138"/>
                <a:gd name="T27" fmla="*/ 106 h 116"/>
                <a:gd name="T28" fmla="*/ 40 w 138"/>
                <a:gd name="T29" fmla="*/ 10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" h="116">
                  <a:moveTo>
                    <a:pt x="40" y="107"/>
                  </a:moveTo>
                  <a:cubicBezTo>
                    <a:pt x="40" y="107"/>
                    <a:pt x="40" y="108"/>
                    <a:pt x="40" y="108"/>
                  </a:cubicBezTo>
                  <a:cubicBezTo>
                    <a:pt x="49" y="113"/>
                    <a:pt x="58" y="116"/>
                    <a:pt x="68" y="116"/>
                  </a:cubicBezTo>
                  <a:cubicBezTo>
                    <a:pt x="78" y="116"/>
                    <a:pt x="87" y="113"/>
                    <a:pt x="96" y="108"/>
                  </a:cubicBezTo>
                  <a:cubicBezTo>
                    <a:pt x="97" y="107"/>
                    <a:pt x="97" y="107"/>
                    <a:pt x="98" y="106"/>
                  </a:cubicBezTo>
                  <a:cubicBezTo>
                    <a:pt x="118" y="94"/>
                    <a:pt x="133" y="70"/>
                    <a:pt x="138" y="45"/>
                  </a:cubicBezTo>
                  <a:cubicBezTo>
                    <a:pt x="131" y="55"/>
                    <a:pt x="126" y="52"/>
                    <a:pt x="125" y="35"/>
                  </a:cubicBezTo>
                  <a:cubicBezTo>
                    <a:pt x="124" y="23"/>
                    <a:pt x="118" y="10"/>
                    <a:pt x="105" y="1"/>
                  </a:cubicBezTo>
                  <a:cubicBezTo>
                    <a:pt x="107" y="6"/>
                    <a:pt x="109" y="12"/>
                    <a:pt x="109" y="19"/>
                  </a:cubicBezTo>
                  <a:cubicBezTo>
                    <a:pt x="110" y="23"/>
                    <a:pt x="108" y="33"/>
                    <a:pt x="96" y="32"/>
                  </a:cubicBezTo>
                  <a:cubicBezTo>
                    <a:pt x="68" y="28"/>
                    <a:pt x="43" y="15"/>
                    <a:pt x="29" y="0"/>
                  </a:cubicBezTo>
                  <a:cubicBezTo>
                    <a:pt x="15" y="11"/>
                    <a:pt x="11" y="26"/>
                    <a:pt x="11" y="35"/>
                  </a:cubicBezTo>
                  <a:cubicBezTo>
                    <a:pt x="11" y="45"/>
                    <a:pt x="6" y="57"/>
                    <a:pt x="0" y="52"/>
                  </a:cubicBezTo>
                  <a:cubicBezTo>
                    <a:pt x="6" y="74"/>
                    <a:pt x="20" y="95"/>
                    <a:pt x="38" y="106"/>
                  </a:cubicBezTo>
                  <a:cubicBezTo>
                    <a:pt x="39" y="107"/>
                    <a:pt x="39" y="107"/>
                    <a:pt x="40" y="107"/>
                  </a:cubicBezTo>
                  <a:close/>
                </a:path>
              </a:pathLst>
            </a:custGeom>
            <a:solidFill>
              <a:srgbClr val="F2DB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258"/>
            <p:cNvSpPr>
              <a:spLocks/>
            </p:cNvSpPr>
            <p:nvPr/>
          </p:nvSpPr>
          <p:spPr bwMode="auto">
            <a:xfrm>
              <a:off x="7624763" y="5726113"/>
              <a:ext cx="360363" cy="219075"/>
            </a:xfrm>
            <a:custGeom>
              <a:avLst/>
              <a:gdLst>
                <a:gd name="T0" fmla="*/ 13 w 160"/>
                <a:gd name="T1" fmla="*/ 92 h 97"/>
                <a:gd name="T2" fmla="*/ 24 w 160"/>
                <a:gd name="T3" fmla="*/ 75 h 97"/>
                <a:gd name="T4" fmla="*/ 42 w 160"/>
                <a:gd name="T5" fmla="*/ 40 h 97"/>
                <a:gd name="T6" fmla="*/ 109 w 160"/>
                <a:gd name="T7" fmla="*/ 72 h 97"/>
                <a:gd name="T8" fmla="*/ 122 w 160"/>
                <a:gd name="T9" fmla="*/ 59 h 97"/>
                <a:gd name="T10" fmla="*/ 118 w 160"/>
                <a:gd name="T11" fmla="*/ 41 h 97"/>
                <a:gd name="T12" fmla="*/ 138 w 160"/>
                <a:gd name="T13" fmla="*/ 75 h 97"/>
                <a:gd name="T14" fmla="*/ 151 w 160"/>
                <a:gd name="T15" fmla="*/ 85 h 97"/>
                <a:gd name="T16" fmla="*/ 153 w 160"/>
                <a:gd name="T17" fmla="*/ 81 h 97"/>
                <a:gd name="T18" fmla="*/ 154 w 160"/>
                <a:gd name="T19" fmla="*/ 78 h 97"/>
                <a:gd name="T20" fmla="*/ 131 w 160"/>
                <a:gd name="T21" fmla="*/ 5 h 97"/>
                <a:gd name="T22" fmla="*/ 112 w 160"/>
                <a:gd name="T23" fmla="*/ 15 h 97"/>
                <a:gd name="T24" fmla="*/ 83 w 160"/>
                <a:gd name="T25" fmla="*/ 15 h 97"/>
                <a:gd name="T26" fmla="*/ 54 w 160"/>
                <a:gd name="T27" fmla="*/ 15 h 97"/>
                <a:gd name="T28" fmla="*/ 33 w 160"/>
                <a:gd name="T29" fmla="*/ 1 h 97"/>
                <a:gd name="T30" fmla="*/ 33 w 160"/>
                <a:gd name="T31" fmla="*/ 0 h 97"/>
                <a:gd name="T32" fmla="*/ 5 w 160"/>
                <a:gd name="T33" fmla="*/ 75 h 97"/>
                <a:gd name="T34" fmla="*/ 8 w 160"/>
                <a:gd name="T35" fmla="*/ 82 h 97"/>
                <a:gd name="T36" fmla="*/ 13 w 160"/>
                <a:gd name="T37" fmla="*/ 9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97">
                  <a:moveTo>
                    <a:pt x="13" y="92"/>
                  </a:moveTo>
                  <a:cubicBezTo>
                    <a:pt x="19" y="97"/>
                    <a:pt x="24" y="85"/>
                    <a:pt x="24" y="75"/>
                  </a:cubicBezTo>
                  <a:cubicBezTo>
                    <a:pt x="24" y="66"/>
                    <a:pt x="28" y="51"/>
                    <a:pt x="42" y="40"/>
                  </a:cubicBezTo>
                  <a:cubicBezTo>
                    <a:pt x="56" y="55"/>
                    <a:pt x="81" y="68"/>
                    <a:pt x="109" y="72"/>
                  </a:cubicBezTo>
                  <a:cubicBezTo>
                    <a:pt x="121" y="73"/>
                    <a:pt x="123" y="63"/>
                    <a:pt x="122" y="59"/>
                  </a:cubicBezTo>
                  <a:cubicBezTo>
                    <a:pt x="122" y="52"/>
                    <a:pt x="120" y="46"/>
                    <a:pt x="118" y="41"/>
                  </a:cubicBezTo>
                  <a:cubicBezTo>
                    <a:pt x="131" y="50"/>
                    <a:pt x="137" y="63"/>
                    <a:pt x="138" y="75"/>
                  </a:cubicBezTo>
                  <a:cubicBezTo>
                    <a:pt x="139" y="92"/>
                    <a:pt x="144" y="95"/>
                    <a:pt x="151" y="85"/>
                  </a:cubicBezTo>
                  <a:cubicBezTo>
                    <a:pt x="151" y="84"/>
                    <a:pt x="152" y="83"/>
                    <a:pt x="153" y="81"/>
                  </a:cubicBezTo>
                  <a:cubicBezTo>
                    <a:pt x="153" y="80"/>
                    <a:pt x="154" y="79"/>
                    <a:pt x="154" y="78"/>
                  </a:cubicBezTo>
                  <a:cubicBezTo>
                    <a:pt x="160" y="67"/>
                    <a:pt x="153" y="29"/>
                    <a:pt x="131" y="5"/>
                  </a:cubicBezTo>
                  <a:cubicBezTo>
                    <a:pt x="127" y="11"/>
                    <a:pt x="121" y="15"/>
                    <a:pt x="112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42" y="15"/>
                    <a:pt x="35" y="9"/>
                    <a:pt x="33" y="1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9" y="20"/>
                    <a:pt x="0" y="53"/>
                    <a:pt x="5" y="75"/>
                  </a:cubicBezTo>
                  <a:cubicBezTo>
                    <a:pt x="6" y="78"/>
                    <a:pt x="7" y="80"/>
                    <a:pt x="8" y="82"/>
                  </a:cubicBezTo>
                  <a:cubicBezTo>
                    <a:pt x="9" y="87"/>
                    <a:pt x="11" y="90"/>
                    <a:pt x="13" y="92"/>
                  </a:cubicBezTo>
                  <a:close/>
                </a:path>
              </a:pathLst>
            </a:custGeom>
            <a:solidFill>
              <a:srgbClr val="674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259"/>
            <p:cNvSpPr>
              <a:spLocks/>
            </p:cNvSpPr>
            <p:nvPr/>
          </p:nvSpPr>
          <p:spPr bwMode="auto">
            <a:xfrm>
              <a:off x="7526338" y="6107113"/>
              <a:ext cx="558800" cy="193675"/>
            </a:xfrm>
            <a:custGeom>
              <a:avLst/>
              <a:gdLst>
                <a:gd name="T0" fmla="*/ 210 w 248"/>
                <a:gd name="T1" fmla="*/ 7 h 86"/>
                <a:gd name="T2" fmla="*/ 154 w 248"/>
                <a:gd name="T3" fmla="*/ 0 h 86"/>
                <a:gd name="T4" fmla="*/ 125 w 248"/>
                <a:gd name="T5" fmla="*/ 10 h 86"/>
                <a:gd name="T6" fmla="*/ 97 w 248"/>
                <a:gd name="T7" fmla="*/ 0 h 86"/>
                <a:gd name="T8" fmla="*/ 38 w 248"/>
                <a:gd name="T9" fmla="*/ 7 h 86"/>
                <a:gd name="T10" fmla="*/ 0 w 248"/>
                <a:gd name="T11" fmla="*/ 46 h 86"/>
                <a:gd name="T12" fmla="*/ 0 w 248"/>
                <a:gd name="T13" fmla="*/ 65 h 86"/>
                <a:gd name="T14" fmla="*/ 31 w 248"/>
                <a:gd name="T15" fmla="*/ 86 h 86"/>
                <a:gd name="T16" fmla="*/ 124 w 248"/>
                <a:gd name="T17" fmla="*/ 86 h 86"/>
                <a:gd name="T18" fmla="*/ 218 w 248"/>
                <a:gd name="T19" fmla="*/ 86 h 86"/>
                <a:gd name="T20" fmla="*/ 248 w 248"/>
                <a:gd name="T21" fmla="*/ 65 h 86"/>
                <a:gd name="T22" fmla="*/ 248 w 248"/>
                <a:gd name="T23" fmla="*/ 46 h 86"/>
                <a:gd name="T24" fmla="*/ 210 w 248"/>
                <a:gd name="T25" fmla="*/ 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8" h="86">
                  <a:moveTo>
                    <a:pt x="210" y="7"/>
                  </a:moveTo>
                  <a:cubicBezTo>
                    <a:pt x="198" y="1"/>
                    <a:pt x="154" y="0"/>
                    <a:pt x="154" y="0"/>
                  </a:cubicBezTo>
                  <a:cubicBezTo>
                    <a:pt x="154" y="0"/>
                    <a:pt x="143" y="10"/>
                    <a:pt x="125" y="10"/>
                  </a:cubicBezTo>
                  <a:cubicBezTo>
                    <a:pt x="107" y="10"/>
                    <a:pt x="97" y="0"/>
                    <a:pt x="97" y="0"/>
                  </a:cubicBezTo>
                  <a:cubicBezTo>
                    <a:pt x="97" y="0"/>
                    <a:pt x="52" y="0"/>
                    <a:pt x="38" y="7"/>
                  </a:cubicBezTo>
                  <a:cubicBezTo>
                    <a:pt x="37" y="8"/>
                    <a:pt x="0" y="24"/>
                    <a:pt x="0" y="46"/>
                  </a:cubicBezTo>
                  <a:cubicBezTo>
                    <a:pt x="0" y="59"/>
                    <a:pt x="0" y="49"/>
                    <a:pt x="0" y="65"/>
                  </a:cubicBezTo>
                  <a:cubicBezTo>
                    <a:pt x="0" y="77"/>
                    <a:pt x="13" y="86"/>
                    <a:pt x="31" y="86"/>
                  </a:cubicBezTo>
                  <a:cubicBezTo>
                    <a:pt x="59" y="86"/>
                    <a:pt x="99" y="86"/>
                    <a:pt x="124" y="86"/>
                  </a:cubicBezTo>
                  <a:cubicBezTo>
                    <a:pt x="149" y="86"/>
                    <a:pt x="190" y="86"/>
                    <a:pt x="218" y="86"/>
                  </a:cubicBezTo>
                  <a:cubicBezTo>
                    <a:pt x="236" y="86"/>
                    <a:pt x="248" y="77"/>
                    <a:pt x="248" y="65"/>
                  </a:cubicBezTo>
                  <a:cubicBezTo>
                    <a:pt x="248" y="49"/>
                    <a:pt x="248" y="59"/>
                    <a:pt x="248" y="46"/>
                  </a:cubicBezTo>
                  <a:cubicBezTo>
                    <a:pt x="248" y="24"/>
                    <a:pt x="212" y="8"/>
                    <a:pt x="210" y="7"/>
                  </a:cubicBezTo>
                  <a:close/>
                </a:path>
              </a:pathLst>
            </a:cu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260"/>
            <p:cNvSpPr>
              <a:spLocks/>
            </p:cNvSpPr>
            <p:nvPr/>
          </p:nvSpPr>
          <p:spPr bwMode="auto">
            <a:xfrm>
              <a:off x="7661276" y="5662613"/>
              <a:ext cx="257175" cy="147638"/>
            </a:xfrm>
            <a:custGeom>
              <a:avLst/>
              <a:gdLst>
                <a:gd name="T0" fmla="*/ 114 w 114"/>
                <a:gd name="T1" fmla="*/ 43 h 65"/>
                <a:gd name="T2" fmla="*/ 110 w 114"/>
                <a:gd name="T3" fmla="*/ 57 h 65"/>
                <a:gd name="T4" fmla="*/ 61 w 114"/>
                <a:gd name="T5" fmla="*/ 65 h 65"/>
                <a:gd name="T6" fmla="*/ 6 w 114"/>
                <a:gd name="T7" fmla="*/ 55 h 65"/>
                <a:gd name="T8" fmla="*/ 0 w 114"/>
                <a:gd name="T9" fmla="*/ 43 h 65"/>
                <a:gd name="T10" fmla="*/ 0 w 114"/>
                <a:gd name="T11" fmla="*/ 8 h 65"/>
                <a:gd name="T12" fmla="*/ 7 w 114"/>
                <a:gd name="T13" fmla="*/ 0 h 65"/>
                <a:gd name="T14" fmla="*/ 106 w 114"/>
                <a:gd name="T15" fmla="*/ 0 h 65"/>
                <a:gd name="T16" fmla="*/ 114 w 114"/>
                <a:gd name="T17" fmla="*/ 8 h 65"/>
                <a:gd name="T18" fmla="*/ 114 w 114"/>
                <a:gd name="T19" fmla="*/ 4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65">
                  <a:moveTo>
                    <a:pt x="114" y="43"/>
                  </a:moveTo>
                  <a:cubicBezTo>
                    <a:pt x="114" y="47"/>
                    <a:pt x="112" y="53"/>
                    <a:pt x="110" y="57"/>
                  </a:cubicBezTo>
                  <a:cubicBezTo>
                    <a:pt x="110" y="57"/>
                    <a:pt x="105" y="65"/>
                    <a:pt x="61" y="65"/>
                  </a:cubicBezTo>
                  <a:cubicBezTo>
                    <a:pt x="18" y="65"/>
                    <a:pt x="6" y="55"/>
                    <a:pt x="6" y="55"/>
                  </a:cubicBezTo>
                  <a:cubicBezTo>
                    <a:pt x="2" y="53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10" y="0"/>
                    <a:pt x="114" y="3"/>
                    <a:pt x="114" y="8"/>
                  </a:cubicBezTo>
                  <a:lnTo>
                    <a:pt x="114" y="43"/>
                  </a:lnTo>
                  <a:close/>
                </a:path>
              </a:pathLst>
            </a:custGeom>
            <a:solidFill>
              <a:srgbClr val="0525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261"/>
            <p:cNvSpPr>
              <a:spLocks/>
            </p:cNvSpPr>
            <p:nvPr/>
          </p:nvSpPr>
          <p:spPr bwMode="auto">
            <a:xfrm>
              <a:off x="7545388" y="5564188"/>
              <a:ext cx="466725" cy="165100"/>
            </a:xfrm>
            <a:custGeom>
              <a:avLst/>
              <a:gdLst>
                <a:gd name="T0" fmla="*/ 4 w 207"/>
                <a:gd name="T1" fmla="*/ 32 h 73"/>
                <a:gd name="T2" fmla="*/ 4 w 207"/>
                <a:gd name="T3" fmla="*/ 37 h 73"/>
                <a:gd name="T4" fmla="*/ 102 w 207"/>
                <a:gd name="T5" fmla="*/ 71 h 73"/>
                <a:gd name="T6" fmla="*/ 117 w 207"/>
                <a:gd name="T7" fmla="*/ 71 h 73"/>
                <a:gd name="T8" fmla="*/ 203 w 207"/>
                <a:gd name="T9" fmla="*/ 39 h 73"/>
                <a:gd name="T10" fmla="*/ 203 w 207"/>
                <a:gd name="T11" fmla="*/ 34 h 73"/>
                <a:gd name="T12" fmla="*/ 111 w 207"/>
                <a:gd name="T13" fmla="*/ 2 h 73"/>
                <a:gd name="T14" fmla="*/ 96 w 207"/>
                <a:gd name="T15" fmla="*/ 1 h 73"/>
                <a:gd name="T16" fmla="*/ 4 w 207"/>
                <a:gd name="T17" fmla="*/ 3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3">
                  <a:moveTo>
                    <a:pt x="4" y="32"/>
                  </a:moveTo>
                  <a:cubicBezTo>
                    <a:pt x="0" y="33"/>
                    <a:pt x="0" y="36"/>
                    <a:pt x="4" y="37"/>
                  </a:cubicBezTo>
                  <a:cubicBezTo>
                    <a:pt x="102" y="71"/>
                    <a:pt x="102" y="71"/>
                    <a:pt x="102" y="71"/>
                  </a:cubicBezTo>
                  <a:cubicBezTo>
                    <a:pt x="106" y="73"/>
                    <a:pt x="113" y="72"/>
                    <a:pt x="117" y="71"/>
                  </a:cubicBezTo>
                  <a:cubicBezTo>
                    <a:pt x="203" y="39"/>
                    <a:pt x="203" y="39"/>
                    <a:pt x="203" y="39"/>
                  </a:cubicBezTo>
                  <a:cubicBezTo>
                    <a:pt x="207" y="38"/>
                    <a:pt x="207" y="35"/>
                    <a:pt x="203" y="34"/>
                  </a:cubicBezTo>
                  <a:cubicBezTo>
                    <a:pt x="111" y="2"/>
                    <a:pt x="111" y="2"/>
                    <a:pt x="111" y="2"/>
                  </a:cubicBezTo>
                  <a:cubicBezTo>
                    <a:pt x="107" y="0"/>
                    <a:pt x="100" y="0"/>
                    <a:pt x="96" y="1"/>
                  </a:cubicBezTo>
                  <a:lnTo>
                    <a:pt x="4" y="32"/>
                  </a:ln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262"/>
            <p:cNvSpPr>
              <a:spLocks/>
            </p:cNvSpPr>
            <p:nvPr/>
          </p:nvSpPr>
          <p:spPr bwMode="auto">
            <a:xfrm>
              <a:off x="7918451" y="5676901"/>
              <a:ext cx="17463" cy="112713"/>
            </a:xfrm>
            <a:custGeom>
              <a:avLst/>
              <a:gdLst>
                <a:gd name="T0" fmla="*/ 8 w 8"/>
                <a:gd name="T1" fmla="*/ 42 h 50"/>
                <a:gd name="T2" fmla="*/ 4 w 8"/>
                <a:gd name="T3" fmla="*/ 50 h 50"/>
                <a:gd name="T4" fmla="*/ 0 w 8"/>
                <a:gd name="T5" fmla="*/ 42 h 50"/>
                <a:gd name="T6" fmla="*/ 0 w 8"/>
                <a:gd name="T7" fmla="*/ 3 h 50"/>
                <a:gd name="T8" fmla="*/ 8 w 8"/>
                <a:gd name="T9" fmla="*/ 0 h 50"/>
                <a:gd name="T10" fmla="*/ 8 w 8"/>
                <a:gd name="T11" fmla="*/ 4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0">
                  <a:moveTo>
                    <a:pt x="8" y="42"/>
                  </a:moveTo>
                  <a:cubicBezTo>
                    <a:pt x="8" y="46"/>
                    <a:pt x="6" y="50"/>
                    <a:pt x="4" y="50"/>
                  </a:cubicBezTo>
                  <a:cubicBezTo>
                    <a:pt x="2" y="50"/>
                    <a:pt x="0" y="46"/>
                    <a:pt x="0" y="4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8" y="42"/>
                  </a:lnTo>
                  <a:close/>
                </a:path>
              </a:pathLst>
            </a:cu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263"/>
            <p:cNvSpPr>
              <a:spLocks/>
            </p:cNvSpPr>
            <p:nvPr/>
          </p:nvSpPr>
          <p:spPr bwMode="auto">
            <a:xfrm>
              <a:off x="7904163" y="5778501"/>
              <a:ext cx="42863" cy="33338"/>
            </a:xfrm>
            <a:custGeom>
              <a:avLst/>
              <a:gdLst>
                <a:gd name="T0" fmla="*/ 19 w 19"/>
                <a:gd name="T1" fmla="*/ 7 h 15"/>
                <a:gd name="T2" fmla="*/ 11 w 19"/>
                <a:gd name="T3" fmla="*/ 15 h 15"/>
                <a:gd name="T4" fmla="*/ 8 w 19"/>
                <a:gd name="T5" fmla="*/ 15 h 15"/>
                <a:gd name="T6" fmla="*/ 0 w 19"/>
                <a:gd name="T7" fmla="*/ 7 h 15"/>
                <a:gd name="T8" fmla="*/ 8 w 19"/>
                <a:gd name="T9" fmla="*/ 0 h 15"/>
                <a:gd name="T10" fmla="*/ 11 w 19"/>
                <a:gd name="T11" fmla="*/ 0 h 15"/>
                <a:gd name="T12" fmla="*/ 19 w 19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5">
                  <a:moveTo>
                    <a:pt x="19" y="7"/>
                  </a:moveTo>
                  <a:cubicBezTo>
                    <a:pt x="19" y="11"/>
                    <a:pt x="15" y="15"/>
                    <a:pt x="11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5" y="0"/>
                    <a:pt x="19" y="3"/>
                    <a:pt x="19" y="7"/>
                  </a:cubicBezTo>
                  <a:close/>
                </a:path>
              </a:pathLst>
            </a:cu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96" name="组合 395"/>
          <p:cNvGrpSpPr/>
          <p:nvPr/>
        </p:nvGrpSpPr>
        <p:grpSpPr>
          <a:xfrm>
            <a:off x="4400596" y="1627188"/>
            <a:ext cx="1058863" cy="1060450"/>
            <a:chOff x="4537076" y="1627188"/>
            <a:chExt cx="1058863" cy="1060450"/>
          </a:xfrm>
        </p:grpSpPr>
        <p:sp>
          <p:nvSpPr>
            <p:cNvPr id="158" name="Oval 264"/>
            <p:cNvSpPr>
              <a:spLocks noChangeArrowheads="1"/>
            </p:cNvSpPr>
            <p:nvPr/>
          </p:nvSpPr>
          <p:spPr bwMode="auto">
            <a:xfrm>
              <a:off x="4537076" y="1627188"/>
              <a:ext cx="1058863" cy="1060450"/>
            </a:xfrm>
            <a:prstGeom prst="ellipse">
              <a:avLst/>
            </a:prstGeom>
            <a:solidFill>
              <a:srgbClr val="FAAF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Rectangle 265"/>
            <p:cNvSpPr>
              <a:spLocks noChangeArrowheads="1"/>
            </p:cNvSpPr>
            <p:nvPr/>
          </p:nvSpPr>
          <p:spPr bwMode="auto">
            <a:xfrm>
              <a:off x="5027613" y="2270126"/>
              <a:ext cx="128588" cy="90488"/>
            </a:xfrm>
            <a:prstGeom prst="rect">
              <a:avLst/>
            </a:prstGeom>
            <a:solidFill>
              <a:srgbClr val="DDC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266"/>
            <p:cNvSpPr>
              <a:spLocks/>
            </p:cNvSpPr>
            <p:nvPr/>
          </p:nvSpPr>
          <p:spPr bwMode="auto">
            <a:xfrm>
              <a:off x="4808538" y="2324101"/>
              <a:ext cx="558800" cy="196850"/>
            </a:xfrm>
            <a:custGeom>
              <a:avLst/>
              <a:gdLst>
                <a:gd name="T0" fmla="*/ 210 w 248"/>
                <a:gd name="T1" fmla="*/ 8 h 87"/>
                <a:gd name="T2" fmla="*/ 154 w 248"/>
                <a:gd name="T3" fmla="*/ 0 h 87"/>
                <a:gd name="T4" fmla="*/ 125 w 248"/>
                <a:gd name="T5" fmla="*/ 11 h 87"/>
                <a:gd name="T6" fmla="*/ 97 w 248"/>
                <a:gd name="T7" fmla="*/ 0 h 87"/>
                <a:gd name="T8" fmla="*/ 38 w 248"/>
                <a:gd name="T9" fmla="*/ 8 h 87"/>
                <a:gd name="T10" fmla="*/ 0 w 248"/>
                <a:gd name="T11" fmla="*/ 46 h 87"/>
                <a:gd name="T12" fmla="*/ 0 w 248"/>
                <a:gd name="T13" fmla="*/ 65 h 87"/>
                <a:gd name="T14" fmla="*/ 31 w 248"/>
                <a:gd name="T15" fmla="*/ 87 h 87"/>
                <a:gd name="T16" fmla="*/ 124 w 248"/>
                <a:gd name="T17" fmla="*/ 87 h 87"/>
                <a:gd name="T18" fmla="*/ 217 w 248"/>
                <a:gd name="T19" fmla="*/ 87 h 87"/>
                <a:gd name="T20" fmla="*/ 248 w 248"/>
                <a:gd name="T21" fmla="*/ 65 h 87"/>
                <a:gd name="T22" fmla="*/ 248 w 248"/>
                <a:gd name="T23" fmla="*/ 46 h 87"/>
                <a:gd name="T24" fmla="*/ 210 w 248"/>
                <a:gd name="T25" fmla="*/ 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8" h="87">
                  <a:moveTo>
                    <a:pt x="210" y="8"/>
                  </a:moveTo>
                  <a:cubicBezTo>
                    <a:pt x="197" y="1"/>
                    <a:pt x="154" y="0"/>
                    <a:pt x="154" y="0"/>
                  </a:cubicBezTo>
                  <a:cubicBezTo>
                    <a:pt x="154" y="0"/>
                    <a:pt x="143" y="11"/>
                    <a:pt x="125" y="11"/>
                  </a:cubicBezTo>
                  <a:cubicBezTo>
                    <a:pt x="107" y="11"/>
                    <a:pt x="97" y="0"/>
                    <a:pt x="97" y="0"/>
                  </a:cubicBezTo>
                  <a:cubicBezTo>
                    <a:pt x="97" y="0"/>
                    <a:pt x="51" y="0"/>
                    <a:pt x="38" y="8"/>
                  </a:cubicBezTo>
                  <a:cubicBezTo>
                    <a:pt x="37" y="8"/>
                    <a:pt x="0" y="24"/>
                    <a:pt x="0" y="46"/>
                  </a:cubicBezTo>
                  <a:cubicBezTo>
                    <a:pt x="0" y="59"/>
                    <a:pt x="0" y="49"/>
                    <a:pt x="0" y="65"/>
                  </a:cubicBezTo>
                  <a:cubicBezTo>
                    <a:pt x="0" y="77"/>
                    <a:pt x="13" y="87"/>
                    <a:pt x="31" y="87"/>
                  </a:cubicBezTo>
                  <a:cubicBezTo>
                    <a:pt x="59" y="87"/>
                    <a:pt x="99" y="87"/>
                    <a:pt x="124" y="87"/>
                  </a:cubicBezTo>
                  <a:cubicBezTo>
                    <a:pt x="149" y="87"/>
                    <a:pt x="189" y="87"/>
                    <a:pt x="217" y="87"/>
                  </a:cubicBezTo>
                  <a:cubicBezTo>
                    <a:pt x="235" y="87"/>
                    <a:pt x="248" y="77"/>
                    <a:pt x="248" y="65"/>
                  </a:cubicBezTo>
                  <a:cubicBezTo>
                    <a:pt x="248" y="49"/>
                    <a:pt x="248" y="59"/>
                    <a:pt x="248" y="46"/>
                  </a:cubicBezTo>
                  <a:cubicBezTo>
                    <a:pt x="248" y="25"/>
                    <a:pt x="212" y="9"/>
                    <a:pt x="210" y="8"/>
                  </a:cubicBezTo>
                  <a:close/>
                </a:path>
              </a:pathLst>
            </a:cu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267"/>
            <p:cNvSpPr>
              <a:spLocks/>
            </p:cNvSpPr>
            <p:nvPr/>
          </p:nvSpPr>
          <p:spPr bwMode="auto">
            <a:xfrm>
              <a:off x="5087938" y="23479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DC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268"/>
            <p:cNvSpPr>
              <a:spLocks/>
            </p:cNvSpPr>
            <p:nvPr/>
          </p:nvSpPr>
          <p:spPr bwMode="auto">
            <a:xfrm>
              <a:off x="4938713" y="2016126"/>
              <a:ext cx="300038" cy="284163"/>
            </a:xfrm>
            <a:custGeom>
              <a:avLst/>
              <a:gdLst>
                <a:gd name="T0" fmla="*/ 93 w 133"/>
                <a:gd name="T1" fmla="*/ 118 h 126"/>
                <a:gd name="T2" fmla="*/ 133 w 133"/>
                <a:gd name="T3" fmla="*/ 59 h 126"/>
                <a:gd name="T4" fmla="*/ 129 w 133"/>
                <a:gd name="T5" fmla="*/ 46 h 126"/>
                <a:gd name="T6" fmla="*/ 129 w 133"/>
                <a:gd name="T7" fmla="*/ 50 h 126"/>
                <a:gd name="T8" fmla="*/ 122 w 133"/>
                <a:gd name="T9" fmla="*/ 50 h 126"/>
                <a:gd name="T10" fmla="*/ 96 w 133"/>
                <a:gd name="T11" fmla="*/ 0 h 126"/>
                <a:gd name="T12" fmla="*/ 51 w 133"/>
                <a:gd name="T13" fmla="*/ 22 h 126"/>
                <a:gd name="T14" fmla="*/ 47 w 133"/>
                <a:gd name="T15" fmla="*/ 19 h 126"/>
                <a:gd name="T16" fmla="*/ 52 w 133"/>
                <a:gd name="T17" fmla="*/ 11 h 126"/>
                <a:gd name="T18" fmla="*/ 27 w 133"/>
                <a:gd name="T19" fmla="*/ 26 h 126"/>
                <a:gd name="T20" fmla="*/ 23 w 133"/>
                <a:gd name="T21" fmla="*/ 25 h 126"/>
                <a:gd name="T22" fmla="*/ 26 w 133"/>
                <a:gd name="T23" fmla="*/ 17 h 126"/>
                <a:gd name="T24" fmla="*/ 10 w 133"/>
                <a:gd name="T25" fmla="*/ 51 h 126"/>
                <a:gd name="T26" fmla="*/ 3 w 133"/>
                <a:gd name="T27" fmla="*/ 56 h 126"/>
                <a:gd name="T28" fmla="*/ 0 w 133"/>
                <a:gd name="T29" fmla="*/ 63 h 126"/>
                <a:gd name="T30" fmla="*/ 39 w 133"/>
                <a:gd name="T31" fmla="*/ 118 h 126"/>
                <a:gd name="T32" fmla="*/ 66 w 133"/>
                <a:gd name="T33" fmla="*/ 126 h 126"/>
                <a:gd name="T34" fmla="*/ 93 w 133"/>
                <a:gd name="T35" fmla="*/ 11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3" h="126">
                  <a:moveTo>
                    <a:pt x="93" y="118"/>
                  </a:moveTo>
                  <a:cubicBezTo>
                    <a:pt x="113" y="106"/>
                    <a:pt x="128" y="83"/>
                    <a:pt x="133" y="59"/>
                  </a:cubicBezTo>
                  <a:cubicBezTo>
                    <a:pt x="132" y="56"/>
                    <a:pt x="131" y="52"/>
                    <a:pt x="129" y="46"/>
                  </a:cubicBezTo>
                  <a:cubicBezTo>
                    <a:pt x="129" y="48"/>
                    <a:pt x="129" y="49"/>
                    <a:pt x="129" y="50"/>
                  </a:cubicBezTo>
                  <a:cubicBezTo>
                    <a:pt x="129" y="58"/>
                    <a:pt x="122" y="67"/>
                    <a:pt x="122" y="50"/>
                  </a:cubicBezTo>
                  <a:cubicBezTo>
                    <a:pt x="122" y="35"/>
                    <a:pt x="97" y="1"/>
                    <a:pt x="96" y="0"/>
                  </a:cubicBezTo>
                  <a:cubicBezTo>
                    <a:pt x="88" y="6"/>
                    <a:pt x="67" y="18"/>
                    <a:pt x="51" y="22"/>
                  </a:cubicBezTo>
                  <a:cubicBezTo>
                    <a:pt x="48" y="23"/>
                    <a:pt x="44" y="22"/>
                    <a:pt x="47" y="19"/>
                  </a:cubicBezTo>
                  <a:cubicBezTo>
                    <a:pt x="50" y="17"/>
                    <a:pt x="51" y="14"/>
                    <a:pt x="52" y="11"/>
                  </a:cubicBezTo>
                  <a:cubicBezTo>
                    <a:pt x="53" y="7"/>
                    <a:pt x="38" y="20"/>
                    <a:pt x="27" y="26"/>
                  </a:cubicBezTo>
                  <a:cubicBezTo>
                    <a:pt x="24" y="27"/>
                    <a:pt x="18" y="30"/>
                    <a:pt x="23" y="25"/>
                  </a:cubicBezTo>
                  <a:cubicBezTo>
                    <a:pt x="25" y="22"/>
                    <a:pt x="26" y="19"/>
                    <a:pt x="26" y="17"/>
                  </a:cubicBezTo>
                  <a:cubicBezTo>
                    <a:pt x="10" y="26"/>
                    <a:pt x="10" y="37"/>
                    <a:pt x="10" y="51"/>
                  </a:cubicBezTo>
                  <a:cubicBezTo>
                    <a:pt x="10" y="62"/>
                    <a:pt x="4" y="66"/>
                    <a:pt x="3" y="56"/>
                  </a:cubicBezTo>
                  <a:cubicBezTo>
                    <a:pt x="2" y="60"/>
                    <a:pt x="1" y="62"/>
                    <a:pt x="0" y="63"/>
                  </a:cubicBezTo>
                  <a:cubicBezTo>
                    <a:pt x="6" y="86"/>
                    <a:pt x="21" y="107"/>
                    <a:pt x="39" y="118"/>
                  </a:cubicBezTo>
                  <a:cubicBezTo>
                    <a:pt x="47" y="123"/>
                    <a:pt x="57" y="126"/>
                    <a:pt x="66" y="126"/>
                  </a:cubicBezTo>
                  <a:cubicBezTo>
                    <a:pt x="76" y="126"/>
                    <a:pt x="85" y="123"/>
                    <a:pt x="93" y="118"/>
                  </a:cubicBezTo>
                  <a:close/>
                </a:path>
              </a:pathLst>
            </a:custGeom>
            <a:solidFill>
              <a:srgbClr val="F2DB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269"/>
            <p:cNvSpPr>
              <a:spLocks/>
            </p:cNvSpPr>
            <p:nvPr/>
          </p:nvSpPr>
          <p:spPr bwMode="auto">
            <a:xfrm>
              <a:off x="4921251" y="1947863"/>
              <a:ext cx="338138" cy="219075"/>
            </a:xfrm>
            <a:custGeom>
              <a:avLst/>
              <a:gdLst>
                <a:gd name="T0" fmla="*/ 11 w 150"/>
                <a:gd name="T1" fmla="*/ 86 h 97"/>
                <a:gd name="T2" fmla="*/ 18 w 150"/>
                <a:gd name="T3" fmla="*/ 81 h 97"/>
                <a:gd name="T4" fmla="*/ 34 w 150"/>
                <a:gd name="T5" fmla="*/ 47 h 97"/>
                <a:gd name="T6" fmla="*/ 31 w 150"/>
                <a:gd name="T7" fmla="*/ 55 h 97"/>
                <a:gd name="T8" fmla="*/ 35 w 150"/>
                <a:gd name="T9" fmla="*/ 56 h 97"/>
                <a:gd name="T10" fmla="*/ 60 w 150"/>
                <a:gd name="T11" fmla="*/ 41 h 97"/>
                <a:gd name="T12" fmla="*/ 55 w 150"/>
                <a:gd name="T13" fmla="*/ 49 h 97"/>
                <a:gd name="T14" fmla="*/ 59 w 150"/>
                <a:gd name="T15" fmla="*/ 52 h 97"/>
                <a:gd name="T16" fmla="*/ 104 w 150"/>
                <a:gd name="T17" fmla="*/ 30 h 97"/>
                <a:gd name="T18" fmla="*/ 130 w 150"/>
                <a:gd name="T19" fmla="*/ 80 h 97"/>
                <a:gd name="T20" fmla="*/ 137 w 150"/>
                <a:gd name="T21" fmla="*/ 80 h 97"/>
                <a:gd name="T22" fmla="*/ 137 w 150"/>
                <a:gd name="T23" fmla="*/ 76 h 97"/>
                <a:gd name="T24" fmla="*/ 141 w 150"/>
                <a:gd name="T25" fmla="*/ 89 h 97"/>
                <a:gd name="T26" fmla="*/ 148 w 150"/>
                <a:gd name="T27" fmla="*/ 78 h 97"/>
                <a:gd name="T28" fmla="*/ 142 w 150"/>
                <a:gd name="T29" fmla="*/ 31 h 97"/>
                <a:gd name="T30" fmla="*/ 124 w 150"/>
                <a:gd name="T31" fmla="*/ 4 h 97"/>
                <a:gd name="T32" fmla="*/ 124 w 150"/>
                <a:gd name="T33" fmla="*/ 6 h 97"/>
                <a:gd name="T34" fmla="*/ 104 w 150"/>
                <a:gd name="T35" fmla="*/ 20 h 97"/>
                <a:gd name="T36" fmla="*/ 76 w 150"/>
                <a:gd name="T37" fmla="*/ 20 h 97"/>
                <a:gd name="T38" fmla="*/ 48 w 150"/>
                <a:gd name="T39" fmla="*/ 20 h 97"/>
                <a:gd name="T40" fmla="*/ 27 w 150"/>
                <a:gd name="T41" fmla="*/ 6 h 97"/>
                <a:gd name="T42" fmla="*/ 26 w 150"/>
                <a:gd name="T43" fmla="*/ 0 h 97"/>
                <a:gd name="T44" fmla="*/ 9 w 150"/>
                <a:gd name="T45" fmla="*/ 22 h 97"/>
                <a:gd name="T46" fmla="*/ 1 w 150"/>
                <a:gd name="T47" fmla="*/ 74 h 97"/>
                <a:gd name="T48" fmla="*/ 8 w 150"/>
                <a:gd name="T49" fmla="*/ 93 h 97"/>
                <a:gd name="T50" fmla="*/ 11 w 150"/>
                <a:gd name="T51" fmla="*/ 8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0" h="97">
                  <a:moveTo>
                    <a:pt x="11" y="86"/>
                  </a:moveTo>
                  <a:cubicBezTo>
                    <a:pt x="12" y="96"/>
                    <a:pt x="18" y="92"/>
                    <a:pt x="18" y="81"/>
                  </a:cubicBezTo>
                  <a:cubicBezTo>
                    <a:pt x="18" y="67"/>
                    <a:pt x="18" y="56"/>
                    <a:pt x="34" y="47"/>
                  </a:cubicBezTo>
                  <a:cubicBezTo>
                    <a:pt x="34" y="49"/>
                    <a:pt x="33" y="52"/>
                    <a:pt x="31" y="55"/>
                  </a:cubicBezTo>
                  <a:cubicBezTo>
                    <a:pt x="26" y="60"/>
                    <a:pt x="32" y="57"/>
                    <a:pt x="35" y="56"/>
                  </a:cubicBezTo>
                  <a:cubicBezTo>
                    <a:pt x="46" y="50"/>
                    <a:pt x="61" y="37"/>
                    <a:pt x="60" y="41"/>
                  </a:cubicBezTo>
                  <a:cubicBezTo>
                    <a:pt x="59" y="44"/>
                    <a:pt x="58" y="47"/>
                    <a:pt x="55" y="49"/>
                  </a:cubicBezTo>
                  <a:cubicBezTo>
                    <a:pt x="52" y="52"/>
                    <a:pt x="56" y="53"/>
                    <a:pt x="59" y="52"/>
                  </a:cubicBezTo>
                  <a:cubicBezTo>
                    <a:pt x="75" y="48"/>
                    <a:pt x="96" y="36"/>
                    <a:pt x="104" y="30"/>
                  </a:cubicBezTo>
                  <a:cubicBezTo>
                    <a:pt x="105" y="31"/>
                    <a:pt x="130" y="65"/>
                    <a:pt x="130" y="80"/>
                  </a:cubicBezTo>
                  <a:cubicBezTo>
                    <a:pt x="130" y="97"/>
                    <a:pt x="137" y="88"/>
                    <a:pt x="137" y="80"/>
                  </a:cubicBezTo>
                  <a:cubicBezTo>
                    <a:pt x="137" y="79"/>
                    <a:pt x="137" y="78"/>
                    <a:pt x="137" y="76"/>
                  </a:cubicBezTo>
                  <a:cubicBezTo>
                    <a:pt x="139" y="82"/>
                    <a:pt x="140" y="86"/>
                    <a:pt x="141" y="89"/>
                  </a:cubicBezTo>
                  <a:cubicBezTo>
                    <a:pt x="144" y="95"/>
                    <a:pt x="146" y="92"/>
                    <a:pt x="148" y="78"/>
                  </a:cubicBezTo>
                  <a:cubicBezTo>
                    <a:pt x="150" y="70"/>
                    <a:pt x="150" y="50"/>
                    <a:pt x="142" y="31"/>
                  </a:cubicBezTo>
                  <a:cubicBezTo>
                    <a:pt x="138" y="21"/>
                    <a:pt x="132" y="12"/>
                    <a:pt x="124" y="4"/>
                  </a:cubicBezTo>
                  <a:cubicBezTo>
                    <a:pt x="124" y="4"/>
                    <a:pt x="124" y="5"/>
                    <a:pt x="124" y="6"/>
                  </a:cubicBezTo>
                  <a:cubicBezTo>
                    <a:pt x="121" y="14"/>
                    <a:pt x="115" y="20"/>
                    <a:pt x="104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36" y="20"/>
                    <a:pt x="30" y="14"/>
                    <a:pt x="27" y="6"/>
                  </a:cubicBezTo>
                  <a:cubicBezTo>
                    <a:pt x="27" y="4"/>
                    <a:pt x="26" y="2"/>
                    <a:pt x="26" y="0"/>
                  </a:cubicBezTo>
                  <a:cubicBezTo>
                    <a:pt x="18" y="6"/>
                    <a:pt x="13" y="14"/>
                    <a:pt x="9" y="22"/>
                  </a:cubicBezTo>
                  <a:cubicBezTo>
                    <a:pt x="0" y="40"/>
                    <a:pt x="0" y="64"/>
                    <a:pt x="1" y="74"/>
                  </a:cubicBezTo>
                  <a:cubicBezTo>
                    <a:pt x="2" y="90"/>
                    <a:pt x="5" y="96"/>
                    <a:pt x="8" y="93"/>
                  </a:cubicBezTo>
                  <a:cubicBezTo>
                    <a:pt x="9" y="92"/>
                    <a:pt x="10" y="90"/>
                    <a:pt x="11" y="86"/>
                  </a:cubicBezTo>
                  <a:close/>
                </a:path>
              </a:pathLst>
            </a:custGeom>
            <a:solidFill>
              <a:srgbClr val="674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270"/>
            <p:cNvSpPr>
              <a:spLocks/>
            </p:cNvSpPr>
            <p:nvPr/>
          </p:nvSpPr>
          <p:spPr bwMode="auto">
            <a:xfrm>
              <a:off x="4953001" y="1866901"/>
              <a:ext cx="257175" cy="146050"/>
            </a:xfrm>
            <a:custGeom>
              <a:avLst/>
              <a:gdLst>
                <a:gd name="T0" fmla="*/ 114 w 114"/>
                <a:gd name="T1" fmla="*/ 43 h 65"/>
                <a:gd name="T2" fmla="*/ 110 w 114"/>
                <a:gd name="T3" fmla="*/ 57 h 65"/>
                <a:gd name="T4" fmla="*/ 61 w 114"/>
                <a:gd name="T5" fmla="*/ 65 h 65"/>
                <a:gd name="T6" fmla="*/ 6 w 114"/>
                <a:gd name="T7" fmla="*/ 55 h 65"/>
                <a:gd name="T8" fmla="*/ 0 w 114"/>
                <a:gd name="T9" fmla="*/ 43 h 65"/>
                <a:gd name="T10" fmla="*/ 0 w 114"/>
                <a:gd name="T11" fmla="*/ 8 h 65"/>
                <a:gd name="T12" fmla="*/ 7 w 114"/>
                <a:gd name="T13" fmla="*/ 0 h 65"/>
                <a:gd name="T14" fmla="*/ 106 w 114"/>
                <a:gd name="T15" fmla="*/ 0 h 65"/>
                <a:gd name="T16" fmla="*/ 114 w 114"/>
                <a:gd name="T17" fmla="*/ 8 h 65"/>
                <a:gd name="T18" fmla="*/ 114 w 114"/>
                <a:gd name="T19" fmla="*/ 4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65">
                  <a:moveTo>
                    <a:pt x="114" y="43"/>
                  </a:moveTo>
                  <a:cubicBezTo>
                    <a:pt x="114" y="47"/>
                    <a:pt x="112" y="54"/>
                    <a:pt x="110" y="57"/>
                  </a:cubicBezTo>
                  <a:cubicBezTo>
                    <a:pt x="110" y="57"/>
                    <a:pt x="105" y="65"/>
                    <a:pt x="61" y="65"/>
                  </a:cubicBezTo>
                  <a:cubicBezTo>
                    <a:pt x="18" y="65"/>
                    <a:pt x="6" y="55"/>
                    <a:pt x="6" y="55"/>
                  </a:cubicBezTo>
                  <a:cubicBezTo>
                    <a:pt x="2" y="53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10" y="0"/>
                    <a:pt x="114" y="3"/>
                    <a:pt x="114" y="8"/>
                  </a:cubicBezTo>
                  <a:lnTo>
                    <a:pt x="114" y="43"/>
                  </a:lnTo>
                  <a:close/>
                </a:path>
              </a:pathLst>
            </a:custGeom>
            <a:solidFill>
              <a:srgbClr val="0525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271"/>
            <p:cNvSpPr>
              <a:spLocks/>
            </p:cNvSpPr>
            <p:nvPr/>
          </p:nvSpPr>
          <p:spPr bwMode="auto">
            <a:xfrm>
              <a:off x="4837113" y="1768476"/>
              <a:ext cx="466725" cy="163513"/>
            </a:xfrm>
            <a:custGeom>
              <a:avLst/>
              <a:gdLst>
                <a:gd name="T0" fmla="*/ 4 w 207"/>
                <a:gd name="T1" fmla="*/ 32 h 73"/>
                <a:gd name="T2" fmla="*/ 4 w 207"/>
                <a:gd name="T3" fmla="*/ 37 h 73"/>
                <a:gd name="T4" fmla="*/ 102 w 207"/>
                <a:gd name="T5" fmla="*/ 71 h 73"/>
                <a:gd name="T6" fmla="*/ 117 w 207"/>
                <a:gd name="T7" fmla="*/ 71 h 73"/>
                <a:gd name="T8" fmla="*/ 203 w 207"/>
                <a:gd name="T9" fmla="*/ 39 h 73"/>
                <a:gd name="T10" fmla="*/ 203 w 207"/>
                <a:gd name="T11" fmla="*/ 34 h 73"/>
                <a:gd name="T12" fmla="*/ 111 w 207"/>
                <a:gd name="T13" fmla="*/ 2 h 73"/>
                <a:gd name="T14" fmla="*/ 96 w 207"/>
                <a:gd name="T15" fmla="*/ 2 h 73"/>
                <a:gd name="T16" fmla="*/ 4 w 207"/>
                <a:gd name="T17" fmla="*/ 3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3">
                  <a:moveTo>
                    <a:pt x="4" y="32"/>
                  </a:moveTo>
                  <a:cubicBezTo>
                    <a:pt x="0" y="33"/>
                    <a:pt x="0" y="36"/>
                    <a:pt x="4" y="37"/>
                  </a:cubicBezTo>
                  <a:cubicBezTo>
                    <a:pt x="102" y="71"/>
                    <a:pt x="102" y="71"/>
                    <a:pt x="102" y="71"/>
                  </a:cubicBezTo>
                  <a:cubicBezTo>
                    <a:pt x="106" y="73"/>
                    <a:pt x="113" y="73"/>
                    <a:pt x="117" y="71"/>
                  </a:cubicBezTo>
                  <a:cubicBezTo>
                    <a:pt x="203" y="39"/>
                    <a:pt x="203" y="39"/>
                    <a:pt x="203" y="39"/>
                  </a:cubicBezTo>
                  <a:cubicBezTo>
                    <a:pt x="207" y="38"/>
                    <a:pt x="207" y="35"/>
                    <a:pt x="203" y="34"/>
                  </a:cubicBezTo>
                  <a:cubicBezTo>
                    <a:pt x="111" y="2"/>
                    <a:pt x="111" y="2"/>
                    <a:pt x="111" y="2"/>
                  </a:cubicBezTo>
                  <a:cubicBezTo>
                    <a:pt x="107" y="0"/>
                    <a:pt x="100" y="0"/>
                    <a:pt x="96" y="2"/>
                  </a:cubicBezTo>
                  <a:lnTo>
                    <a:pt x="4" y="32"/>
                  </a:ln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272"/>
            <p:cNvSpPr>
              <a:spLocks/>
            </p:cNvSpPr>
            <p:nvPr/>
          </p:nvSpPr>
          <p:spPr bwMode="auto">
            <a:xfrm>
              <a:off x="5210176" y="1881188"/>
              <a:ext cx="17463" cy="112713"/>
            </a:xfrm>
            <a:custGeom>
              <a:avLst/>
              <a:gdLst>
                <a:gd name="T0" fmla="*/ 8 w 8"/>
                <a:gd name="T1" fmla="*/ 42 h 50"/>
                <a:gd name="T2" fmla="*/ 4 w 8"/>
                <a:gd name="T3" fmla="*/ 50 h 50"/>
                <a:gd name="T4" fmla="*/ 0 w 8"/>
                <a:gd name="T5" fmla="*/ 42 h 50"/>
                <a:gd name="T6" fmla="*/ 0 w 8"/>
                <a:gd name="T7" fmla="*/ 3 h 50"/>
                <a:gd name="T8" fmla="*/ 8 w 8"/>
                <a:gd name="T9" fmla="*/ 0 h 50"/>
                <a:gd name="T10" fmla="*/ 8 w 8"/>
                <a:gd name="T11" fmla="*/ 4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0">
                  <a:moveTo>
                    <a:pt x="8" y="42"/>
                  </a:moveTo>
                  <a:cubicBezTo>
                    <a:pt x="8" y="47"/>
                    <a:pt x="6" y="50"/>
                    <a:pt x="4" y="50"/>
                  </a:cubicBezTo>
                  <a:cubicBezTo>
                    <a:pt x="2" y="50"/>
                    <a:pt x="0" y="47"/>
                    <a:pt x="0" y="4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8" y="42"/>
                  </a:lnTo>
                  <a:close/>
                </a:path>
              </a:pathLst>
            </a:cu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273"/>
            <p:cNvSpPr>
              <a:spLocks/>
            </p:cNvSpPr>
            <p:nvPr/>
          </p:nvSpPr>
          <p:spPr bwMode="auto">
            <a:xfrm>
              <a:off x="5195888" y="1981201"/>
              <a:ext cx="42863" cy="34925"/>
            </a:xfrm>
            <a:custGeom>
              <a:avLst/>
              <a:gdLst>
                <a:gd name="T0" fmla="*/ 19 w 19"/>
                <a:gd name="T1" fmla="*/ 7 h 15"/>
                <a:gd name="T2" fmla="*/ 11 w 19"/>
                <a:gd name="T3" fmla="*/ 15 h 15"/>
                <a:gd name="T4" fmla="*/ 8 w 19"/>
                <a:gd name="T5" fmla="*/ 15 h 15"/>
                <a:gd name="T6" fmla="*/ 0 w 19"/>
                <a:gd name="T7" fmla="*/ 7 h 15"/>
                <a:gd name="T8" fmla="*/ 8 w 19"/>
                <a:gd name="T9" fmla="*/ 0 h 15"/>
                <a:gd name="T10" fmla="*/ 11 w 19"/>
                <a:gd name="T11" fmla="*/ 0 h 15"/>
                <a:gd name="T12" fmla="*/ 19 w 19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5">
                  <a:moveTo>
                    <a:pt x="19" y="7"/>
                  </a:moveTo>
                  <a:cubicBezTo>
                    <a:pt x="19" y="11"/>
                    <a:pt x="15" y="15"/>
                    <a:pt x="11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5" y="0"/>
                    <a:pt x="19" y="3"/>
                    <a:pt x="19" y="7"/>
                  </a:cubicBezTo>
                  <a:close/>
                </a:path>
              </a:pathLst>
            </a:cu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99" name="组合 398"/>
          <p:cNvGrpSpPr/>
          <p:nvPr/>
        </p:nvGrpSpPr>
        <p:grpSpPr>
          <a:xfrm>
            <a:off x="8463008" y="1627188"/>
            <a:ext cx="1058863" cy="1060450"/>
            <a:chOff x="8599488" y="1627188"/>
            <a:chExt cx="1058863" cy="1060450"/>
          </a:xfrm>
        </p:grpSpPr>
        <p:sp>
          <p:nvSpPr>
            <p:cNvPr id="168" name="Oval 274"/>
            <p:cNvSpPr>
              <a:spLocks noChangeArrowheads="1"/>
            </p:cNvSpPr>
            <p:nvPr/>
          </p:nvSpPr>
          <p:spPr bwMode="auto">
            <a:xfrm>
              <a:off x="8599488" y="1627188"/>
              <a:ext cx="1058863" cy="1060450"/>
            </a:xfrm>
            <a:prstGeom prst="ellipse">
              <a:avLst/>
            </a:prstGeom>
            <a:solidFill>
              <a:srgbClr val="6DA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275"/>
            <p:cNvSpPr>
              <a:spLocks/>
            </p:cNvSpPr>
            <p:nvPr/>
          </p:nvSpPr>
          <p:spPr bwMode="auto">
            <a:xfrm>
              <a:off x="8904288" y="2135188"/>
              <a:ext cx="485775" cy="277813"/>
            </a:xfrm>
            <a:custGeom>
              <a:avLst/>
              <a:gdLst>
                <a:gd name="T0" fmla="*/ 216 w 216"/>
                <a:gd name="T1" fmla="*/ 81 h 123"/>
                <a:gd name="T2" fmla="*/ 208 w 216"/>
                <a:gd name="T3" fmla="*/ 108 h 123"/>
                <a:gd name="T4" fmla="*/ 116 w 216"/>
                <a:gd name="T5" fmla="*/ 123 h 123"/>
                <a:gd name="T6" fmla="*/ 12 w 216"/>
                <a:gd name="T7" fmla="*/ 105 h 123"/>
                <a:gd name="T8" fmla="*/ 0 w 216"/>
                <a:gd name="T9" fmla="*/ 81 h 123"/>
                <a:gd name="T10" fmla="*/ 0 w 216"/>
                <a:gd name="T11" fmla="*/ 15 h 123"/>
                <a:gd name="T12" fmla="*/ 15 w 216"/>
                <a:gd name="T13" fmla="*/ 0 h 123"/>
                <a:gd name="T14" fmla="*/ 201 w 216"/>
                <a:gd name="T15" fmla="*/ 0 h 123"/>
                <a:gd name="T16" fmla="*/ 216 w 216"/>
                <a:gd name="T17" fmla="*/ 15 h 123"/>
                <a:gd name="T18" fmla="*/ 216 w 216"/>
                <a:gd name="T19" fmla="*/ 8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" h="123">
                  <a:moveTo>
                    <a:pt x="216" y="81"/>
                  </a:moveTo>
                  <a:cubicBezTo>
                    <a:pt x="216" y="89"/>
                    <a:pt x="212" y="101"/>
                    <a:pt x="208" y="108"/>
                  </a:cubicBezTo>
                  <a:cubicBezTo>
                    <a:pt x="208" y="108"/>
                    <a:pt x="199" y="123"/>
                    <a:pt x="116" y="123"/>
                  </a:cubicBezTo>
                  <a:cubicBezTo>
                    <a:pt x="34" y="123"/>
                    <a:pt x="12" y="105"/>
                    <a:pt x="12" y="105"/>
                  </a:cubicBezTo>
                  <a:cubicBezTo>
                    <a:pt x="5" y="100"/>
                    <a:pt x="0" y="89"/>
                    <a:pt x="0" y="8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6"/>
                    <a:pt x="7" y="0"/>
                    <a:pt x="15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9" y="0"/>
                    <a:pt x="216" y="6"/>
                    <a:pt x="216" y="15"/>
                  </a:cubicBezTo>
                  <a:lnTo>
                    <a:pt x="216" y="81"/>
                  </a:lnTo>
                  <a:close/>
                </a:path>
              </a:pathLst>
            </a:custGeom>
            <a:solidFill>
              <a:srgbClr val="0525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276"/>
            <p:cNvSpPr>
              <a:spLocks/>
            </p:cNvSpPr>
            <p:nvPr/>
          </p:nvSpPr>
          <p:spPr bwMode="auto">
            <a:xfrm>
              <a:off x="8686801" y="1951038"/>
              <a:ext cx="882650" cy="306388"/>
            </a:xfrm>
            <a:custGeom>
              <a:avLst/>
              <a:gdLst>
                <a:gd name="T0" fmla="*/ 8 w 391"/>
                <a:gd name="T1" fmla="*/ 60 h 136"/>
                <a:gd name="T2" fmla="*/ 8 w 391"/>
                <a:gd name="T3" fmla="*/ 69 h 136"/>
                <a:gd name="T4" fmla="*/ 193 w 391"/>
                <a:gd name="T5" fmla="*/ 134 h 136"/>
                <a:gd name="T6" fmla="*/ 221 w 391"/>
                <a:gd name="T7" fmla="*/ 133 h 136"/>
                <a:gd name="T8" fmla="*/ 384 w 391"/>
                <a:gd name="T9" fmla="*/ 73 h 136"/>
                <a:gd name="T10" fmla="*/ 384 w 391"/>
                <a:gd name="T11" fmla="*/ 63 h 136"/>
                <a:gd name="T12" fmla="*/ 210 w 391"/>
                <a:gd name="T13" fmla="*/ 2 h 136"/>
                <a:gd name="T14" fmla="*/ 182 w 391"/>
                <a:gd name="T15" fmla="*/ 2 h 136"/>
                <a:gd name="T16" fmla="*/ 8 w 391"/>
                <a:gd name="T17" fmla="*/ 6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136">
                  <a:moveTo>
                    <a:pt x="8" y="60"/>
                  </a:moveTo>
                  <a:cubicBezTo>
                    <a:pt x="0" y="62"/>
                    <a:pt x="0" y="66"/>
                    <a:pt x="8" y="69"/>
                  </a:cubicBezTo>
                  <a:cubicBezTo>
                    <a:pt x="193" y="134"/>
                    <a:pt x="193" y="134"/>
                    <a:pt x="193" y="134"/>
                  </a:cubicBezTo>
                  <a:cubicBezTo>
                    <a:pt x="201" y="136"/>
                    <a:pt x="213" y="136"/>
                    <a:pt x="221" y="133"/>
                  </a:cubicBezTo>
                  <a:cubicBezTo>
                    <a:pt x="384" y="73"/>
                    <a:pt x="384" y="73"/>
                    <a:pt x="384" y="73"/>
                  </a:cubicBezTo>
                  <a:cubicBezTo>
                    <a:pt x="391" y="70"/>
                    <a:pt x="391" y="66"/>
                    <a:pt x="384" y="63"/>
                  </a:cubicBezTo>
                  <a:cubicBezTo>
                    <a:pt x="210" y="2"/>
                    <a:pt x="210" y="2"/>
                    <a:pt x="210" y="2"/>
                  </a:cubicBezTo>
                  <a:cubicBezTo>
                    <a:pt x="202" y="0"/>
                    <a:pt x="189" y="0"/>
                    <a:pt x="182" y="2"/>
                  </a:cubicBezTo>
                  <a:lnTo>
                    <a:pt x="8" y="60"/>
                  </a:ln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277"/>
            <p:cNvSpPr>
              <a:spLocks/>
            </p:cNvSpPr>
            <p:nvPr/>
          </p:nvSpPr>
          <p:spPr bwMode="auto">
            <a:xfrm>
              <a:off x="9390063" y="2162176"/>
              <a:ext cx="34925" cy="212725"/>
            </a:xfrm>
            <a:custGeom>
              <a:avLst/>
              <a:gdLst>
                <a:gd name="T0" fmla="*/ 15 w 15"/>
                <a:gd name="T1" fmla="*/ 79 h 94"/>
                <a:gd name="T2" fmla="*/ 7 w 15"/>
                <a:gd name="T3" fmla="*/ 94 h 94"/>
                <a:gd name="T4" fmla="*/ 0 w 15"/>
                <a:gd name="T5" fmla="*/ 79 h 94"/>
                <a:gd name="T6" fmla="*/ 0 w 15"/>
                <a:gd name="T7" fmla="*/ 6 h 94"/>
                <a:gd name="T8" fmla="*/ 15 w 15"/>
                <a:gd name="T9" fmla="*/ 0 h 94"/>
                <a:gd name="T10" fmla="*/ 15 w 15"/>
                <a:gd name="T11" fmla="*/ 7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94">
                  <a:moveTo>
                    <a:pt x="15" y="79"/>
                  </a:moveTo>
                  <a:cubicBezTo>
                    <a:pt x="15" y="87"/>
                    <a:pt x="11" y="94"/>
                    <a:pt x="7" y="94"/>
                  </a:cubicBezTo>
                  <a:cubicBezTo>
                    <a:pt x="3" y="94"/>
                    <a:pt x="0" y="87"/>
                    <a:pt x="0" y="7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15" y="79"/>
                  </a:lnTo>
                  <a:close/>
                </a:path>
              </a:pathLst>
            </a:cu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278"/>
            <p:cNvSpPr>
              <a:spLocks/>
            </p:cNvSpPr>
            <p:nvPr/>
          </p:nvSpPr>
          <p:spPr bwMode="auto">
            <a:xfrm>
              <a:off x="9363076" y="2352676"/>
              <a:ext cx="80963" cy="61913"/>
            </a:xfrm>
            <a:custGeom>
              <a:avLst/>
              <a:gdLst>
                <a:gd name="T0" fmla="*/ 36 w 36"/>
                <a:gd name="T1" fmla="*/ 14 h 28"/>
                <a:gd name="T2" fmla="*/ 22 w 36"/>
                <a:gd name="T3" fmla="*/ 28 h 28"/>
                <a:gd name="T4" fmla="*/ 15 w 36"/>
                <a:gd name="T5" fmla="*/ 28 h 28"/>
                <a:gd name="T6" fmla="*/ 0 w 36"/>
                <a:gd name="T7" fmla="*/ 14 h 28"/>
                <a:gd name="T8" fmla="*/ 15 w 36"/>
                <a:gd name="T9" fmla="*/ 0 h 28"/>
                <a:gd name="T10" fmla="*/ 22 w 36"/>
                <a:gd name="T11" fmla="*/ 0 h 28"/>
                <a:gd name="T12" fmla="*/ 36 w 36"/>
                <a:gd name="T1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28">
                  <a:moveTo>
                    <a:pt x="36" y="14"/>
                  </a:moveTo>
                  <a:cubicBezTo>
                    <a:pt x="36" y="22"/>
                    <a:pt x="30" y="28"/>
                    <a:pt x="22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7" y="28"/>
                    <a:pt x="0" y="22"/>
                    <a:pt x="0" y="14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0" y="0"/>
                    <a:pt x="36" y="7"/>
                    <a:pt x="36" y="14"/>
                  </a:cubicBezTo>
                  <a:close/>
                </a:path>
              </a:pathLst>
            </a:cu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5" name="组合 414"/>
          <p:cNvGrpSpPr/>
          <p:nvPr/>
        </p:nvGrpSpPr>
        <p:grpSpPr>
          <a:xfrm>
            <a:off x="9804446" y="5435601"/>
            <a:ext cx="1060450" cy="1060450"/>
            <a:chOff x="9940926" y="5435601"/>
            <a:chExt cx="1060450" cy="1060450"/>
          </a:xfrm>
        </p:grpSpPr>
        <p:sp>
          <p:nvSpPr>
            <p:cNvPr id="173" name="Oval 279"/>
            <p:cNvSpPr>
              <a:spLocks noChangeArrowheads="1"/>
            </p:cNvSpPr>
            <p:nvPr/>
          </p:nvSpPr>
          <p:spPr bwMode="auto">
            <a:xfrm>
              <a:off x="9940926" y="5435601"/>
              <a:ext cx="1060450" cy="1060450"/>
            </a:xfrm>
            <a:prstGeom prst="ellipse">
              <a:avLst/>
            </a:prstGeom>
            <a:solidFill>
              <a:srgbClr val="0584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280"/>
            <p:cNvSpPr>
              <a:spLocks/>
            </p:cNvSpPr>
            <p:nvPr/>
          </p:nvSpPr>
          <p:spPr bwMode="auto">
            <a:xfrm>
              <a:off x="10204451" y="5619751"/>
              <a:ext cx="577850" cy="700088"/>
            </a:xfrm>
            <a:custGeom>
              <a:avLst/>
              <a:gdLst>
                <a:gd name="T0" fmla="*/ 256 w 256"/>
                <a:gd name="T1" fmla="*/ 285 h 310"/>
                <a:gd name="T2" fmla="*/ 231 w 256"/>
                <a:gd name="T3" fmla="*/ 310 h 310"/>
                <a:gd name="T4" fmla="*/ 25 w 256"/>
                <a:gd name="T5" fmla="*/ 310 h 310"/>
                <a:gd name="T6" fmla="*/ 0 w 256"/>
                <a:gd name="T7" fmla="*/ 285 h 310"/>
                <a:gd name="T8" fmla="*/ 0 w 256"/>
                <a:gd name="T9" fmla="*/ 26 h 310"/>
                <a:gd name="T10" fmla="*/ 25 w 256"/>
                <a:gd name="T11" fmla="*/ 0 h 310"/>
                <a:gd name="T12" fmla="*/ 231 w 256"/>
                <a:gd name="T13" fmla="*/ 0 h 310"/>
                <a:gd name="T14" fmla="*/ 256 w 256"/>
                <a:gd name="T15" fmla="*/ 26 h 310"/>
                <a:gd name="T16" fmla="*/ 256 w 256"/>
                <a:gd name="T17" fmla="*/ 28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10">
                  <a:moveTo>
                    <a:pt x="256" y="285"/>
                  </a:moveTo>
                  <a:cubicBezTo>
                    <a:pt x="256" y="299"/>
                    <a:pt x="245" y="310"/>
                    <a:pt x="231" y="310"/>
                  </a:cubicBezTo>
                  <a:cubicBezTo>
                    <a:pt x="25" y="310"/>
                    <a:pt x="25" y="310"/>
                    <a:pt x="25" y="310"/>
                  </a:cubicBezTo>
                  <a:cubicBezTo>
                    <a:pt x="11" y="310"/>
                    <a:pt x="0" y="299"/>
                    <a:pt x="0" y="28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1" y="0"/>
                    <a:pt x="25" y="0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245" y="0"/>
                    <a:pt x="256" y="12"/>
                    <a:pt x="256" y="26"/>
                  </a:cubicBezTo>
                  <a:lnTo>
                    <a:pt x="256" y="285"/>
                  </a:lnTo>
                  <a:close/>
                </a:path>
              </a:pathLst>
            </a:custGeom>
            <a:solidFill>
              <a:srgbClr val="102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281"/>
            <p:cNvSpPr>
              <a:spLocks/>
            </p:cNvSpPr>
            <p:nvPr/>
          </p:nvSpPr>
          <p:spPr bwMode="auto">
            <a:xfrm>
              <a:off x="10258426" y="5705476"/>
              <a:ext cx="469900" cy="139700"/>
            </a:xfrm>
            <a:custGeom>
              <a:avLst/>
              <a:gdLst>
                <a:gd name="T0" fmla="*/ 208 w 208"/>
                <a:gd name="T1" fmla="*/ 52 h 62"/>
                <a:gd name="T2" fmla="*/ 197 w 208"/>
                <a:gd name="T3" fmla="*/ 62 h 62"/>
                <a:gd name="T4" fmla="*/ 11 w 208"/>
                <a:gd name="T5" fmla="*/ 62 h 62"/>
                <a:gd name="T6" fmla="*/ 0 w 208"/>
                <a:gd name="T7" fmla="*/ 52 h 62"/>
                <a:gd name="T8" fmla="*/ 0 w 208"/>
                <a:gd name="T9" fmla="*/ 11 h 62"/>
                <a:gd name="T10" fmla="*/ 11 w 208"/>
                <a:gd name="T11" fmla="*/ 0 h 62"/>
                <a:gd name="T12" fmla="*/ 197 w 208"/>
                <a:gd name="T13" fmla="*/ 0 h 62"/>
                <a:gd name="T14" fmla="*/ 208 w 208"/>
                <a:gd name="T15" fmla="*/ 11 h 62"/>
                <a:gd name="T16" fmla="*/ 208 w 208"/>
                <a:gd name="T17" fmla="*/ 5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62">
                  <a:moveTo>
                    <a:pt x="208" y="52"/>
                  </a:moveTo>
                  <a:cubicBezTo>
                    <a:pt x="208" y="58"/>
                    <a:pt x="203" y="62"/>
                    <a:pt x="197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203" y="0"/>
                    <a:pt x="208" y="5"/>
                    <a:pt x="208" y="11"/>
                  </a:cubicBezTo>
                  <a:lnTo>
                    <a:pt x="208" y="52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282"/>
            <p:cNvSpPr>
              <a:spLocks/>
            </p:cNvSpPr>
            <p:nvPr/>
          </p:nvSpPr>
          <p:spPr bwMode="auto">
            <a:xfrm>
              <a:off x="10272713" y="5913438"/>
              <a:ext cx="90488" cy="90488"/>
            </a:xfrm>
            <a:custGeom>
              <a:avLst/>
              <a:gdLst>
                <a:gd name="T0" fmla="*/ 40 w 40"/>
                <a:gd name="T1" fmla="*/ 33 h 40"/>
                <a:gd name="T2" fmla="*/ 33 w 40"/>
                <a:gd name="T3" fmla="*/ 40 h 40"/>
                <a:gd name="T4" fmla="*/ 7 w 40"/>
                <a:gd name="T5" fmla="*/ 40 h 40"/>
                <a:gd name="T6" fmla="*/ 0 w 40"/>
                <a:gd name="T7" fmla="*/ 33 h 40"/>
                <a:gd name="T8" fmla="*/ 0 w 40"/>
                <a:gd name="T9" fmla="*/ 7 h 40"/>
                <a:gd name="T10" fmla="*/ 7 w 40"/>
                <a:gd name="T11" fmla="*/ 0 h 40"/>
                <a:gd name="T12" fmla="*/ 33 w 40"/>
                <a:gd name="T13" fmla="*/ 0 h 40"/>
                <a:gd name="T14" fmla="*/ 40 w 40"/>
                <a:gd name="T15" fmla="*/ 7 h 40"/>
                <a:gd name="T16" fmla="*/ 40 w 40"/>
                <a:gd name="T17" fmla="*/ 3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40" y="33"/>
                  </a:moveTo>
                  <a:cubicBezTo>
                    <a:pt x="40" y="37"/>
                    <a:pt x="37" y="40"/>
                    <a:pt x="33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3" y="40"/>
                    <a:pt x="0" y="37"/>
                    <a:pt x="0" y="3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7" y="0"/>
                    <a:pt x="40" y="3"/>
                    <a:pt x="40" y="7"/>
                  </a:cubicBezTo>
                  <a:lnTo>
                    <a:pt x="40" y="33"/>
                  </a:lnTo>
                  <a:close/>
                </a:path>
              </a:pathLst>
            </a:custGeom>
            <a:solidFill>
              <a:srgbClr val="FAAF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283"/>
            <p:cNvSpPr>
              <a:spLocks/>
            </p:cNvSpPr>
            <p:nvPr/>
          </p:nvSpPr>
          <p:spPr bwMode="auto">
            <a:xfrm>
              <a:off x="10390188" y="5913438"/>
              <a:ext cx="88900" cy="90488"/>
            </a:xfrm>
            <a:custGeom>
              <a:avLst/>
              <a:gdLst>
                <a:gd name="T0" fmla="*/ 40 w 40"/>
                <a:gd name="T1" fmla="*/ 33 h 40"/>
                <a:gd name="T2" fmla="*/ 33 w 40"/>
                <a:gd name="T3" fmla="*/ 40 h 40"/>
                <a:gd name="T4" fmla="*/ 7 w 40"/>
                <a:gd name="T5" fmla="*/ 40 h 40"/>
                <a:gd name="T6" fmla="*/ 0 w 40"/>
                <a:gd name="T7" fmla="*/ 33 h 40"/>
                <a:gd name="T8" fmla="*/ 0 w 40"/>
                <a:gd name="T9" fmla="*/ 7 h 40"/>
                <a:gd name="T10" fmla="*/ 7 w 40"/>
                <a:gd name="T11" fmla="*/ 0 h 40"/>
                <a:gd name="T12" fmla="*/ 33 w 40"/>
                <a:gd name="T13" fmla="*/ 0 h 40"/>
                <a:gd name="T14" fmla="*/ 40 w 40"/>
                <a:gd name="T15" fmla="*/ 7 h 40"/>
                <a:gd name="T16" fmla="*/ 40 w 40"/>
                <a:gd name="T17" fmla="*/ 3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40" y="33"/>
                  </a:moveTo>
                  <a:cubicBezTo>
                    <a:pt x="40" y="37"/>
                    <a:pt x="37" y="40"/>
                    <a:pt x="33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3" y="40"/>
                    <a:pt x="0" y="37"/>
                    <a:pt x="0" y="3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7" y="0"/>
                    <a:pt x="40" y="3"/>
                    <a:pt x="40" y="7"/>
                  </a:cubicBezTo>
                  <a:lnTo>
                    <a:pt x="40" y="33"/>
                  </a:lnTo>
                  <a:close/>
                </a:path>
              </a:pathLst>
            </a:custGeom>
            <a:solidFill>
              <a:srgbClr val="FAAF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284"/>
            <p:cNvSpPr>
              <a:spLocks/>
            </p:cNvSpPr>
            <p:nvPr/>
          </p:nvSpPr>
          <p:spPr bwMode="auto">
            <a:xfrm>
              <a:off x="10507663" y="5913438"/>
              <a:ext cx="88900" cy="90488"/>
            </a:xfrm>
            <a:custGeom>
              <a:avLst/>
              <a:gdLst>
                <a:gd name="T0" fmla="*/ 40 w 40"/>
                <a:gd name="T1" fmla="*/ 33 h 40"/>
                <a:gd name="T2" fmla="*/ 33 w 40"/>
                <a:gd name="T3" fmla="*/ 40 h 40"/>
                <a:gd name="T4" fmla="*/ 7 w 40"/>
                <a:gd name="T5" fmla="*/ 40 h 40"/>
                <a:gd name="T6" fmla="*/ 0 w 40"/>
                <a:gd name="T7" fmla="*/ 33 h 40"/>
                <a:gd name="T8" fmla="*/ 0 w 40"/>
                <a:gd name="T9" fmla="*/ 7 h 40"/>
                <a:gd name="T10" fmla="*/ 7 w 40"/>
                <a:gd name="T11" fmla="*/ 0 h 40"/>
                <a:gd name="T12" fmla="*/ 33 w 40"/>
                <a:gd name="T13" fmla="*/ 0 h 40"/>
                <a:gd name="T14" fmla="*/ 40 w 40"/>
                <a:gd name="T15" fmla="*/ 7 h 40"/>
                <a:gd name="T16" fmla="*/ 40 w 40"/>
                <a:gd name="T17" fmla="*/ 3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40" y="33"/>
                  </a:moveTo>
                  <a:cubicBezTo>
                    <a:pt x="40" y="37"/>
                    <a:pt x="37" y="40"/>
                    <a:pt x="33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3" y="40"/>
                    <a:pt x="0" y="37"/>
                    <a:pt x="0" y="3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7" y="0"/>
                    <a:pt x="40" y="3"/>
                    <a:pt x="40" y="7"/>
                  </a:cubicBezTo>
                  <a:lnTo>
                    <a:pt x="40" y="33"/>
                  </a:lnTo>
                  <a:close/>
                </a:path>
              </a:pathLst>
            </a:custGeom>
            <a:solidFill>
              <a:srgbClr val="FAAF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285"/>
            <p:cNvSpPr>
              <a:spLocks/>
            </p:cNvSpPr>
            <p:nvPr/>
          </p:nvSpPr>
          <p:spPr bwMode="auto">
            <a:xfrm>
              <a:off x="10623551" y="5913438"/>
              <a:ext cx="90488" cy="90488"/>
            </a:xfrm>
            <a:custGeom>
              <a:avLst/>
              <a:gdLst>
                <a:gd name="T0" fmla="*/ 40 w 40"/>
                <a:gd name="T1" fmla="*/ 33 h 40"/>
                <a:gd name="T2" fmla="*/ 33 w 40"/>
                <a:gd name="T3" fmla="*/ 40 h 40"/>
                <a:gd name="T4" fmla="*/ 7 w 40"/>
                <a:gd name="T5" fmla="*/ 40 h 40"/>
                <a:gd name="T6" fmla="*/ 0 w 40"/>
                <a:gd name="T7" fmla="*/ 33 h 40"/>
                <a:gd name="T8" fmla="*/ 0 w 40"/>
                <a:gd name="T9" fmla="*/ 7 h 40"/>
                <a:gd name="T10" fmla="*/ 7 w 40"/>
                <a:gd name="T11" fmla="*/ 0 h 40"/>
                <a:gd name="T12" fmla="*/ 33 w 40"/>
                <a:gd name="T13" fmla="*/ 0 h 40"/>
                <a:gd name="T14" fmla="*/ 40 w 40"/>
                <a:gd name="T15" fmla="*/ 7 h 40"/>
                <a:gd name="T16" fmla="*/ 40 w 40"/>
                <a:gd name="T17" fmla="*/ 3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40" y="33"/>
                  </a:moveTo>
                  <a:cubicBezTo>
                    <a:pt x="40" y="37"/>
                    <a:pt x="37" y="40"/>
                    <a:pt x="33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3" y="40"/>
                    <a:pt x="0" y="37"/>
                    <a:pt x="0" y="3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7" y="0"/>
                    <a:pt x="40" y="3"/>
                    <a:pt x="40" y="7"/>
                  </a:cubicBezTo>
                  <a:lnTo>
                    <a:pt x="40" y="33"/>
                  </a:lnTo>
                  <a:close/>
                </a:path>
              </a:pathLst>
            </a:custGeom>
            <a:solidFill>
              <a:srgbClr val="FAAF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286"/>
            <p:cNvSpPr>
              <a:spLocks/>
            </p:cNvSpPr>
            <p:nvPr/>
          </p:nvSpPr>
          <p:spPr bwMode="auto">
            <a:xfrm>
              <a:off x="10272713" y="6024563"/>
              <a:ext cx="90488" cy="88900"/>
            </a:xfrm>
            <a:custGeom>
              <a:avLst/>
              <a:gdLst>
                <a:gd name="T0" fmla="*/ 40 w 40"/>
                <a:gd name="T1" fmla="*/ 33 h 40"/>
                <a:gd name="T2" fmla="*/ 33 w 40"/>
                <a:gd name="T3" fmla="*/ 40 h 40"/>
                <a:gd name="T4" fmla="*/ 7 w 40"/>
                <a:gd name="T5" fmla="*/ 40 h 40"/>
                <a:gd name="T6" fmla="*/ 0 w 40"/>
                <a:gd name="T7" fmla="*/ 33 h 40"/>
                <a:gd name="T8" fmla="*/ 0 w 40"/>
                <a:gd name="T9" fmla="*/ 7 h 40"/>
                <a:gd name="T10" fmla="*/ 7 w 40"/>
                <a:gd name="T11" fmla="*/ 0 h 40"/>
                <a:gd name="T12" fmla="*/ 33 w 40"/>
                <a:gd name="T13" fmla="*/ 0 h 40"/>
                <a:gd name="T14" fmla="*/ 40 w 40"/>
                <a:gd name="T15" fmla="*/ 7 h 40"/>
                <a:gd name="T16" fmla="*/ 40 w 40"/>
                <a:gd name="T17" fmla="*/ 3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40" y="33"/>
                  </a:moveTo>
                  <a:cubicBezTo>
                    <a:pt x="40" y="37"/>
                    <a:pt x="37" y="40"/>
                    <a:pt x="33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3" y="40"/>
                    <a:pt x="0" y="37"/>
                    <a:pt x="0" y="3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7" y="0"/>
                    <a:pt x="40" y="3"/>
                    <a:pt x="40" y="7"/>
                  </a:cubicBezTo>
                  <a:lnTo>
                    <a:pt x="40" y="33"/>
                  </a:lnTo>
                  <a:close/>
                </a:path>
              </a:pathLst>
            </a:custGeom>
            <a:solidFill>
              <a:srgbClr val="FAAF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287"/>
            <p:cNvSpPr>
              <a:spLocks/>
            </p:cNvSpPr>
            <p:nvPr/>
          </p:nvSpPr>
          <p:spPr bwMode="auto">
            <a:xfrm>
              <a:off x="10390188" y="6024563"/>
              <a:ext cx="88900" cy="88900"/>
            </a:xfrm>
            <a:custGeom>
              <a:avLst/>
              <a:gdLst>
                <a:gd name="T0" fmla="*/ 40 w 40"/>
                <a:gd name="T1" fmla="*/ 33 h 40"/>
                <a:gd name="T2" fmla="*/ 33 w 40"/>
                <a:gd name="T3" fmla="*/ 40 h 40"/>
                <a:gd name="T4" fmla="*/ 7 w 40"/>
                <a:gd name="T5" fmla="*/ 40 h 40"/>
                <a:gd name="T6" fmla="*/ 0 w 40"/>
                <a:gd name="T7" fmla="*/ 33 h 40"/>
                <a:gd name="T8" fmla="*/ 0 w 40"/>
                <a:gd name="T9" fmla="*/ 7 h 40"/>
                <a:gd name="T10" fmla="*/ 7 w 40"/>
                <a:gd name="T11" fmla="*/ 0 h 40"/>
                <a:gd name="T12" fmla="*/ 33 w 40"/>
                <a:gd name="T13" fmla="*/ 0 h 40"/>
                <a:gd name="T14" fmla="*/ 40 w 40"/>
                <a:gd name="T15" fmla="*/ 7 h 40"/>
                <a:gd name="T16" fmla="*/ 40 w 40"/>
                <a:gd name="T17" fmla="*/ 3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40" y="33"/>
                  </a:moveTo>
                  <a:cubicBezTo>
                    <a:pt x="40" y="37"/>
                    <a:pt x="37" y="40"/>
                    <a:pt x="33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3" y="40"/>
                    <a:pt x="0" y="37"/>
                    <a:pt x="0" y="3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7" y="0"/>
                    <a:pt x="40" y="3"/>
                    <a:pt x="40" y="7"/>
                  </a:cubicBezTo>
                  <a:lnTo>
                    <a:pt x="40" y="33"/>
                  </a:lnTo>
                  <a:close/>
                </a:path>
              </a:pathLst>
            </a:custGeom>
            <a:solidFill>
              <a:srgbClr val="FAAF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288"/>
            <p:cNvSpPr>
              <a:spLocks/>
            </p:cNvSpPr>
            <p:nvPr/>
          </p:nvSpPr>
          <p:spPr bwMode="auto">
            <a:xfrm>
              <a:off x="10507663" y="6024563"/>
              <a:ext cx="88900" cy="88900"/>
            </a:xfrm>
            <a:custGeom>
              <a:avLst/>
              <a:gdLst>
                <a:gd name="T0" fmla="*/ 40 w 40"/>
                <a:gd name="T1" fmla="*/ 33 h 40"/>
                <a:gd name="T2" fmla="*/ 33 w 40"/>
                <a:gd name="T3" fmla="*/ 40 h 40"/>
                <a:gd name="T4" fmla="*/ 7 w 40"/>
                <a:gd name="T5" fmla="*/ 40 h 40"/>
                <a:gd name="T6" fmla="*/ 0 w 40"/>
                <a:gd name="T7" fmla="*/ 33 h 40"/>
                <a:gd name="T8" fmla="*/ 0 w 40"/>
                <a:gd name="T9" fmla="*/ 7 h 40"/>
                <a:gd name="T10" fmla="*/ 7 w 40"/>
                <a:gd name="T11" fmla="*/ 0 h 40"/>
                <a:gd name="T12" fmla="*/ 33 w 40"/>
                <a:gd name="T13" fmla="*/ 0 h 40"/>
                <a:gd name="T14" fmla="*/ 40 w 40"/>
                <a:gd name="T15" fmla="*/ 7 h 40"/>
                <a:gd name="T16" fmla="*/ 40 w 40"/>
                <a:gd name="T17" fmla="*/ 3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40" y="33"/>
                  </a:moveTo>
                  <a:cubicBezTo>
                    <a:pt x="40" y="37"/>
                    <a:pt x="37" y="40"/>
                    <a:pt x="33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3" y="40"/>
                    <a:pt x="0" y="37"/>
                    <a:pt x="0" y="3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7" y="0"/>
                    <a:pt x="40" y="3"/>
                    <a:pt x="40" y="7"/>
                  </a:cubicBezTo>
                  <a:lnTo>
                    <a:pt x="40" y="33"/>
                  </a:lnTo>
                  <a:close/>
                </a:path>
              </a:pathLst>
            </a:custGeom>
            <a:solidFill>
              <a:srgbClr val="FAAF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289"/>
            <p:cNvSpPr>
              <a:spLocks/>
            </p:cNvSpPr>
            <p:nvPr/>
          </p:nvSpPr>
          <p:spPr bwMode="auto">
            <a:xfrm>
              <a:off x="10272713" y="6134101"/>
              <a:ext cx="90488" cy="90488"/>
            </a:xfrm>
            <a:custGeom>
              <a:avLst/>
              <a:gdLst>
                <a:gd name="T0" fmla="*/ 40 w 40"/>
                <a:gd name="T1" fmla="*/ 33 h 40"/>
                <a:gd name="T2" fmla="*/ 33 w 40"/>
                <a:gd name="T3" fmla="*/ 40 h 40"/>
                <a:gd name="T4" fmla="*/ 7 w 40"/>
                <a:gd name="T5" fmla="*/ 40 h 40"/>
                <a:gd name="T6" fmla="*/ 0 w 40"/>
                <a:gd name="T7" fmla="*/ 33 h 40"/>
                <a:gd name="T8" fmla="*/ 0 w 40"/>
                <a:gd name="T9" fmla="*/ 7 h 40"/>
                <a:gd name="T10" fmla="*/ 7 w 40"/>
                <a:gd name="T11" fmla="*/ 0 h 40"/>
                <a:gd name="T12" fmla="*/ 33 w 40"/>
                <a:gd name="T13" fmla="*/ 0 h 40"/>
                <a:gd name="T14" fmla="*/ 40 w 40"/>
                <a:gd name="T15" fmla="*/ 7 h 40"/>
                <a:gd name="T16" fmla="*/ 40 w 40"/>
                <a:gd name="T17" fmla="*/ 3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40" y="33"/>
                  </a:moveTo>
                  <a:cubicBezTo>
                    <a:pt x="40" y="37"/>
                    <a:pt x="37" y="40"/>
                    <a:pt x="33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3" y="40"/>
                    <a:pt x="0" y="37"/>
                    <a:pt x="0" y="3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7" y="0"/>
                    <a:pt x="40" y="3"/>
                    <a:pt x="40" y="7"/>
                  </a:cubicBezTo>
                  <a:lnTo>
                    <a:pt x="40" y="33"/>
                  </a:lnTo>
                  <a:close/>
                </a:path>
              </a:pathLst>
            </a:custGeom>
            <a:solidFill>
              <a:srgbClr val="FAAF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290"/>
            <p:cNvSpPr>
              <a:spLocks/>
            </p:cNvSpPr>
            <p:nvPr/>
          </p:nvSpPr>
          <p:spPr bwMode="auto">
            <a:xfrm>
              <a:off x="10390188" y="6134101"/>
              <a:ext cx="88900" cy="90488"/>
            </a:xfrm>
            <a:custGeom>
              <a:avLst/>
              <a:gdLst>
                <a:gd name="T0" fmla="*/ 40 w 40"/>
                <a:gd name="T1" fmla="*/ 33 h 40"/>
                <a:gd name="T2" fmla="*/ 33 w 40"/>
                <a:gd name="T3" fmla="*/ 40 h 40"/>
                <a:gd name="T4" fmla="*/ 7 w 40"/>
                <a:gd name="T5" fmla="*/ 40 h 40"/>
                <a:gd name="T6" fmla="*/ 0 w 40"/>
                <a:gd name="T7" fmla="*/ 33 h 40"/>
                <a:gd name="T8" fmla="*/ 0 w 40"/>
                <a:gd name="T9" fmla="*/ 7 h 40"/>
                <a:gd name="T10" fmla="*/ 7 w 40"/>
                <a:gd name="T11" fmla="*/ 0 h 40"/>
                <a:gd name="T12" fmla="*/ 33 w 40"/>
                <a:gd name="T13" fmla="*/ 0 h 40"/>
                <a:gd name="T14" fmla="*/ 40 w 40"/>
                <a:gd name="T15" fmla="*/ 7 h 40"/>
                <a:gd name="T16" fmla="*/ 40 w 40"/>
                <a:gd name="T17" fmla="*/ 3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40" y="33"/>
                  </a:moveTo>
                  <a:cubicBezTo>
                    <a:pt x="40" y="37"/>
                    <a:pt x="37" y="40"/>
                    <a:pt x="33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3" y="40"/>
                    <a:pt x="0" y="37"/>
                    <a:pt x="0" y="3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7" y="0"/>
                    <a:pt x="40" y="3"/>
                    <a:pt x="40" y="7"/>
                  </a:cubicBezTo>
                  <a:lnTo>
                    <a:pt x="40" y="33"/>
                  </a:lnTo>
                  <a:close/>
                </a:path>
              </a:pathLst>
            </a:custGeom>
            <a:solidFill>
              <a:srgbClr val="FAAF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291"/>
            <p:cNvSpPr>
              <a:spLocks/>
            </p:cNvSpPr>
            <p:nvPr/>
          </p:nvSpPr>
          <p:spPr bwMode="auto">
            <a:xfrm>
              <a:off x="10507663" y="6134101"/>
              <a:ext cx="88900" cy="90488"/>
            </a:xfrm>
            <a:custGeom>
              <a:avLst/>
              <a:gdLst>
                <a:gd name="T0" fmla="*/ 40 w 40"/>
                <a:gd name="T1" fmla="*/ 33 h 40"/>
                <a:gd name="T2" fmla="*/ 33 w 40"/>
                <a:gd name="T3" fmla="*/ 40 h 40"/>
                <a:gd name="T4" fmla="*/ 7 w 40"/>
                <a:gd name="T5" fmla="*/ 40 h 40"/>
                <a:gd name="T6" fmla="*/ 0 w 40"/>
                <a:gd name="T7" fmla="*/ 33 h 40"/>
                <a:gd name="T8" fmla="*/ 0 w 40"/>
                <a:gd name="T9" fmla="*/ 7 h 40"/>
                <a:gd name="T10" fmla="*/ 7 w 40"/>
                <a:gd name="T11" fmla="*/ 0 h 40"/>
                <a:gd name="T12" fmla="*/ 33 w 40"/>
                <a:gd name="T13" fmla="*/ 0 h 40"/>
                <a:gd name="T14" fmla="*/ 40 w 40"/>
                <a:gd name="T15" fmla="*/ 7 h 40"/>
                <a:gd name="T16" fmla="*/ 40 w 40"/>
                <a:gd name="T17" fmla="*/ 3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40" y="33"/>
                  </a:moveTo>
                  <a:cubicBezTo>
                    <a:pt x="40" y="37"/>
                    <a:pt x="37" y="40"/>
                    <a:pt x="33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3" y="40"/>
                    <a:pt x="0" y="37"/>
                    <a:pt x="0" y="3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7" y="0"/>
                    <a:pt x="40" y="3"/>
                    <a:pt x="40" y="7"/>
                  </a:cubicBezTo>
                  <a:lnTo>
                    <a:pt x="40" y="33"/>
                  </a:lnTo>
                  <a:close/>
                </a:path>
              </a:pathLst>
            </a:custGeom>
            <a:solidFill>
              <a:srgbClr val="FAAF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292"/>
            <p:cNvSpPr>
              <a:spLocks/>
            </p:cNvSpPr>
            <p:nvPr/>
          </p:nvSpPr>
          <p:spPr bwMode="auto">
            <a:xfrm>
              <a:off x="10623551" y="6026151"/>
              <a:ext cx="90488" cy="198438"/>
            </a:xfrm>
            <a:custGeom>
              <a:avLst/>
              <a:gdLst>
                <a:gd name="T0" fmla="*/ 40 w 40"/>
                <a:gd name="T1" fmla="*/ 81 h 88"/>
                <a:gd name="T2" fmla="*/ 33 w 40"/>
                <a:gd name="T3" fmla="*/ 88 h 88"/>
                <a:gd name="T4" fmla="*/ 7 w 40"/>
                <a:gd name="T5" fmla="*/ 88 h 88"/>
                <a:gd name="T6" fmla="*/ 0 w 40"/>
                <a:gd name="T7" fmla="*/ 81 h 88"/>
                <a:gd name="T8" fmla="*/ 0 w 40"/>
                <a:gd name="T9" fmla="*/ 7 h 88"/>
                <a:gd name="T10" fmla="*/ 7 w 40"/>
                <a:gd name="T11" fmla="*/ 0 h 88"/>
                <a:gd name="T12" fmla="*/ 33 w 40"/>
                <a:gd name="T13" fmla="*/ 0 h 88"/>
                <a:gd name="T14" fmla="*/ 40 w 40"/>
                <a:gd name="T15" fmla="*/ 7 h 88"/>
                <a:gd name="T16" fmla="*/ 40 w 40"/>
                <a:gd name="T17" fmla="*/ 8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88">
                  <a:moveTo>
                    <a:pt x="40" y="81"/>
                  </a:moveTo>
                  <a:cubicBezTo>
                    <a:pt x="40" y="85"/>
                    <a:pt x="37" y="88"/>
                    <a:pt x="33" y="88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3" y="88"/>
                    <a:pt x="0" y="85"/>
                    <a:pt x="0" y="8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7" y="0"/>
                    <a:pt x="40" y="3"/>
                    <a:pt x="40" y="7"/>
                  </a:cubicBezTo>
                  <a:lnTo>
                    <a:pt x="40" y="81"/>
                  </a:lnTo>
                  <a:close/>
                </a:path>
              </a:pathLst>
            </a:custGeom>
            <a:solidFill>
              <a:srgbClr val="ED62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4" name="组合 413"/>
          <p:cNvGrpSpPr/>
          <p:nvPr/>
        </p:nvGrpSpPr>
        <p:grpSpPr>
          <a:xfrm>
            <a:off x="8463008" y="5435601"/>
            <a:ext cx="1058863" cy="1060450"/>
            <a:chOff x="8599488" y="5435601"/>
            <a:chExt cx="1058863" cy="1060450"/>
          </a:xfrm>
        </p:grpSpPr>
        <p:sp>
          <p:nvSpPr>
            <p:cNvPr id="187" name="Oval 293"/>
            <p:cNvSpPr>
              <a:spLocks noChangeArrowheads="1"/>
            </p:cNvSpPr>
            <p:nvPr/>
          </p:nvSpPr>
          <p:spPr bwMode="auto">
            <a:xfrm>
              <a:off x="8599488" y="5435601"/>
              <a:ext cx="1058863" cy="1060450"/>
            </a:xfrm>
            <a:prstGeom prst="ellipse">
              <a:avLst/>
            </a:pr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294"/>
            <p:cNvSpPr>
              <a:spLocks noEditPoints="1"/>
            </p:cNvSpPr>
            <p:nvPr/>
          </p:nvSpPr>
          <p:spPr bwMode="auto">
            <a:xfrm>
              <a:off x="8878888" y="5649913"/>
              <a:ext cx="527050" cy="642938"/>
            </a:xfrm>
            <a:custGeom>
              <a:avLst/>
              <a:gdLst>
                <a:gd name="T0" fmla="*/ 233 w 234"/>
                <a:gd name="T1" fmla="*/ 263 h 285"/>
                <a:gd name="T2" fmla="*/ 233 w 234"/>
                <a:gd name="T3" fmla="*/ 10 h 285"/>
                <a:gd name="T4" fmla="*/ 224 w 234"/>
                <a:gd name="T5" fmla="*/ 0 h 285"/>
                <a:gd name="T6" fmla="*/ 29 w 234"/>
                <a:gd name="T7" fmla="*/ 0 h 285"/>
                <a:gd name="T8" fmla="*/ 0 w 234"/>
                <a:gd name="T9" fmla="*/ 27 h 285"/>
                <a:gd name="T10" fmla="*/ 0 w 234"/>
                <a:gd name="T11" fmla="*/ 274 h 285"/>
                <a:gd name="T12" fmla="*/ 11 w 234"/>
                <a:gd name="T13" fmla="*/ 285 h 285"/>
                <a:gd name="T14" fmla="*/ 196 w 234"/>
                <a:gd name="T15" fmla="*/ 285 h 285"/>
                <a:gd name="T16" fmla="*/ 206 w 234"/>
                <a:gd name="T17" fmla="*/ 274 h 285"/>
                <a:gd name="T18" fmla="*/ 223 w 234"/>
                <a:gd name="T19" fmla="*/ 274 h 285"/>
                <a:gd name="T20" fmla="*/ 233 w 234"/>
                <a:gd name="T21" fmla="*/ 263 h 285"/>
                <a:gd name="T22" fmla="*/ 217 w 234"/>
                <a:gd name="T23" fmla="*/ 258 h 285"/>
                <a:gd name="T24" fmla="*/ 206 w 234"/>
                <a:gd name="T25" fmla="*/ 265 h 285"/>
                <a:gd name="T26" fmla="*/ 206 w 234"/>
                <a:gd name="T27" fmla="*/ 185 h 285"/>
                <a:gd name="T28" fmla="*/ 206 w 234"/>
                <a:gd name="T29" fmla="*/ 38 h 285"/>
                <a:gd name="T30" fmla="*/ 196 w 234"/>
                <a:gd name="T31" fmla="*/ 27 h 285"/>
                <a:gd name="T32" fmla="*/ 21 w 234"/>
                <a:gd name="T33" fmla="*/ 27 h 285"/>
                <a:gd name="T34" fmla="*/ 31 w 234"/>
                <a:gd name="T35" fmla="*/ 17 h 285"/>
                <a:gd name="T36" fmla="*/ 206 w 234"/>
                <a:gd name="T37" fmla="*/ 17 h 285"/>
                <a:gd name="T38" fmla="*/ 217 w 234"/>
                <a:gd name="T39" fmla="*/ 26 h 285"/>
                <a:gd name="T40" fmla="*/ 217 w 234"/>
                <a:gd name="T41" fmla="*/ 25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4" h="285">
                  <a:moveTo>
                    <a:pt x="233" y="263"/>
                  </a:moveTo>
                  <a:cubicBezTo>
                    <a:pt x="233" y="10"/>
                    <a:pt x="233" y="10"/>
                    <a:pt x="233" y="10"/>
                  </a:cubicBezTo>
                  <a:cubicBezTo>
                    <a:pt x="233" y="2"/>
                    <a:pt x="224" y="0"/>
                    <a:pt x="22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0"/>
                    <a:pt x="0" y="27"/>
                    <a:pt x="0" y="27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80"/>
                    <a:pt x="5" y="285"/>
                    <a:pt x="11" y="285"/>
                  </a:cubicBezTo>
                  <a:cubicBezTo>
                    <a:pt x="196" y="285"/>
                    <a:pt x="196" y="285"/>
                    <a:pt x="196" y="285"/>
                  </a:cubicBezTo>
                  <a:cubicBezTo>
                    <a:pt x="202" y="285"/>
                    <a:pt x="206" y="280"/>
                    <a:pt x="206" y="274"/>
                  </a:cubicBezTo>
                  <a:cubicBezTo>
                    <a:pt x="223" y="274"/>
                    <a:pt x="223" y="274"/>
                    <a:pt x="223" y="274"/>
                  </a:cubicBezTo>
                  <a:cubicBezTo>
                    <a:pt x="234" y="274"/>
                    <a:pt x="233" y="263"/>
                    <a:pt x="233" y="263"/>
                  </a:cubicBezTo>
                  <a:close/>
                  <a:moveTo>
                    <a:pt x="217" y="258"/>
                  </a:moveTo>
                  <a:cubicBezTo>
                    <a:pt x="217" y="258"/>
                    <a:pt x="215" y="265"/>
                    <a:pt x="206" y="265"/>
                  </a:cubicBezTo>
                  <a:cubicBezTo>
                    <a:pt x="206" y="185"/>
                    <a:pt x="206" y="185"/>
                    <a:pt x="206" y="185"/>
                  </a:cubicBezTo>
                  <a:cubicBezTo>
                    <a:pt x="206" y="38"/>
                    <a:pt x="206" y="38"/>
                    <a:pt x="206" y="38"/>
                  </a:cubicBezTo>
                  <a:cubicBezTo>
                    <a:pt x="206" y="32"/>
                    <a:pt x="202" y="27"/>
                    <a:pt x="196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0"/>
                    <a:pt x="31" y="17"/>
                    <a:pt x="31" y="17"/>
                  </a:cubicBezTo>
                  <a:cubicBezTo>
                    <a:pt x="206" y="17"/>
                    <a:pt x="206" y="17"/>
                    <a:pt x="206" y="17"/>
                  </a:cubicBezTo>
                  <a:cubicBezTo>
                    <a:pt x="217" y="17"/>
                    <a:pt x="217" y="26"/>
                    <a:pt x="217" y="26"/>
                  </a:cubicBezTo>
                  <a:cubicBezTo>
                    <a:pt x="217" y="258"/>
                    <a:pt x="217" y="258"/>
                    <a:pt x="217" y="258"/>
                  </a:cubicBezTo>
                  <a:close/>
                </a:path>
              </a:pathLst>
            </a:custGeom>
            <a:solidFill>
              <a:srgbClr val="FAAF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295"/>
            <p:cNvSpPr>
              <a:spLocks/>
            </p:cNvSpPr>
            <p:nvPr/>
          </p:nvSpPr>
          <p:spPr bwMode="auto">
            <a:xfrm>
              <a:off x="8926513" y="5688013"/>
              <a:ext cx="441325" cy="558800"/>
            </a:xfrm>
            <a:custGeom>
              <a:avLst/>
              <a:gdLst>
                <a:gd name="T0" fmla="*/ 196 w 196"/>
                <a:gd name="T1" fmla="*/ 241 h 248"/>
                <a:gd name="T2" fmla="*/ 185 w 196"/>
                <a:gd name="T3" fmla="*/ 248 h 248"/>
                <a:gd name="T4" fmla="*/ 185 w 196"/>
                <a:gd name="T5" fmla="*/ 168 h 248"/>
                <a:gd name="T6" fmla="*/ 185 w 196"/>
                <a:gd name="T7" fmla="*/ 21 h 248"/>
                <a:gd name="T8" fmla="*/ 175 w 196"/>
                <a:gd name="T9" fmla="*/ 10 h 248"/>
                <a:gd name="T10" fmla="*/ 0 w 196"/>
                <a:gd name="T11" fmla="*/ 10 h 248"/>
                <a:gd name="T12" fmla="*/ 10 w 196"/>
                <a:gd name="T13" fmla="*/ 0 h 248"/>
                <a:gd name="T14" fmla="*/ 185 w 196"/>
                <a:gd name="T15" fmla="*/ 0 h 248"/>
                <a:gd name="T16" fmla="*/ 196 w 196"/>
                <a:gd name="T17" fmla="*/ 9 h 248"/>
                <a:gd name="T18" fmla="*/ 196 w 196"/>
                <a:gd name="T19" fmla="*/ 241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6" h="248">
                  <a:moveTo>
                    <a:pt x="196" y="241"/>
                  </a:moveTo>
                  <a:cubicBezTo>
                    <a:pt x="196" y="241"/>
                    <a:pt x="194" y="248"/>
                    <a:pt x="185" y="248"/>
                  </a:cubicBezTo>
                  <a:cubicBezTo>
                    <a:pt x="185" y="168"/>
                    <a:pt x="185" y="168"/>
                    <a:pt x="185" y="168"/>
                  </a:cubicBezTo>
                  <a:cubicBezTo>
                    <a:pt x="185" y="21"/>
                    <a:pt x="185" y="21"/>
                    <a:pt x="185" y="21"/>
                  </a:cubicBezTo>
                  <a:cubicBezTo>
                    <a:pt x="185" y="15"/>
                    <a:pt x="181" y="10"/>
                    <a:pt x="175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3"/>
                    <a:pt x="10" y="0"/>
                    <a:pt x="10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96" y="0"/>
                    <a:pt x="196" y="9"/>
                    <a:pt x="196" y="9"/>
                  </a:cubicBezTo>
                  <a:cubicBezTo>
                    <a:pt x="196" y="241"/>
                    <a:pt x="196" y="241"/>
                    <a:pt x="196" y="2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296"/>
            <p:cNvSpPr>
              <a:spLocks/>
            </p:cNvSpPr>
            <p:nvPr/>
          </p:nvSpPr>
          <p:spPr bwMode="auto">
            <a:xfrm>
              <a:off x="8969376" y="5816601"/>
              <a:ext cx="303213" cy="176213"/>
            </a:xfrm>
            <a:custGeom>
              <a:avLst/>
              <a:gdLst>
                <a:gd name="T0" fmla="*/ 135 w 135"/>
                <a:gd name="T1" fmla="*/ 61 h 78"/>
                <a:gd name="T2" fmla="*/ 119 w 135"/>
                <a:gd name="T3" fmla="*/ 78 h 78"/>
                <a:gd name="T4" fmla="*/ 17 w 135"/>
                <a:gd name="T5" fmla="*/ 78 h 78"/>
                <a:gd name="T6" fmla="*/ 0 w 135"/>
                <a:gd name="T7" fmla="*/ 61 h 78"/>
                <a:gd name="T8" fmla="*/ 0 w 135"/>
                <a:gd name="T9" fmla="*/ 17 h 78"/>
                <a:gd name="T10" fmla="*/ 17 w 135"/>
                <a:gd name="T11" fmla="*/ 0 h 78"/>
                <a:gd name="T12" fmla="*/ 119 w 135"/>
                <a:gd name="T13" fmla="*/ 0 h 78"/>
                <a:gd name="T14" fmla="*/ 135 w 135"/>
                <a:gd name="T15" fmla="*/ 17 h 78"/>
                <a:gd name="T16" fmla="*/ 135 w 135"/>
                <a:gd name="T17" fmla="*/ 6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78">
                  <a:moveTo>
                    <a:pt x="135" y="61"/>
                  </a:moveTo>
                  <a:cubicBezTo>
                    <a:pt x="135" y="70"/>
                    <a:pt x="128" y="78"/>
                    <a:pt x="119" y="78"/>
                  </a:cubicBezTo>
                  <a:cubicBezTo>
                    <a:pt x="17" y="78"/>
                    <a:pt x="17" y="78"/>
                    <a:pt x="17" y="78"/>
                  </a:cubicBezTo>
                  <a:cubicBezTo>
                    <a:pt x="8" y="78"/>
                    <a:pt x="0" y="70"/>
                    <a:pt x="0" y="6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8" y="0"/>
                    <a:pt x="135" y="8"/>
                    <a:pt x="135" y="17"/>
                  </a:cubicBezTo>
                  <a:lnTo>
                    <a:pt x="135" y="61"/>
                  </a:lnTo>
                  <a:close/>
                </a:path>
              </a:pathLst>
            </a:custGeom>
            <a:solidFill>
              <a:srgbClr val="0C5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462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/>
      <p:bldP spid="10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图片 7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" t="678" r="2521" b="1781"/>
          <a:stretch/>
        </p:blipFill>
        <p:spPr>
          <a:xfrm rot="5400000">
            <a:off x="2666999" y="-2667001"/>
            <a:ext cx="6858002" cy="12192004"/>
          </a:xfrm>
          <a:prstGeom prst="rect">
            <a:avLst/>
          </a:prstGeom>
        </p:spPr>
      </p:pic>
      <p:grpSp>
        <p:nvGrpSpPr>
          <p:cNvPr id="94" name="组合 93"/>
          <p:cNvGrpSpPr/>
          <p:nvPr/>
        </p:nvGrpSpPr>
        <p:grpSpPr>
          <a:xfrm>
            <a:off x="1964167" y="2148319"/>
            <a:ext cx="2775949" cy="2788596"/>
            <a:chOff x="2819220" y="148525"/>
            <a:chExt cx="1644507" cy="1651999"/>
          </a:xfrm>
        </p:grpSpPr>
        <p:sp>
          <p:nvSpPr>
            <p:cNvPr id="5" name="Freeform 10"/>
            <p:cNvSpPr>
              <a:spLocks/>
            </p:cNvSpPr>
            <p:nvPr/>
          </p:nvSpPr>
          <p:spPr bwMode="auto">
            <a:xfrm>
              <a:off x="2879157" y="208461"/>
              <a:ext cx="1524634" cy="1543363"/>
            </a:xfrm>
            <a:custGeom>
              <a:avLst/>
              <a:gdLst>
                <a:gd name="T0" fmla="*/ 150 w 152"/>
                <a:gd name="T1" fmla="*/ 77 h 154"/>
                <a:gd name="T2" fmla="*/ 149 w 152"/>
                <a:gd name="T3" fmla="*/ 77 h 154"/>
                <a:gd name="T4" fmla="*/ 128 w 152"/>
                <a:gd name="T5" fmla="*/ 129 h 154"/>
                <a:gd name="T6" fmla="*/ 76 w 152"/>
                <a:gd name="T7" fmla="*/ 151 h 154"/>
                <a:gd name="T8" fmla="*/ 24 w 152"/>
                <a:gd name="T9" fmla="*/ 129 h 154"/>
                <a:gd name="T10" fmla="*/ 3 w 152"/>
                <a:gd name="T11" fmla="*/ 77 h 154"/>
                <a:gd name="T12" fmla="*/ 24 w 152"/>
                <a:gd name="T13" fmla="*/ 24 h 154"/>
                <a:gd name="T14" fmla="*/ 76 w 152"/>
                <a:gd name="T15" fmla="*/ 3 h 154"/>
                <a:gd name="T16" fmla="*/ 128 w 152"/>
                <a:gd name="T17" fmla="*/ 24 h 154"/>
                <a:gd name="T18" fmla="*/ 149 w 152"/>
                <a:gd name="T19" fmla="*/ 77 h 154"/>
                <a:gd name="T20" fmla="*/ 150 w 152"/>
                <a:gd name="T21" fmla="*/ 77 h 154"/>
                <a:gd name="T22" fmla="*/ 152 w 152"/>
                <a:gd name="T23" fmla="*/ 77 h 154"/>
                <a:gd name="T24" fmla="*/ 130 w 152"/>
                <a:gd name="T25" fmla="*/ 22 h 154"/>
                <a:gd name="T26" fmla="*/ 76 w 152"/>
                <a:gd name="T27" fmla="*/ 0 h 154"/>
                <a:gd name="T28" fmla="*/ 22 w 152"/>
                <a:gd name="T29" fmla="*/ 22 h 154"/>
                <a:gd name="T30" fmla="*/ 0 w 152"/>
                <a:gd name="T31" fmla="*/ 77 h 154"/>
                <a:gd name="T32" fmla="*/ 22 w 152"/>
                <a:gd name="T33" fmla="*/ 131 h 154"/>
                <a:gd name="T34" fmla="*/ 76 w 152"/>
                <a:gd name="T35" fmla="*/ 154 h 154"/>
                <a:gd name="T36" fmla="*/ 130 w 152"/>
                <a:gd name="T37" fmla="*/ 131 h 154"/>
                <a:gd name="T38" fmla="*/ 152 w 152"/>
                <a:gd name="T39" fmla="*/ 77 h 154"/>
                <a:gd name="T40" fmla="*/ 150 w 152"/>
                <a:gd name="T41" fmla="*/ 7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2" h="154">
                  <a:moveTo>
                    <a:pt x="150" y="77"/>
                  </a:moveTo>
                  <a:cubicBezTo>
                    <a:pt x="149" y="77"/>
                    <a:pt x="149" y="77"/>
                    <a:pt x="149" y="77"/>
                  </a:cubicBezTo>
                  <a:cubicBezTo>
                    <a:pt x="149" y="97"/>
                    <a:pt x="141" y="116"/>
                    <a:pt x="128" y="129"/>
                  </a:cubicBezTo>
                  <a:cubicBezTo>
                    <a:pt x="114" y="142"/>
                    <a:pt x="96" y="151"/>
                    <a:pt x="76" y="151"/>
                  </a:cubicBezTo>
                  <a:cubicBezTo>
                    <a:pt x="56" y="151"/>
                    <a:pt x="37" y="142"/>
                    <a:pt x="24" y="129"/>
                  </a:cubicBezTo>
                  <a:cubicBezTo>
                    <a:pt x="11" y="116"/>
                    <a:pt x="3" y="97"/>
                    <a:pt x="3" y="77"/>
                  </a:cubicBezTo>
                  <a:cubicBezTo>
                    <a:pt x="3" y="56"/>
                    <a:pt x="11" y="38"/>
                    <a:pt x="24" y="24"/>
                  </a:cubicBezTo>
                  <a:cubicBezTo>
                    <a:pt x="37" y="11"/>
                    <a:pt x="56" y="3"/>
                    <a:pt x="76" y="3"/>
                  </a:cubicBezTo>
                  <a:cubicBezTo>
                    <a:pt x="96" y="3"/>
                    <a:pt x="114" y="11"/>
                    <a:pt x="128" y="24"/>
                  </a:cubicBezTo>
                  <a:cubicBezTo>
                    <a:pt x="141" y="38"/>
                    <a:pt x="149" y="56"/>
                    <a:pt x="149" y="77"/>
                  </a:cubicBezTo>
                  <a:cubicBezTo>
                    <a:pt x="150" y="77"/>
                    <a:pt x="150" y="77"/>
                    <a:pt x="150" y="77"/>
                  </a:cubicBezTo>
                  <a:cubicBezTo>
                    <a:pt x="152" y="77"/>
                    <a:pt x="152" y="77"/>
                    <a:pt x="152" y="77"/>
                  </a:cubicBezTo>
                  <a:cubicBezTo>
                    <a:pt x="152" y="55"/>
                    <a:pt x="143" y="36"/>
                    <a:pt x="130" y="22"/>
                  </a:cubicBezTo>
                  <a:cubicBezTo>
                    <a:pt x="116" y="8"/>
                    <a:pt x="97" y="0"/>
                    <a:pt x="76" y="0"/>
                  </a:cubicBezTo>
                  <a:cubicBezTo>
                    <a:pt x="55" y="0"/>
                    <a:pt x="36" y="8"/>
                    <a:pt x="22" y="22"/>
                  </a:cubicBezTo>
                  <a:cubicBezTo>
                    <a:pt x="8" y="36"/>
                    <a:pt x="0" y="55"/>
                    <a:pt x="0" y="77"/>
                  </a:cubicBezTo>
                  <a:cubicBezTo>
                    <a:pt x="0" y="98"/>
                    <a:pt x="8" y="117"/>
                    <a:pt x="22" y="131"/>
                  </a:cubicBezTo>
                  <a:cubicBezTo>
                    <a:pt x="36" y="145"/>
                    <a:pt x="55" y="154"/>
                    <a:pt x="76" y="154"/>
                  </a:cubicBezTo>
                  <a:cubicBezTo>
                    <a:pt x="97" y="154"/>
                    <a:pt x="116" y="145"/>
                    <a:pt x="130" y="131"/>
                  </a:cubicBezTo>
                  <a:cubicBezTo>
                    <a:pt x="143" y="117"/>
                    <a:pt x="152" y="98"/>
                    <a:pt x="152" y="77"/>
                  </a:cubicBezTo>
                  <a:lnTo>
                    <a:pt x="150" y="77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1"/>
            <p:cNvSpPr>
              <a:spLocks/>
            </p:cNvSpPr>
            <p:nvPr/>
          </p:nvSpPr>
          <p:spPr bwMode="auto">
            <a:xfrm>
              <a:off x="2819220" y="148525"/>
              <a:ext cx="1644507" cy="1651999"/>
            </a:xfrm>
            <a:custGeom>
              <a:avLst/>
              <a:gdLst>
                <a:gd name="T0" fmla="*/ 82 w 164"/>
                <a:gd name="T1" fmla="*/ 164 h 165"/>
                <a:gd name="T2" fmla="*/ 82 w 164"/>
                <a:gd name="T3" fmla="*/ 163 h 165"/>
                <a:gd name="T4" fmla="*/ 26 w 164"/>
                <a:gd name="T5" fmla="*/ 139 h 165"/>
                <a:gd name="T6" fmla="*/ 3 w 164"/>
                <a:gd name="T7" fmla="*/ 83 h 165"/>
                <a:gd name="T8" fmla="*/ 26 w 164"/>
                <a:gd name="T9" fmla="*/ 26 h 165"/>
                <a:gd name="T10" fmla="*/ 82 w 164"/>
                <a:gd name="T11" fmla="*/ 3 h 165"/>
                <a:gd name="T12" fmla="*/ 138 w 164"/>
                <a:gd name="T13" fmla="*/ 26 h 165"/>
                <a:gd name="T14" fmla="*/ 161 w 164"/>
                <a:gd name="T15" fmla="*/ 83 h 165"/>
                <a:gd name="T16" fmla="*/ 138 w 164"/>
                <a:gd name="T17" fmla="*/ 139 h 165"/>
                <a:gd name="T18" fmla="*/ 82 w 164"/>
                <a:gd name="T19" fmla="*/ 163 h 165"/>
                <a:gd name="T20" fmla="*/ 82 w 164"/>
                <a:gd name="T21" fmla="*/ 164 h 165"/>
                <a:gd name="T22" fmla="*/ 82 w 164"/>
                <a:gd name="T23" fmla="*/ 165 h 165"/>
                <a:gd name="T24" fmla="*/ 164 w 164"/>
                <a:gd name="T25" fmla="*/ 83 h 165"/>
                <a:gd name="T26" fmla="*/ 82 w 164"/>
                <a:gd name="T27" fmla="*/ 0 h 165"/>
                <a:gd name="T28" fmla="*/ 0 w 164"/>
                <a:gd name="T29" fmla="*/ 83 h 165"/>
                <a:gd name="T30" fmla="*/ 82 w 164"/>
                <a:gd name="T31" fmla="*/ 165 h 165"/>
                <a:gd name="T32" fmla="*/ 82 w 164"/>
                <a:gd name="T33" fmla="*/ 16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165">
                  <a:moveTo>
                    <a:pt x="82" y="164"/>
                  </a:moveTo>
                  <a:cubicBezTo>
                    <a:pt x="82" y="163"/>
                    <a:pt x="82" y="163"/>
                    <a:pt x="82" y="163"/>
                  </a:cubicBezTo>
                  <a:cubicBezTo>
                    <a:pt x="60" y="163"/>
                    <a:pt x="40" y="154"/>
                    <a:pt x="26" y="139"/>
                  </a:cubicBezTo>
                  <a:cubicBezTo>
                    <a:pt x="12" y="125"/>
                    <a:pt x="3" y="105"/>
                    <a:pt x="3" y="83"/>
                  </a:cubicBezTo>
                  <a:cubicBezTo>
                    <a:pt x="3" y="61"/>
                    <a:pt x="12" y="41"/>
                    <a:pt x="26" y="26"/>
                  </a:cubicBezTo>
                  <a:cubicBezTo>
                    <a:pt x="40" y="12"/>
                    <a:pt x="60" y="3"/>
                    <a:pt x="82" y="3"/>
                  </a:cubicBezTo>
                  <a:cubicBezTo>
                    <a:pt x="104" y="3"/>
                    <a:pt x="123" y="12"/>
                    <a:pt x="138" y="26"/>
                  </a:cubicBezTo>
                  <a:cubicBezTo>
                    <a:pt x="152" y="41"/>
                    <a:pt x="161" y="61"/>
                    <a:pt x="161" y="83"/>
                  </a:cubicBezTo>
                  <a:cubicBezTo>
                    <a:pt x="161" y="105"/>
                    <a:pt x="152" y="125"/>
                    <a:pt x="138" y="139"/>
                  </a:cubicBezTo>
                  <a:cubicBezTo>
                    <a:pt x="123" y="154"/>
                    <a:pt x="104" y="163"/>
                    <a:pt x="82" y="163"/>
                  </a:cubicBezTo>
                  <a:cubicBezTo>
                    <a:pt x="82" y="164"/>
                    <a:pt x="82" y="164"/>
                    <a:pt x="82" y="164"/>
                  </a:cubicBezTo>
                  <a:cubicBezTo>
                    <a:pt x="82" y="165"/>
                    <a:pt x="82" y="165"/>
                    <a:pt x="82" y="165"/>
                  </a:cubicBezTo>
                  <a:cubicBezTo>
                    <a:pt x="127" y="165"/>
                    <a:pt x="164" y="128"/>
                    <a:pt x="164" y="83"/>
                  </a:cubicBezTo>
                  <a:cubicBezTo>
                    <a:pt x="164" y="37"/>
                    <a:pt x="127" y="0"/>
                    <a:pt x="82" y="0"/>
                  </a:cubicBezTo>
                  <a:cubicBezTo>
                    <a:pt x="37" y="0"/>
                    <a:pt x="0" y="37"/>
                    <a:pt x="0" y="83"/>
                  </a:cubicBezTo>
                  <a:cubicBezTo>
                    <a:pt x="0" y="128"/>
                    <a:pt x="37" y="165"/>
                    <a:pt x="82" y="165"/>
                  </a:cubicBezTo>
                  <a:lnTo>
                    <a:pt x="82" y="164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" name="Freeform 13"/>
          <p:cNvSpPr>
            <a:spLocks/>
          </p:cNvSpPr>
          <p:nvPr/>
        </p:nvSpPr>
        <p:spPr bwMode="auto">
          <a:xfrm>
            <a:off x="2001086" y="4466651"/>
            <a:ext cx="366061" cy="235807"/>
          </a:xfrm>
          <a:custGeom>
            <a:avLst/>
            <a:gdLst>
              <a:gd name="T0" fmla="*/ 51 w 61"/>
              <a:gd name="T1" fmla="*/ 18 h 39"/>
              <a:gd name="T2" fmla="*/ 48 w 61"/>
              <a:gd name="T3" fmla="*/ 18 h 39"/>
              <a:gd name="T4" fmla="*/ 22 w 61"/>
              <a:gd name="T5" fmla="*/ 13 h 39"/>
              <a:gd name="T6" fmla="*/ 10 w 61"/>
              <a:gd name="T7" fmla="*/ 26 h 39"/>
              <a:gd name="T8" fmla="*/ 51 w 61"/>
              <a:gd name="T9" fmla="*/ 1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" h="39">
                <a:moveTo>
                  <a:pt x="51" y="18"/>
                </a:moveTo>
                <a:cubicBezTo>
                  <a:pt x="61" y="11"/>
                  <a:pt x="56" y="12"/>
                  <a:pt x="48" y="18"/>
                </a:cubicBezTo>
                <a:cubicBezTo>
                  <a:pt x="38" y="25"/>
                  <a:pt x="19" y="26"/>
                  <a:pt x="22" y="13"/>
                </a:cubicBezTo>
                <a:cubicBezTo>
                  <a:pt x="24" y="0"/>
                  <a:pt x="0" y="11"/>
                  <a:pt x="10" y="26"/>
                </a:cubicBezTo>
                <a:cubicBezTo>
                  <a:pt x="20" y="39"/>
                  <a:pt x="45" y="22"/>
                  <a:pt x="51" y="18"/>
                </a:cubicBezTo>
                <a:close/>
              </a:path>
            </a:pathLst>
          </a:custGeom>
          <a:solidFill>
            <a:srgbClr val="5E71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14"/>
          <p:cNvSpPr>
            <a:spLocks/>
          </p:cNvSpPr>
          <p:nvPr/>
        </p:nvSpPr>
        <p:spPr bwMode="auto">
          <a:xfrm>
            <a:off x="2223417" y="4648559"/>
            <a:ext cx="240298" cy="352586"/>
          </a:xfrm>
          <a:custGeom>
            <a:avLst/>
            <a:gdLst>
              <a:gd name="T0" fmla="*/ 27 w 40"/>
              <a:gd name="T1" fmla="*/ 12 h 59"/>
              <a:gd name="T2" fmla="*/ 28 w 40"/>
              <a:gd name="T3" fmla="*/ 8 h 59"/>
              <a:gd name="T4" fmla="*/ 12 w 40"/>
              <a:gd name="T5" fmla="*/ 47 h 59"/>
              <a:gd name="T6" fmla="*/ 27 w 40"/>
              <a:gd name="T7" fmla="*/ 38 h 59"/>
              <a:gd name="T8" fmla="*/ 27 w 40"/>
              <a:gd name="T9" fmla="*/ 12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59">
                <a:moveTo>
                  <a:pt x="27" y="12"/>
                </a:moveTo>
                <a:cubicBezTo>
                  <a:pt x="35" y="5"/>
                  <a:pt x="36" y="0"/>
                  <a:pt x="28" y="8"/>
                </a:cubicBezTo>
                <a:cubicBezTo>
                  <a:pt x="22" y="14"/>
                  <a:pt x="0" y="34"/>
                  <a:pt x="12" y="47"/>
                </a:cubicBezTo>
                <a:cubicBezTo>
                  <a:pt x="24" y="59"/>
                  <a:pt x="40" y="38"/>
                  <a:pt x="27" y="38"/>
                </a:cubicBezTo>
                <a:cubicBezTo>
                  <a:pt x="13" y="39"/>
                  <a:pt x="18" y="20"/>
                  <a:pt x="27" y="12"/>
                </a:cubicBezTo>
                <a:close/>
              </a:path>
            </a:pathLst>
          </a:custGeom>
          <a:solidFill>
            <a:srgbClr val="5E71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12"/>
          <p:cNvSpPr>
            <a:spLocks/>
          </p:cNvSpPr>
          <p:nvPr/>
        </p:nvSpPr>
        <p:spPr bwMode="auto">
          <a:xfrm>
            <a:off x="1322863" y="4358854"/>
            <a:ext cx="1542846" cy="810724"/>
          </a:xfrm>
          <a:custGeom>
            <a:avLst/>
            <a:gdLst>
              <a:gd name="T0" fmla="*/ 163 w 257"/>
              <a:gd name="T1" fmla="*/ 61 h 135"/>
              <a:gd name="T2" fmla="*/ 239 w 257"/>
              <a:gd name="T3" fmla="*/ 30 h 135"/>
              <a:gd name="T4" fmla="*/ 245 w 257"/>
              <a:gd name="T5" fmla="*/ 27 h 135"/>
              <a:gd name="T6" fmla="*/ 164 w 257"/>
              <a:gd name="T7" fmla="*/ 45 h 135"/>
              <a:gd name="T8" fmla="*/ 27 w 257"/>
              <a:gd name="T9" fmla="*/ 94 h 135"/>
              <a:gd name="T10" fmla="*/ 29 w 257"/>
              <a:gd name="T11" fmla="*/ 65 h 135"/>
              <a:gd name="T12" fmla="*/ 24 w 257"/>
              <a:gd name="T13" fmla="*/ 75 h 135"/>
              <a:gd name="T14" fmla="*/ 32 w 257"/>
              <a:gd name="T15" fmla="*/ 83 h 135"/>
              <a:gd name="T16" fmla="*/ 35 w 257"/>
              <a:gd name="T17" fmla="*/ 60 h 135"/>
              <a:gd name="T18" fmla="*/ 9 w 257"/>
              <a:gd name="T19" fmla="*/ 73 h 135"/>
              <a:gd name="T20" fmla="*/ 163 w 257"/>
              <a:gd name="T21" fmla="*/ 61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7" h="135">
                <a:moveTo>
                  <a:pt x="163" y="61"/>
                </a:moveTo>
                <a:cubicBezTo>
                  <a:pt x="199" y="19"/>
                  <a:pt x="226" y="18"/>
                  <a:pt x="239" y="30"/>
                </a:cubicBezTo>
                <a:cubicBezTo>
                  <a:pt x="250" y="40"/>
                  <a:pt x="257" y="35"/>
                  <a:pt x="245" y="27"/>
                </a:cubicBezTo>
                <a:cubicBezTo>
                  <a:pt x="236" y="21"/>
                  <a:pt x="203" y="0"/>
                  <a:pt x="164" y="45"/>
                </a:cubicBezTo>
                <a:cubicBezTo>
                  <a:pt x="112" y="105"/>
                  <a:pt x="51" y="109"/>
                  <a:pt x="27" y="94"/>
                </a:cubicBezTo>
                <a:cubicBezTo>
                  <a:pt x="11" y="85"/>
                  <a:pt x="12" y="64"/>
                  <a:pt x="29" y="65"/>
                </a:cubicBezTo>
                <a:cubicBezTo>
                  <a:pt x="26" y="66"/>
                  <a:pt x="23" y="70"/>
                  <a:pt x="24" y="75"/>
                </a:cubicBezTo>
                <a:cubicBezTo>
                  <a:pt x="24" y="80"/>
                  <a:pt x="28" y="83"/>
                  <a:pt x="32" y="83"/>
                </a:cubicBezTo>
                <a:cubicBezTo>
                  <a:pt x="41" y="84"/>
                  <a:pt x="52" y="68"/>
                  <a:pt x="35" y="60"/>
                </a:cubicBezTo>
                <a:cubicBezTo>
                  <a:pt x="26" y="55"/>
                  <a:pt x="12" y="60"/>
                  <a:pt x="9" y="73"/>
                </a:cubicBezTo>
                <a:cubicBezTo>
                  <a:pt x="0" y="116"/>
                  <a:pt x="100" y="135"/>
                  <a:pt x="163" y="61"/>
                </a:cubicBezTo>
                <a:close/>
              </a:path>
            </a:pathLst>
          </a:custGeom>
          <a:solidFill>
            <a:srgbClr val="5E71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5"/>
          <p:cNvSpPr>
            <a:spLocks/>
          </p:cNvSpPr>
          <p:nvPr/>
        </p:nvSpPr>
        <p:spPr bwMode="auto">
          <a:xfrm>
            <a:off x="3887534" y="4358854"/>
            <a:ext cx="1542846" cy="810724"/>
          </a:xfrm>
          <a:custGeom>
            <a:avLst/>
            <a:gdLst>
              <a:gd name="T0" fmla="*/ 94 w 257"/>
              <a:gd name="T1" fmla="*/ 61 h 135"/>
              <a:gd name="T2" fmla="*/ 18 w 257"/>
              <a:gd name="T3" fmla="*/ 30 h 135"/>
              <a:gd name="T4" fmla="*/ 12 w 257"/>
              <a:gd name="T5" fmla="*/ 27 h 135"/>
              <a:gd name="T6" fmla="*/ 93 w 257"/>
              <a:gd name="T7" fmla="*/ 45 h 135"/>
              <a:gd name="T8" fmla="*/ 231 w 257"/>
              <a:gd name="T9" fmla="*/ 94 h 135"/>
              <a:gd name="T10" fmla="*/ 228 w 257"/>
              <a:gd name="T11" fmla="*/ 65 h 135"/>
              <a:gd name="T12" fmla="*/ 233 w 257"/>
              <a:gd name="T13" fmla="*/ 75 h 135"/>
              <a:gd name="T14" fmla="*/ 225 w 257"/>
              <a:gd name="T15" fmla="*/ 83 h 135"/>
              <a:gd name="T16" fmla="*/ 222 w 257"/>
              <a:gd name="T17" fmla="*/ 60 h 135"/>
              <a:gd name="T18" fmla="*/ 248 w 257"/>
              <a:gd name="T19" fmla="*/ 73 h 135"/>
              <a:gd name="T20" fmla="*/ 94 w 257"/>
              <a:gd name="T21" fmla="*/ 61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7" h="135">
                <a:moveTo>
                  <a:pt x="94" y="61"/>
                </a:moveTo>
                <a:cubicBezTo>
                  <a:pt x="58" y="19"/>
                  <a:pt x="31" y="18"/>
                  <a:pt x="18" y="30"/>
                </a:cubicBezTo>
                <a:cubicBezTo>
                  <a:pt x="7" y="40"/>
                  <a:pt x="0" y="35"/>
                  <a:pt x="12" y="27"/>
                </a:cubicBezTo>
                <a:cubicBezTo>
                  <a:pt x="21" y="21"/>
                  <a:pt x="54" y="0"/>
                  <a:pt x="93" y="45"/>
                </a:cubicBezTo>
                <a:cubicBezTo>
                  <a:pt x="145" y="105"/>
                  <a:pt x="206" y="109"/>
                  <a:pt x="231" y="94"/>
                </a:cubicBezTo>
                <a:cubicBezTo>
                  <a:pt x="246" y="85"/>
                  <a:pt x="245" y="64"/>
                  <a:pt x="228" y="65"/>
                </a:cubicBezTo>
                <a:cubicBezTo>
                  <a:pt x="231" y="66"/>
                  <a:pt x="234" y="70"/>
                  <a:pt x="233" y="75"/>
                </a:cubicBezTo>
                <a:cubicBezTo>
                  <a:pt x="233" y="80"/>
                  <a:pt x="229" y="83"/>
                  <a:pt x="225" y="83"/>
                </a:cubicBezTo>
                <a:cubicBezTo>
                  <a:pt x="216" y="84"/>
                  <a:pt x="205" y="68"/>
                  <a:pt x="222" y="60"/>
                </a:cubicBezTo>
                <a:cubicBezTo>
                  <a:pt x="231" y="55"/>
                  <a:pt x="245" y="60"/>
                  <a:pt x="248" y="73"/>
                </a:cubicBezTo>
                <a:cubicBezTo>
                  <a:pt x="257" y="116"/>
                  <a:pt x="157" y="135"/>
                  <a:pt x="94" y="61"/>
                </a:cubicBezTo>
                <a:close/>
              </a:path>
            </a:pathLst>
          </a:custGeom>
          <a:solidFill>
            <a:srgbClr val="5E71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6"/>
          <p:cNvSpPr>
            <a:spLocks/>
          </p:cNvSpPr>
          <p:nvPr/>
        </p:nvSpPr>
        <p:spPr bwMode="auto">
          <a:xfrm>
            <a:off x="4386096" y="4466651"/>
            <a:ext cx="366061" cy="235807"/>
          </a:xfrm>
          <a:custGeom>
            <a:avLst/>
            <a:gdLst>
              <a:gd name="T0" fmla="*/ 10 w 61"/>
              <a:gd name="T1" fmla="*/ 18 h 39"/>
              <a:gd name="T2" fmla="*/ 13 w 61"/>
              <a:gd name="T3" fmla="*/ 18 h 39"/>
              <a:gd name="T4" fmla="*/ 40 w 61"/>
              <a:gd name="T5" fmla="*/ 13 h 39"/>
              <a:gd name="T6" fmla="*/ 51 w 61"/>
              <a:gd name="T7" fmla="*/ 26 h 39"/>
              <a:gd name="T8" fmla="*/ 10 w 61"/>
              <a:gd name="T9" fmla="*/ 1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" h="39">
                <a:moveTo>
                  <a:pt x="10" y="18"/>
                </a:moveTo>
                <a:cubicBezTo>
                  <a:pt x="0" y="11"/>
                  <a:pt x="5" y="12"/>
                  <a:pt x="13" y="18"/>
                </a:cubicBezTo>
                <a:cubicBezTo>
                  <a:pt x="23" y="25"/>
                  <a:pt x="43" y="26"/>
                  <a:pt x="40" y="13"/>
                </a:cubicBezTo>
                <a:cubicBezTo>
                  <a:pt x="37" y="0"/>
                  <a:pt x="61" y="11"/>
                  <a:pt x="51" y="26"/>
                </a:cubicBezTo>
                <a:cubicBezTo>
                  <a:pt x="41" y="39"/>
                  <a:pt x="16" y="22"/>
                  <a:pt x="10" y="18"/>
                </a:cubicBezTo>
                <a:close/>
              </a:path>
            </a:pathLst>
          </a:custGeom>
          <a:solidFill>
            <a:srgbClr val="5E71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7"/>
          <p:cNvSpPr>
            <a:spLocks/>
          </p:cNvSpPr>
          <p:nvPr/>
        </p:nvSpPr>
        <p:spPr bwMode="auto">
          <a:xfrm>
            <a:off x="4289526" y="4648559"/>
            <a:ext cx="240298" cy="352586"/>
          </a:xfrm>
          <a:custGeom>
            <a:avLst/>
            <a:gdLst>
              <a:gd name="T0" fmla="*/ 13 w 40"/>
              <a:gd name="T1" fmla="*/ 12 h 59"/>
              <a:gd name="T2" fmla="*/ 12 w 40"/>
              <a:gd name="T3" fmla="*/ 8 h 59"/>
              <a:gd name="T4" fmla="*/ 28 w 40"/>
              <a:gd name="T5" fmla="*/ 47 h 59"/>
              <a:gd name="T6" fmla="*/ 13 w 40"/>
              <a:gd name="T7" fmla="*/ 38 h 59"/>
              <a:gd name="T8" fmla="*/ 13 w 40"/>
              <a:gd name="T9" fmla="*/ 12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59">
                <a:moveTo>
                  <a:pt x="13" y="12"/>
                </a:moveTo>
                <a:cubicBezTo>
                  <a:pt x="5" y="5"/>
                  <a:pt x="4" y="0"/>
                  <a:pt x="12" y="8"/>
                </a:cubicBezTo>
                <a:cubicBezTo>
                  <a:pt x="18" y="14"/>
                  <a:pt x="40" y="34"/>
                  <a:pt x="28" y="47"/>
                </a:cubicBezTo>
                <a:cubicBezTo>
                  <a:pt x="16" y="59"/>
                  <a:pt x="0" y="38"/>
                  <a:pt x="13" y="38"/>
                </a:cubicBezTo>
                <a:cubicBezTo>
                  <a:pt x="27" y="39"/>
                  <a:pt x="22" y="20"/>
                  <a:pt x="13" y="12"/>
                </a:cubicBezTo>
                <a:close/>
              </a:path>
            </a:pathLst>
          </a:custGeom>
          <a:solidFill>
            <a:srgbClr val="5E71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1" name="组合 90"/>
          <p:cNvGrpSpPr/>
          <p:nvPr/>
        </p:nvGrpSpPr>
        <p:grpSpPr>
          <a:xfrm>
            <a:off x="1460398" y="703914"/>
            <a:ext cx="3925835" cy="2123998"/>
            <a:chOff x="1669189" y="-1773188"/>
            <a:chExt cx="3925835" cy="2123998"/>
          </a:xfrm>
        </p:grpSpPr>
        <p:sp>
          <p:nvSpPr>
            <p:cNvPr id="13" name="Freeform 85"/>
            <p:cNvSpPr>
              <a:spLocks/>
            </p:cNvSpPr>
            <p:nvPr/>
          </p:nvSpPr>
          <p:spPr bwMode="auto">
            <a:xfrm>
              <a:off x="3710774" y="-241062"/>
              <a:ext cx="610603" cy="389587"/>
            </a:xfrm>
            <a:custGeom>
              <a:avLst/>
              <a:gdLst>
                <a:gd name="T0" fmla="*/ 11 w 61"/>
                <a:gd name="T1" fmla="*/ 36 h 39"/>
                <a:gd name="T2" fmla="*/ 53 w 61"/>
                <a:gd name="T3" fmla="*/ 8 h 39"/>
                <a:gd name="T4" fmla="*/ 56 w 61"/>
                <a:gd name="T5" fmla="*/ 9 h 39"/>
                <a:gd name="T6" fmla="*/ 11 w 61"/>
                <a:gd name="T7" fmla="*/ 38 h 39"/>
                <a:gd name="T8" fmla="*/ 11 w 61"/>
                <a:gd name="T9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9">
                  <a:moveTo>
                    <a:pt x="11" y="36"/>
                  </a:moveTo>
                  <a:cubicBezTo>
                    <a:pt x="30" y="36"/>
                    <a:pt x="60" y="25"/>
                    <a:pt x="53" y="8"/>
                  </a:cubicBezTo>
                  <a:cubicBezTo>
                    <a:pt x="52" y="4"/>
                    <a:pt x="54" y="0"/>
                    <a:pt x="56" y="9"/>
                  </a:cubicBezTo>
                  <a:cubicBezTo>
                    <a:pt x="61" y="24"/>
                    <a:pt x="41" y="36"/>
                    <a:pt x="11" y="38"/>
                  </a:cubicBezTo>
                  <a:cubicBezTo>
                    <a:pt x="4" y="39"/>
                    <a:pt x="0" y="35"/>
                    <a:pt x="11" y="36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86"/>
            <p:cNvSpPr>
              <a:spLocks/>
            </p:cNvSpPr>
            <p:nvPr/>
          </p:nvSpPr>
          <p:spPr bwMode="auto">
            <a:xfrm>
              <a:off x="4134074" y="-402142"/>
              <a:ext cx="157333" cy="239746"/>
            </a:xfrm>
            <a:custGeom>
              <a:avLst/>
              <a:gdLst>
                <a:gd name="T0" fmla="*/ 6 w 16"/>
                <a:gd name="T1" fmla="*/ 20 h 24"/>
                <a:gd name="T2" fmla="*/ 1 w 16"/>
                <a:gd name="T3" fmla="*/ 10 h 24"/>
                <a:gd name="T4" fmla="*/ 15 w 16"/>
                <a:gd name="T5" fmla="*/ 17 h 24"/>
                <a:gd name="T6" fmla="*/ 13 w 16"/>
                <a:gd name="T7" fmla="*/ 18 h 24"/>
                <a:gd name="T8" fmla="*/ 8 w 16"/>
                <a:gd name="T9" fmla="*/ 19 h 24"/>
                <a:gd name="T10" fmla="*/ 6 w 16"/>
                <a:gd name="T1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6" y="20"/>
                  </a:moveTo>
                  <a:cubicBezTo>
                    <a:pt x="3" y="17"/>
                    <a:pt x="1" y="13"/>
                    <a:pt x="1" y="10"/>
                  </a:cubicBezTo>
                  <a:cubicBezTo>
                    <a:pt x="0" y="0"/>
                    <a:pt x="16" y="5"/>
                    <a:pt x="15" y="17"/>
                  </a:cubicBezTo>
                  <a:cubicBezTo>
                    <a:pt x="15" y="20"/>
                    <a:pt x="14" y="22"/>
                    <a:pt x="13" y="18"/>
                  </a:cubicBezTo>
                  <a:cubicBezTo>
                    <a:pt x="11" y="14"/>
                    <a:pt x="4" y="13"/>
                    <a:pt x="8" y="19"/>
                  </a:cubicBezTo>
                  <a:cubicBezTo>
                    <a:pt x="10" y="21"/>
                    <a:pt x="11" y="24"/>
                    <a:pt x="6" y="20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87"/>
            <p:cNvSpPr>
              <a:spLocks/>
            </p:cNvSpPr>
            <p:nvPr/>
          </p:nvSpPr>
          <p:spPr bwMode="auto">
            <a:xfrm>
              <a:off x="3722011" y="-139920"/>
              <a:ext cx="228509" cy="250985"/>
            </a:xfrm>
            <a:custGeom>
              <a:avLst/>
              <a:gdLst>
                <a:gd name="T0" fmla="*/ 10 w 23"/>
                <a:gd name="T1" fmla="*/ 6 h 25"/>
                <a:gd name="T2" fmla="*/ 11 w 23"/>
                <a:gd name="T3" fmla="*/ 24 h 25"/>
                <a:gd name="T4" fmla="*/ 10 w 23"/>
                <a:gd name="T5" fmla="*/ 23 h 25"/>
                <a:gd name="T6" fmla="*/ 6 w 23"/>
                <a:gd name="T7" fmla="*/ 8 h 25"/>
                <a:gd name="T8" fmla="*/ 10 w 23"/>
                <a:gd name="T9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5">
                  <a:moveTo>
                    <a:pt x="10" y="6"/>
                  </a:moveTo>
                  <a:cubicBezTo>
                    <a:pt x="23" y="14"/>
                    <a:pt x="13" y="22"/>
                    <a:pt x="11" y="24"/>
                  </a:cubicBezTo>
                  <a:cubicBezTo>
                    <a:pt x="9" y="25"/>
                    <a:pt x="7" y="25"/>
                    <a:pt x="10" y="23"/>
                  </a:cubicBezTo>
                  <a:cubicBezTo>
                    <a:pt x="11" y="21"/>
                    <a:pt x="20" y="12"/>
                    <a:pt x="6" y="8"/>
                  </a:cubicBezTo>
                  <a:cubicBezTo>
                    <a:pt x="0" y="6"/>
                    <a:pt x="3" y="0"/>
                    <a:pt x="10" y="6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88"/>
            <p:cNvSpPr>
              <a:spLocks/>
            </p:cNvSpPr>
            <p:nvPr/>
          </p:nvSpPr>
          <p:spPr bwMode="auto">
            <a:xfrm>
              <a:off x="3811916" y="141033"/>
              <a:ext cx="232254" cy="209777"/>
            </a:xfrm>
            <a:custGeom>
              <a:avLst/>
              <a:gdLst>
                <a:gd name="T0" fmla="*/ 3 w 23"/>
                <a:gd name="T1" fmla="*/ 3 h 21"/>
                <a:gd name="T2" fmla="*/ 22 w 23"/>
                <a:gd name="T3" fmla="*/ 13 h 21"/>
                <a:gd name="T4" fmla="*/ 17 w 23"/>
                <a:gd name="T5" fmla="*/ 15 h 21"/>
                <a:gd name="T6" fmla="*/ 4 w 23"/>
                <a:gd name="T7" fmla="*/ 4 h 21"/>
                <a:gd name="T8" fmla="*/ 3 w 23"/>
                <a:gd name="T9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1">
                  <a:moveTo>
                    <a:pt x="3" y="3"/>
                  </a:moveTo>
                  <a:cubicBezTo>
                    <a:pt x="6" y="3"/>
                    <a:pt x="19" y="0"/>
                    <a:pt x="22" y="13"/>
                  </a:cubicBezTo>
                  <a:cubicBezTo>
                    <a:pt x="23" y="21"/>
                    <a:pt x="15" y="20"/>
                    <a:pt x="17" y="15"/>
                  </a:cubicBezTo>
                  <a:cubicBezTo>
                    <a:pt x="20" y="4"/>
                    <a:pt x="6" y="4"/>
                    <a:pt x="4" y="4"/>
                  </a:cubicBezTo>
                  <a:cubicBezTo>
                    <a:pt x="0" y="5"/>
                    <a:pt x="0" y="4"/>
                    <a:pt x="3" y="3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89"/>
            <p:cNvSpPr>
              <a:spLocks/>
            </p:cNvSpPr>
            <p:nvPr/>
          </p:nvSpPr>
          <p:spPr bwMode="auto">
            <a:xfrm>
              <a:off x="3781948" y="-199857"/>
              <a:ext cx="232254" cy="299682"/>
            </a:xfrm>
            <a:custGeom>
              <a:avLst/>
              <a:gdLst>
                <a:gd name="T0" fmla="*/ 7 w 23"/>
                <a:gd name="T1" fmla="*/ 8 h 30"/>
                <a:gd name="T2" fmla="*/ 11 w 23"/>
                <a:gd name="T3" fmla="*/ 5 h 30"/>
                <a:gd name="T4" fmla="*/ 12 w 23"/>
                <a:gd name="T5" fmla="*/ 28 h 30"/>
                <a:gd name="T6" fmla="*/ 11 w 23"/>
                <a:gd name="T7" fmla="*/ 27 h 30"/>
                <a:gd name="T8" fmla="*/ 7 w 23"/>
                <a:gd name="T9" fmla="*/ 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0">
                  <a:moveTo>
                    <a:pt x="7" y="8"/>
                  </a:moveTo>
                  <a:cubicBezTo>
                    <a:pt x="0" y="6"/>
                    <a:pt x="4" y="0"/>
                    <a:pt x="11" y="5"/>
                  </a:cubicBezTo>
                  <a:cubicBezTo>
                    <a:pt x="23" y="14"/>
                    <a:pt x="14" y="27"/>
                    <a:pt x="12" y="28"/>
                  </a:cubicBezTo>
                  <a:cubicBezTo>
                    <a:pt x="10" y="30"/>
                    <a:pt x="9" y="29"/>
                    <a:pt x="11" y="27"/>
                  </a:cubicBezTo>
                  <a:cubicBezTo>
                    <a:pt x="13" y="26"/>
                    <a:pt x="20" y="12"/>
                    <a:pt x="7" y="8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90"/>
            <p:cNvSpPr>
              <a:spLocks/>
            </p:cNvSpPr>
            <p:nvPr/>
          </p:nvSpPr>
          <p:spPr bwMode="auto">
            <a:xfrm>
              <a:off x="3931789" y="141033"/>
              <a:ext cx="280953" cy="209777"/>
            </a:xfrm>
            <a:custGeom>
              <a:avLst/>
              <a:gdLst>
                <a:gd name="T0" fmla="*/ 4 w 28"/>
                <a:gd name="T1" fmla="*/ 1 h 21"/>
                <a:gd name="T2" fmla="*/ 3 w 28"/>
                <a:gd name="T3" fmla="*/ 0 h 21"/>
                <a:gd name="T4" fmla="*/ 27 w 28"/>
                <a:gd name="T5" fmla="*/ 14 h 21"/>
                <a:gd name="T6" fmla="*/ 22 w 28"/>
                <a:gd name="T7" fmla="*/ 15 h 21"/>
                <a:gd name="T8" fmla="*/ 4 w 28"/>
                <a:gd name="T9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1">
                  <a:moveTo>
                    <a:pt x="4" y="1"/>
                  </a:moveTo>
                  <a:cubicBezTo>
                    <a:pt x="0" y="2"/>
                    <a:pt x="0" y="1"/>
                    <a:pt x="3" y="0"/>
                  </a:cubicBezTo>
                  <a:cubicBezTo>
                    <a:pt x="6" y="0"/>
                    <a:pt x="24" y="1"/>
                    <a:pt x="27" y="14"/>
                  </a:cubicBezTo>
                  <a:cubicBezTo>
                    <a:pt x="28" y="21"/>
                    <a:pt x="21" y="21"/>
                    <a:pt x="22" y="15"/>
                  </a:cubicBezTo>
                  <a:cubicBezTo>
                    <a:pt x="25" y="4"/>
                    <a:pt x="6" y="1"/>
                    <a:pt x="4" y="1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91"/>
            <p:cNvSpPr>
              <a:spLocks/>
            </p:cNvSpPr>
            <p:nvPr/>
          </p:nvSpPr>
          <p:spPr bwMode="auto">
            <a:xfrm>
              <a:off x="3972996" y="-630649"/>
              <a:ext cx="258477" cy="288445"/>
            </a:xfrm>
            <a:custGeom>
              <a:avLst/>
              <a:gdLst>
                <a:gd name="T0" fmla="*/ 8 w 26"/>
                <a:gd name="T1" fmla="*/ 22 h 29"/>
                <a:gd name="T2" fmla="*/ 10 w 26"/>
                <a:gd name="T3" fmla="*/ 3 h 29"/>
                <a:gd name="T4" fmla="*/ 25 w 26"/>
                <a:gd name="T5" fmla="*/ 24 h 29"/>
                <a:gd name="T6" fmla="*/ 22 w 26"/>
                <a:gd name="T7" fmla="*/ 22 h 29"/>
                <a:gd name="T8" fmla="*/ 21 w 26"/>
                <a:gd name="T9" fmla="*/ 21 h 29"/>
                <a:gd name="T10" fmla="*/ 18 w 26"/>
                <a:gd name="T11" fmla="*/ 20 h 29"/>
                <a:gd name="T12" fmla="*/ 16 w 26"/>
                <a:gd name="T13" fmla="*/ 21 h 29"/>
                <a:gd name="T14" fmla="*/ 12 w 26"/>
                <a:gd name="T15" fmla="*/ 18 h 29"/>
                <a:gd name="T16" fmla="*/ 12 w 26"/>
                <a:gd name="T17" fmla="*/ 24 h 29"/>
                <a:gd name="T18" fmla="*/ 8 w 26"/>
                <a:gd name="T19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9">
                  <a:moveTo>
                    <a:pt x="8" y="22"/>
                  </a:moveTo>
                  <a:cubicBezTo>
                    <a:pt x="0" y="15"/>
                    <a:pt x="0" y="0"/>
                    <a:pt x="10" y="3"/>
                  </a:cubicBezTo>
                  <a:cubicBezTo>
                    <a:pt x="20" y="6"/>
                    <a:pt x="25" y="22"/>
                    <a:pt x="25" y="24"/>
                  </a:cubicBezTo>
                  <a:cubicBezTo>
                    <a:pt x="26" y="28"/>
                    <a:pt x="23" y="25"/>
                    <a:pt x="22" y="22"/>
                  </a:cubicBezTo>
                  <a:cubicBezTo>
                    <a:pt x="20" y="12"/>
                    <a:pt x="15" y="8"/>
                    <a:pt x="21" y="21"/>
                  </a:cubicBezTo>
                  <a:cubicBezTo>
                    <a:pt x="24" y="28"/>
                    <a:pt x="22" y="28"/>
                    <a:pt x="18" y="20"/>
                  </a:cubicBezTo>
                  <a:cubicBezTo>
                    <a:pt x="12" y="9"/>
                    <a:pt x="9" y="8"/>
                    <a:pt x="16" y="21"/>
                  </a:cubicBezTo>
                  <a:cubicBezTo>
                    <a:pt x="20" y="29"/>
                    <a:pt x="17" y="26"/>
                    <a:pt x="12" y="18"/>
                  </a:cubicBezTo>
                  <a:cubicBezTo>
                    <a:pt x="7" y="11"/>
                    <a:pt x="3" y="13"/>
                    <a:pt x="12" y="24"/>
                  </a:cubicBezTo>
                  <a:cubicBezTo>
                    <a:pt x="16" y="29"/>
                    <a:pt x="15" y="29"/>
                    <a:pt x="8" y="22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92"/>
            <p:cNvSpPr>
              <a:spLocks/>
            </p:cNvSpPr>
            <p:nvPr/>
          </p:nvSpPr>
          <p:spPr bwMode="auto">
            <a:xfrm>
              <a:off x="3763219" y="-611920"/>
              <a:ext cx="378350" cy="329650"/>
            </a:xfrm>
            <a:custGeom>
              <a:avLst/>
              <a:gdLst>
                <a:gd name="T0" fmla="*/ 26 w 38"/>
                <a:gd name="T1" fmla="*/ 30 h 33"/>
                <a:gd name="T2" fmla="*/ 33 w 38"/>
                <a:gd name="T3" fmla="*/ 31 h 33"/>
                <a:gd name="T4" fmla="*/ 32 w 38"/>
                <a:gd name="T5" fmla="*/ 33 h 33"/>
                <a:gd name="T6" fmla="*/ 4 w 38"/>
                <a:gd name="T7" fmla="*/ 16 h 33"/>
                <a:gd name="T8" fmla="*/ 13 w 38"/>
                <a:gd name="T9" fmla="*/ 11 h 33"/>
                <a:gd name="T10" fmla="*/ 30 w 38"/>
                <a:gd name="T11" fmla="*/ 26 h 33"/>
                <a:gd name="T12" fmla="*/ 29 w 38"/>
                <a:gd name="T13" fmla="*/ 26 h 33"/>
                <a:gd name="T14" fmla="*/ 23 w 38"/>
                <a:gd name="T15" fmla="*/ 26 h 33"/>
                <a:gd name="T16" fmla="*/ 26 w 38"/>
                <a:gd name="T17" fmla="*/ 29 h 33"/>
                <a:gd name="T18" fmla="*/ 26 w 38"/>
                <a:gd name="T19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3">
                  <a:moveTo>
                    <a:pt x="26" y="30"/>
                  </a:moveTo>
                  <a:cubicBezTo>
                    <a:pt x="32" y="31"/>
                    <a:pt x="32" y="31"/>
                    <a:pt x="33" y="31"/>
                  </a:cubicBezTo>
                  <a:cubicBezTo>
                    <a:pt x="35" y="32"/>
                    <a:pt x="34" y="33"/>
                    <a:pt x="32" y="33"/>
                  </a:cubicBezTo>
                  <a:cubicBezTo>
                    <a:pt x="25" y="33"/>
                    <a:pt x="8" y="27"/>
                    <a:pt x="4" y="16"/>
                  </a:cubicBezTo>
                  <a:cubicBezTo>
                    <a:pt x="0" y="5"/>
                    <a:pt x="6" y="0"/>
                    <a:pt x="13" y="11"/>
                  </a:cubicBezTo>
                  <a:cubicBezTo>
                    <a:pt x="20" y="22"/>
                    <a:pt x="23" y="23"/>
                    <a:pt x="30" y="26"/>
                  </a:cubicBezTo>
                  <a:cubicBezTo>
                    <a:pt x="37" y="28"/>
                    <a:pt x="38" y="30"/>
                    <a:pt x="29" y="26"/>
                  </a:cubicBezTo>
                  <a:cubicBezTo>
                    <a:pt x="20" y="23"/>
                    <a:pt x="15" y="22"/>
                    <a:pt x="23" y="26"/>
                  </a:cubicBezTo>
                  <a:cubicBezTo>
                    <a:pt x="31" y="30"/>
                    <a:pt x="32" y="31"/>
                    <a:pt x="26" y="29"/>
                  </a:cubicBezTo>
                  <a:cubicBezTo>
                    <a:pt x="20" y="27"/>
                    <a:pt x="20" y="29"/>
                    <a:pt x="26" y="30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93"/>
            <p:cNvSpPr>
              <a:spLocks/>
            </p:cNvSpPr>
            <p:nvPr/>
          </p:nvSpPr>
          <p:spPr bwMode="auto">
            <a:xfrm>
              <a:off x="4044169" y="-701824"/>
              <a:ext cx="307174" cy="382095"/>
            </a:xfrm>
            <a:custGeom>
              <a:avLst/>
              <a:gdLst>
                <a:gd name="T0" fmla="*/ 25 w 31"/>
                <a:gd name="T1" fmla="*/ 35 h 38"/>
                <a:gd name="T2" fmla="*/ 27 w 31"/>
                <a:gd name="T3" fmla="*/ 29 h 38"/>
                <a:gd name="T4" fmla="*/ 25 w 31"/>
                <a:gd name="T5" fmla="*/ 28 h 38"/>
                <a:gd name="T6" fmla="*/ 23 w 31"/>
                <a:gd name="T7" fmla="*/ 25 h 38"/>
                <a:gd name="T8" fmla="*/ 21 w 31"/>
                <a:gd name="T9" fmla="*/ 29 h 38"/>
                <a:gd name="T10" fmla="*/ 20 w 31"/>
                <a:gd name="T11" fmla="*/ 30 h 38"/>
                <a:gd name="T12" fmla="*/ 10 w 31"/>
                <a:gd name="T13" fmla="*/ 12 h 38"/>
                <a:gd name="T14" fmla="*/ 20 w 31"/>
                <a:gd name="T15" fmla="*/ 8 h 38"/>
                <a:gd name="T16" fmla="*/ 27 w 31"/>
                <a:gd name="T17" fmla="*/ 34 h 38"/>
                <a:gd name="T18" fmla="*/ 25 w 31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38">
                  <a:moveTo>
                    <a:pt x="25" y="35"/>
                  </a:moveTo>
                  <a:cubicBezTo>
                    <a:pt x="26" y="33"/>
                    <a:pt x="26" y="34"/>
                    <a:pt x="27" y="29"/>
                  </a:cubicBezTo>
                  <a:cubicBezTo>
                    <a:pt x="28" y="24"/>
                    <a:pt x="25" y="23"/>
                    <a:pt x="25" y="28"/>
                  </a:cubicBezTo>
                  <a:cubicBezTo>
                    <a:pt x="25" y="33"/>
                    <a:pt x="24" y="32"/>
                    <a:pt x="23" y="25"/>
                  </a:cubicBezTo>
                  <a:cubicBezTo>
                    <a:pt x="21" y="17"/>
                    <a:pt x="20" y="21"/>
                    <a:pt x="21" y="29"/>
                  </a:cubicBezTo>
                  <a:cubicBezTo>
                    <a:pt x="23" y="37"/>
                    <a:pt x="20" y="36"/>
                    <a:pt x="20" y="30"/>
                  </a:cubicBezTo>
                  <a:cubicBezTo>
                    <a:pt x="20" y="24"/>
                    <a:pt x="20" y="21"/>
                    <a:pt x="10" y="12"/>
                  </a:cubicBezTo>
                  <a:cubicBezTo>
                    <a:pt x="0" y="2"/>
                    <a:pt x="9" y="0"/>
                    <a:pt x="20" y="8"/>
                  </a:cubicBezTo>
                  <a:cubicBezTo>
                    <a:pt x="31" y="15"/>
                    <a:pt x="30" y="29"/>
                    <a:pt x="27" y="34"/>
                  </a:cubicBezTo>
                  <a:cubicBezTo>
                    <a:pt x="25" y="38"/>
                    <a:pt x="24" y="38"/>
                    <a:pt x="25" y="35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94"/>
            <p:cNvSpPr>
              <a:spLocks/>
            </p:cNvSpPr>
            <p:nvPr/>
          </p:nvSpPr>
          <p:spPr bwMode="auto">
            <a:xfrm>
              <a:off x="4283915" y="-690585"/>
              <a:ext cx="258477" cy="460762"/>
            </a:xfrm>
            <a:custGeom>
              <a:avLst/>
              <a:gdLst>
                <a:gd name="T0" fmla="*/ 8 w 26"/>
                <a:gd name="T1" fmla="*/ 42 h 46"/>
                <a:gd name="T2" fmla="*/ 7 w 26"/>
                <a:gd name="T3" fmla="*/ 41 h 46"/>
                <a:gd name="T4" fmla="*/ 18 w 26"/>
                <a:gd name="T5" fmla="*/ 29 h 46"/>
                <a:gd name="T6" fmla="*/ 16 w 26"/>
                <a:gd name="T7" fmla="*/ 30 h 46"/>
                <a:gd name="T8" fmla="*/ 6 w 26"/>
                <a:gd name="T9" fmla="*/ 40 h 46"/>
                <a:gd name="T10" fmla="*/ 6 w 26"/>
                <a:gd name="T11" fmla="*/ 38 h 46"/>
                <a:gd name="T12" fmla="*/ 15 w 26"/>
                <a:gd name="T13" fmla="*/ 25 h 46"/>
                <a:gd name="T14" fmla="*/ 13 w 26"/>
                <a:gd name="T15" fmla="*/ 25 h 46"/>
                <a:gd name="T16" fmla="*/ 4 w 26"/>
                <a:gd name="T17" fmla="*/ 39 h 46"/>
                <a:gd name="T18" fmla="*/ 2 w 26"/>
                <a:gd name="T19" fmla="*/ 39 h 46"/>
                <a:gd name="T20" fmla="*/ 8 w 26"/>
                <a:gd name="T21" fmla="*/ 13 h 46"/>
                <a:gd name="T22" fmla="*/ 19 w 26"/>
                <a:gd name="T23" fmla="*/ 9 h 46"/>
                <a:gd name="T24" fmla="*/ 8 w 26"/>
                <a:gd name="T25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46">
                  <a:moveTo>
                    <a:pt x="8" y="42"/>
                  </a:moveTo>
                  <a:cubicBezTo>
                    <a:pt x="0" y="46"/>
                    <a:pt x="3" y="43"/>
                    <a:pt x="7" y="41"/>
                  </a:cubicBezTo>
                  <a:cubicBezTo>
                    <a:pt x="13" y="38"/>
                    <a:pt x="17" y="33"/>
                    <a:pt x="18" y="29"/>
                  </a:cubicBezTo>
                  <a:cubicBezTo>
                    <a:pt x="18" y="26"/>
                    <a:pt x="17" y="25"/>
                    <a:pt x="16" y="30"/>
                  </a:cubicBezTo>
                  <a:cubicBezTo>
                    <a:pt x="15" y="32"/>
                    <a:pt x="9" y="38"/>
                    <a:pt x="6" y="40"/>
                  </a:cubicBezTo>
                  <a:cubicBezTo>
                    <a:pt x="3" y="42"/>
                    <a:pt x="3" y="41"/>
                    <a:pt x="6" y="38"/>
                  </a:cubicBezTo>
                  <a:cubicBezTo>
                    <a:pt x="9" y="36"/>
                    <a:pt x="15" y="31"/>
                    <a:pt x="15" y="25"/>
                  </a:cubicBezTo>
                  <a:cubicBezTo>
                    <a:pt x="15" y="19"/>
                    <a:pt x="13" y="21"/>
                    <a:pt x="13" y="25"/>
                  </a:cubicBezTo>
                  <a:cubicBezTo>
                    <a:pt x="13" y="30"/>
                    <a:pt x="8" y="36"/>
                    <a:pt x="4" y="39"/>
                  </a:cubicBezTo>
                  <a:cubicBezTo>
                    <a:pt x="1" y="41"/>
                    <a:pt x="0" y="41"/>
                    <a:pt x="2" y="39"/>
                  </a:cubicBezTo>
                  <a:cubicBezTo>
                    <a:pt x="5" y="36"/>
                    <a:pt x="16" y="26"/>
                    <a:pt x="8" y="13"/>
                  </a:cubicBezTo>
                  <a:cubicBezTo>
                    <a:pt x="0" y="0"/>
                    <a:pt x="16" y="0"/>
                    <a:pt x="19" y="9"/>
                  </a:cubicBezTo>
                  <a:cubicBezTo>
                    <a:pt x="26" y="29"/>
                    <a:pt x="16" y="38"/>
                    <a:pt x="8" y="42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95"/>
            <p:cNvSpPr>
              <a:spLocks/>
            </p:cNvSpPr>
            <p:nvPr/>
          </p:nvSpPr>
          <p:spPr bwMode="auto">
            <a:xfrm>
              <a:off x="3632107" y="-522015"/>
              <a:ext cx="550667" cy="340890"/>
            </a:xfrm>
            <a:custGeom>
              <a:avLst/>
              <a:gdLst>
                <a:gd name="T0" fmla="*/ 18 w 55"/>
                <a:gd name="T1" fmla="*/ 13 h 34"/>
                <a:gd name="T2" fmla="*/ 46 w 55"/>
                <a:gd name="T3" fmla="*/ 26 h 34"/>
                <a:gd name="T4" fmla="*/ 46 w 55"/>
                <a:gd name="T5" fmla="*/ 27 h 34"/>
                <a:gd name="T6" fmla="*/ 26 w 55"/>
                <a:gd name="T7" fmla="*/ 23 h 34"/>
                <a:gd name="T8" fmla="*/ 25 w 55"/>
                <a:gd name="T9" fmla="*/ 25 h 34"/>
                <a:gd name="T10" fmla="*/ 44 w 55"/>
                <a:gd name="T11" fmla="*/ 28 h 34"/>
                <a:gd name="T12" fmla="*/ 45 w 55"/>
                <a:gd name="T13" fmla="*/ 29 h 34"/>
                <a:gd name="T14" fmla="*/ 29 w 55"/>
                <a:gd name="T15" fmla="*/ 28 h 34"/>
                <a:gd name="T16" fmla="*/ 28 w 55"/>
                <a:gd name="T17" fmla="*/ 29 h 34"/>
                <a:gd name="T18" fmla="*/ 45 w 55"/>
                <a:gd name="T19" fmla="*/ 30 h 34"/>
                <a:gd name="T20" fmla="*/ 46 w 55"/>
                <a:gd name="T21" fmla="*/ 31 h 34"/>
                <a:gd name="T22" fmla="*/ 7 w 55"/>
                <a:gd name="T23" fmla="*/ 17 h 34"/>
                <a:gd name="T24" fmla="*/ 18 w 55"/>
                <a:gd name="T25" fmla="*/ 1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34">
                  <a:moveTo>
                    <a:pt x="18" y="13"/>
                  </a:moveTo>
                  <a:cubicBezTo>
                    <a:pt x="25" y="26"/>
                    <a:pt x="43" y="26"/>
                    <a:pt x="46" y="26"/>
                  </a:cubicBezTo>
                  <a:cubicBezTo>
                    <a:pt x="50" y="26"/>
                    <a:pt x="50" y="27"/>
                    <a:pt x="46" y="27"/>
                  </a:cubicBezTo>
                  <a:cubicBezTo>
                    <a:pt x="40" y="27"/>
                    <a:pt x="32" y="27"/>
                    <a:pt x="26" y="23"/>
                  </a:cubicBezTo>
                  <a:cubicBezTo>
                    <a:pt x="23" y="21"/>
                    <a:pt x="19" y="21"/>
                    <a:pt x="25" y="25"/>
                  </a:cubicBezTo>
                  <a:cubicBezTo>
                    <a:pt x="32" y="29"/>
                    <a:pt x="39" y="28"/>
                    <a:pt x="44" y="28"/>
                  </a:cubicBezTo>
                  <a:cubicBezTo>
                    <a:pt x="49" y="28"/>
                    <a:pt x="49" y="28"/>
                    <a:pt x="45" y="29"/>
                  </a:cubicBezTo>
                  <a:cubicBezTo>
                    <a:pt x="42" y="30"/>
                    <a:pt x="32" y="29"/>
                    <a:pt x="29" y="28"/>
                  </a:cubicBezTo>
                  <a:cubicBezTo>
                    <a:pt x="24" y="26"/>
                    <a:pt x="24" y="27"/>
                    <a:pt x="28" y="29"/>
                  </a:cubicBezTo>
                  <a:cubicBezTo>
                    <a:pt x="32" y="31"/>
                    <a:pt x="40" y="32"/>
                    <a:pt x="45" y="30"/>
                  </a:cubicBezTo>
                  <a:cubicBezTo>
                    <a:pt x="50" y="29"/>
                    <a:pt x="55" y="29"/>
                    <a:pt x="46" y="31"/>
                  </a:cubicBezTo>
                  <a:cubicBezTo>
                    <a:pt x="38" y="34"/>
                    <a:pt x="22" y="34"/>
                    <a:pt x="7" y="17"/>
                  </a:cubicBezTo>
                  <a:cubicBezTo>
                    <a:pt x="0" y="9"/>
                    <a:pt x="11" y="0"/>
                    <a:pt x="18" y="13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96"/>
            <p:cNvSpPr>
              <a:spLocks/>
            </p:cNvSpPr>
            <p:nvPr/>
          </p:nvSpPr>
          <p:spPr bwMode="auto">
            <a:xfrm>
              <a:off x="2939093" y="-241062"/>
              <a:ext cx="614348" cy="389587"/>
            </a:xfrm>
            <a:custGeom>
              <a:avLst/>
              <a:gdLst>
                <a:gd name="T0" fmla="*/ 5 w 61"/>
                <a:gd name="T1" fmla="*/ 9 h 39"/>
                <a:gd name="T2" fmla="*/ 8 w 61"/>
                <a:gd name="T3" fmla="*/ 8 h 39"/>
                <a:gd name="T4" fmla="*/ 50 w 61"/>
                <a:gd name="T5" fmla="*/ 36 h 39"/>
                <a:gd name="T6" fmla="*/ 50 w 61"/>
                <a:gd name="T7" fmla="*/ 38 h 39"/>
                <a:gd name="T8" fmla="*/ 5 w 61"/>
                <a:gd name="T9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9">
                  <a:moveTo>
                    <a:pt x="5" y="9"/>
                  </a:moveTo>
                  <a:cubicBezTo>
                    <a:pt x="7" y="0"/>
                    <a:pt x="9" y="4"/>
                    <a:pt x="8" y="8"/>
                  </a:cubicBezTo>
                  <a:cubicBezTo>
                    <a:pt x="1" y="25"/>
                    <a:pt x="31" y="36"/>
                    <a:pt x="50" y="36"/>
                  </a:cubicBezTo>
                  <a:cubicBezTo>
                    <a:pt x="61" y="35"/>
                    <a:pt x="57" y="39"/>
                    <a:pt x="50" y="38"/>
                  </a:cubicBezTo>
                  <a:cubicBezTo>
                    <a:pt x="19" y="36"/>
                    <a:pt x="0" y="24"/>
                    <a:pt x="5" y="9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97"/>
            <p:cNvSpPr>
              <a:spLocks/>
            </p:cNvSpPr>
            <p:nvPr/>
          </p:nvSpPr>
          <p:spPr bwMode="auto">
            <a:xfrm>
              <a:off x="2969061" y="-402142"/>
              <a:ext cx="161080" cy="239746"/>
            </a:xfrm>
            <a:custGeom>
              <a:avLst/>
              <a:gdLst>
                <a:gd name="T0" fmla="*/ 3 w 16"/>
                <a:gd name="T1" fmla="*/ 17 h 24"/>
                <a:gd name="T2" fmla="*/ 1 w 16"/>
                <a:gd name="T3" fmla="*/ 17 h 24"/>
                <a:gd name="T4" fmla="*/ 15 w 16"/>
                <a:gd name="T5" fmla="*/ 10 h 24"/>
                <a:gd name="T6" fmla="*/ 10 w 16"/>
                <a:gd name="T7" fmla="*/ 20 h 24"/>
                <a:gd name="T8" fmla="*/ 8 w 16"/>
                <a:gd name="T9" fmla="*/ 19 h 24"/>
                <a:gd name="T10" fmla="*/ 3 w 16"/>
                <a:gd name="T11" fmla="*/ 1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3" y="17"/>
                  </a:moveTo>
                  <a:cubicBezTo>
                    <a:pt x="2" y="23"/>
                    <a:pt x="1" y="20"/>
                    <a:pt x="1" y="17"/>
                  </a:cubicBezTo>
                  <a:cubicBezTo>
                    <a:pt x="0" y="5"/>
                    <a:pt x="16" y="0"/>
                    <a:pt x="15" y="10"/>
                  </a:cubicBezTo>
                  <a:cubicBezTo>
                    <a:pt x="15" y="13"/>
                    <a:pt x="13" y="17"/>
                    <a:pt x="10" y="20"/>
                  </a:cubicBezTo>
                  <a:cubicBezTo>
                    <a:pt x="5" y="24"/>
                    <a:pt x="6" y="21"/>
                    <a:pt x="8" y="19"/>
                  </a:cubicBezTo>
                  <a:cubicBezTo>
                    <a:pt x="10" y="15"/>
                    <a:pt x="4" y="13"/>
                    <a:pt x="3" y="17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98"/>
            <p:cNvSpPr>
              <a:spLocks/>
            </p:cNvSpPr>
            <p:nvPr/>
          </p:nvSpPr>
          <p:spPr bwMode="auto">
            <a:xfrm>
              <a:off x="3309948" y="-139920"/>
              <a:ext cx="232254" cy="250985"/>
            </a:xfrm>
            <a:custGeom>
              <a:avLst/>
              <a:gdLst>
                <a:gd name="T0" fmla="*/ 17 w 23"/>
                <a:gd name="T1" fmla="*/ 8 h 25"/>
                <a:gd name="T2" fmla="*/ 13 w 23"/>
                <a:gd name="T3" fmla="*/ 23 h 25"/>
                <a:gd name="T4" fmla="*/ 12 w 23"/>
                <a:gd name="T5" fmla="*/ 24 h 25"/>
                <a:gd name="T6" fmla="*/ 12 w 23"/>
                <a:gd name="T7" fmla="*/ 6 h 25"/>
                <a:gd name="T8" fmla="*/ 17 w 23"/>
                <a:gd name="T9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5">
                  <a:moveTo>
                    <a:pt x="17" y="8"/>
                  </a:moveTo>
                  <a:cubicBezTo>
                    <a:pt x="3" y="12"/>
                    <a:pt x="11" y="21"/>
                    <a:pt x="13" y="23"/>
                  </a:cubicBezTo>
                  <a:cubicBezTo>
                    <a:pt x="16" y="25"/>
                    <a:pt x="14" y="25"/>
                    <a:pt x="12" y="24"/>
                  </a:cubicBezTo>
                  <a:cubicBezTo>
                    <a:pt x="10" y="22"/>
                    <a:pt x="0" y="14"/>
                    <a:pt x="12" y="6"/>
                  </a:cubicBezTo>
                  <a:cubicBezTo>
                    <a:pt x="20" y="0"/>
                    <a:pt x="23" y="6"/>
                    <a:pt x="17" y="8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99"/>
            <p:cNvSpPr>
              <a:spLocks/>
            </p:cNvSpPr>
            <p:nvPr/>
          </p:nvSpPr>
          <p:spPr bwMode="auto">
            <a:xfrm>
              <a:off x="3220044" y="141033"/>
              <a:ext cx="232254" cy="209777"/>
            </a:xfrm>
            <a:custGeom>
              <a:avLst/>
              <a:gdLst>
                <a:gd name="T0" fmla="*/ 20 w 23"/>
                <a:gd name="T1" fmla="*/ 3 h 21"/>
                <a:gd name="T2" fmla="*/ 19 w 23"/>
                <a:gd name="T3" fmla="*/ 4 h 21"/>
                <a:gd name="T4" fmla="*/ 6 w 23"/>
                <a:gd name="T5" fmla="*/ 15 h 21"/>
                <a:gd name="T6" fmla="*/ 1 w 23"/>
                <a:gd name="T7" fmla="*/ 13 h 21"/>
                <a:gd name="T8" fmla="*/ 20 w 23"/>
                <a:gd name="T9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1">
                  <a:moveTo>
                    <a:pt x="20" y="3"/>
                  </a:moveTo>
                  <a:cubicBezTo>
                    <a:pt x="23" y="4"/>
                    <a:pt x="23" y="5"/>
                    <a:pt x="19" y="4"/>
                  </a:cubicBezTo>
                  <a:cubicBezTo>
                    <a:pt x="17" y="4"/>
                    <a:pt x="2" y="4"/>
                    <a:pt x="6" y="15"/>
                  </a:cubicBezTo>
                  <a:cubicBezTo>
                    <a:pt x="8" y="20"/>
                    <a:pt x="0" y="21"/>
                    <a:pt x="1" y="13"/>
                  </a:cubicBezTo>
                  <a:cubicBezTo>
                    <a:pt x="3" y="0"/>
                    <a:pt x="17" y="3"/>
                    <a:pt x="20" y="3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00"/>
            <p:cNvSpPr>
              <a:spLocks/>
            </p:cNvSpPr>
            <p:nvPr/>
          </p:nvSpPr>
          <p:spPr bwMode="auto">
            <a:xfrm>
              <a:off x="3242520" y="-199857"/>
              <a:ext cx="239746" cy="299682"/>
            </a:xfrm>
            <a:custGeom>
              <a:avLst/>
              <a:gdLst>
                <a:gd name="T0" fmla="*/ 12 w 24"/>
                <a:gd name="T1" fmla="*/ 28 h 30"/>
                <a:gd name="T2" fmla="*/ 13 w 24"/>
                <a:gd name="T3" fmla="*/ 5 h 30"/>
                <a:gd name="T4" fmla="*/ 17 w 24"/>
                <a:gd name="T5" fmla="*/ 8 h 30"/>
                <a:gd name="T6" fmla="*/ 13 w 24"/>
                <a:gd name="T7" fmla="*/ 27 h 30"/>
                <a:gd name="T8" fmla="*/ 12 w 24"/>
                <a:gd name="T9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0">
                  <a:moveTo>
                    <a:pt x="12" y="28"/>
                  </a:moveTo>
                  <a:cubicBezTo>
                    <a:pt x="9" y="27"/>
                    <a:pt x="0" y="14"/>
                    <a:pt x="13" y="5"/>
                  </a:cubicBezTo>
                  <a:cubicBezTo>
                    <a:pt x="20" y="0"/>
                    <a:pt x="24" y="6"/>
                    <a:pt x="17" y="8"/>
                  </a:cubicBezTo>
                  <a:cubicBezTo>
                    <a:pt x="3" y="12"/>
                    <a:pt x="11" y="26"/>
                    <a:pt x="13" y="27"/>
                  </a:cubicBezTo>
                  <a:cubicBezTo>
                    <a:pt x="15" y="29"/>
                    <a:pt x="14" y="30"/>
                    <a:pt x="12" y="28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01"/>
            <p:cNvSpPr>
              <a:spLocks/>
            </p:cNvSpPr>
            <p:nvPr/>
          </p:nvSpPr>
          <p:spPr bwMode="auto">
            <a:xfrm>
              <a:off x="3051474" y="141033"/>
              <a:ext cx="280953" cy="209777"/>
            </a:xfrm>
            <a:custGeom>
              <a:avLst/>
              <a:gdLst>
                <a:gd name="T0" fmla="*/ 25 w 28"/>
                <a:gd name="T1" fmla="*/ 0 h 21"/>
                <a:gd name="T2" fmla="*/ 24 w 28"/>
                <a:gd name="T3" fmla="*/ 1 h 21"/>
                <a:gd name="T4" fmla="*/ 6 w 28"/>
                <a:gd name="T5" fmla="*/ 15 h 21"/>
                <a:gd name="T6" fmla="*/ 1 w 28"/>
                <a:gd name="T7" fmla="*/ 14 h 21"/>
                <a:gd name="T8" fmla="*/ 25 w 28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1">
                  <a:moveTo>
                    <a:pt x="25" y="0"/>
                  </a:moveTo>
                  <a:cubicBezTo>
                    <a:pt x="28" y="1"/>
                    <a:pt x="28" y="2"/>
                    <a:pt x="24" y="1"/>
                  </a:cubicBezTo>
                  <a:cubicBezTo>
                    <a:pt x="22" y="1"/>
                    <a:pt x="2" y="4"/>
                    <a:pt x="6" y="15"/>
                  </a:cubicBezTo>
                  <a:cubicBezTo>
                    <a:pt x="7" y="21"/>
                    <a:pt x="0" y="21"/>
                    <a:pt x="1" y="14"/>
                  </a:cubicBezTo>
                  <a:cubicBezTo>
                    <a:pt x="4" y="1"/>
                    <a:pt x="22" y="0"/>
                    <a:pt x="25" y="0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02"/>
            <p:cNvSpPr>
              <a:spLocks/>
            </p:cNvSpPr>
            <p:nvPr/>
          </p:nvSpPr>
          <p:spPr bwMode="auto">
            <a:xfrm>
              <a:off x="3028998" y="-630649"/>
              <a:ext cx="262222" cy="288445"/>
            </a:xfrm>
            <a:custGeom>
              <a:avLst/>
              <a:gdLst>
                <a:gd name="T0" fmla="*/ 3 w 26"/>
                <a:gd name="T1" fmla="*/ 22 h 29"/>
                <a:gd name="T2" fmla="*/ 1 w 26"/>
                <a:gd name="T3" fmla="*/ 24 h 29"/>
                <a:gd name="T4" fmla="*/ 16 w 26"/>
                <a:gd name="T5" fmla="*/ 3 h 29"/>
                <a:gd name="T6" fmla="*/ 18 w 26"/>
                <a:gd name="T7" fmla="*/ 22 h 29"/>
                <a:gd name="T8" fmla="*/ 14 w 26"/>
                <a:gd name="T9" fmla="*/ 24 h 29"/>
                <a:gd name="T10" fmla="*/ 14 w 26"/>
                <a:gd name="T11" fmla="*/ 18 h 29"/>
                <a:gd name="T12" fmla="*/ 10 w 26"/>
                <a:gd name="T13" fmla="*/ 21 h 29"/>
                <a:gd name="T14" fmla="*/ 8 w 26"/>
                <a:gd name="T15" fmla="*/ 20 h 29"/>
                <a:gd name="T16" fmla="*/ 5 w 26"/>
                <a:gd name="T17" fmla="*/ 21 h 29"/>
                <a:gd name="T18" fmla="*/ 3 w 26"/>
                <a:gd name="T19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9">
                  <a:moveTo>
                    <a:pt x="3" y="22"/>
                  </a:moveTo>
                  <a:cubicBezTo>
                    <a:pt x="3" y="25"/>
                    <a:pt x="0" y="28"/>
                    <a:pt x="1" y="24"/>
                  </a:cubicBezTo>
                  <a:cubicBezTo>
                    <a:pt x="1" y="22"/>
                    <a:pt x="6" y="6"/>
                    <a:pt x="16" y="3"/>
                  </a:cubicBezTo>
                  <a:cubicBezTo>
                    <a:pt x="26" y="0"/>
                    <a:pt x="26" y="15"/>
                    <a:pt x="18" y="22"/>
                  </a:cubicBezTo>
                  <a:cubicBezTo>
                    <a:pt x="11" y="29"/>
                    <a:pt x="10" y="29"/>
                    <a:pt x="14" y="24"/>
                  </a:cubicBezTo>
                  <a:cubicBezTo>
                    <a:pt x="23" y="13"/>
                    <a:pt x="19" y="11"/>
                    <a:pt x="14" y="18"/>
                  </a:cubicBezTo>
                  <a:cubicBezTo>
                    <a:pt x="9" y="26"/>
                    <a:pt x="6" y="29"/>
                    <a:pt x="10" y="21"/>
                  </a:cubicBezTo>
                  <a:cubicBezTo>
                    <a:pt x="17" y="8"/>
                    <a:pt x="14" y="9"/>
                    <a:pt x="8" y="20"/>
                  </a:cubicBezTo>
                  <a:cubicBezTo>
                    <a:pt x="4" y="28"/>
                    <a:pt x="2" y="28"/>
                    <a:pt x="5" y="21"/>
                  </a:cubicBezTo>
                  <a:cubicBezTo>
                    <a:pt x="11" y="8"/>
                    <a:pt x="6" y="12"/>
                    <a:pt x="3" y="22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03"/>
            <p:cNvSpPr>
              <a:spLocks/>
            </p:cNvSpPr>
            <p:nvPr/>
          </p:nvSpPr>
          <p:spPr bwMode="auto">
            <a:xfrm>
              <a:off x="3122647" y="-611920"/>
              <a:ext cx="378350" cy="329650"/>
            </a:xfrm>
            <a:custGeom>
              <a:avLst/>
              <a:gdLst>
                <a:gd name="T0" fmla="*/ 25 w 38"/>
                <a:gd name="T1" fmla="*/ 11 h 33"/>
                <a:gd name="T2" fmla="*/ 34 w 38"/>
                <a:gd name="T3" fmla="*/ 16 h 33"/>
                <a:gd name="T4" fmla="*/ 6 w 38"/>
                <a:gd name="T5" fmla="*/ 33 h 33"/>
                <a:gd name="T6" fmla="*/ 5 w 38"/>
                <a:gd name="T7" fmla="*/ 31 h 33"/>
                <a:gd name="T8" fmla="*/ 12 w 38"/>
                <a:gd name="T9" fmla="*/ 30 h 33"/>
                <a:gd name="T10" fmla="*/ 12 w 38"/>
                <a:gd name="T11" fmla="*/ 29 h 33"/>
                <a:gd name="T12" fmla="*/ 15 w 38"/>
                <a:gd name="T13" fmla="*/ 26 h 33"/>
                <a:gd name="T14" fmla="*/ 9 w 38"/>
                <a:gd name="T15" fmla="*/ 26 h 33"/>
                <a:gd name="T16" fmla="*/ 8 w 38"/>
                <a:gd name="T17" fmla="*/ 26 h 33"/>
                <a:gd name="T18" fmla="*/ 25 w 38"/>
                <a:gd name="T19" fmla="*/ 1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3">
                  <a:moveTo>
                    <a:pt x="25" y="11"/>
                  </a:moveTo>
                  <a:cubicBezTo>
                    <a:pt x="32" y="0"/>
                    <a:pt x="38" y="5"/>
                    <a:pt x="34" y="16"/>
                  </a:cubicBezTo>
                  <a:cubicBezTo>
                    <a:pt x="30" y="27"/>
                    <a:pt x="12" y="33"/>
                    <a:pt x="6" y="33"/>
                  </a:cubicBezTo>
                  <a:cubicBezTo>
                    <a:pt x="4" y="33"/>
                    <a:pt x="3" y="32"/>
                    <a:pt x="5" y="31"/>
                  </a:cubicBezTo>
                  <a:cubicBezTo>
                    <a:pt x="6" y="31"/>
                    <a:pt x="6" y="31"/>
                    <a:pt x="12" y="30"/>
                  </a:cubicBezTo>
                  <a:cubicBezTo>
                    <a:pt x="18" y="29"/>
                    <a:pt x="18" y="27"/>
                    <a:pt x="12" y="29"/>
                  </a:cubicBezTo>
                  <a:cubicBezTo>
                    <a:pt x="6" y="31"/>
                    <a:pt x="7" y="30"/>
                    <a:pt x="15" y="26"/>
                  </a:cubicBezTo>
                  <a:cubicBezTo>
                    <a:pt x="23" y="22"/>
                    <a:pt x="18" y="23"/>
                    <a:pt x="9" y="26"/>
                  </a:cubicBezTo>
                  <a:cubicBezTo>
                    <a:pt x="0" y="30"/>
                    <a:pt x="1" y="28"/>
                    <a:pt x="8" y="26"/>
                  </a:cubicBezTo>
                  <a:cubicBezTo>
                    <a:pt x="15" y="23"/>
                    <a:pt x="18" y="22"/>
                    <a:pt x="25" y="11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04"/>
            <p:cNvSpPr>
              <a:spLocks/>
            </p:cNvSpPr>
            <p:nvPr/>
          </p:nvSpPr>
          <p:spPr bwMode="auto">
            <a:xfrm>
              <a:off x="2909125" y="-701824"/>
              <a:ext cx="310921" cy="382095"/>
            </a:xfrm>
            <a:custGeom>
              <a:avLst/>
              <a:gdLst>
                <a:gd name="T0" fmla="*/ 21 w 31"/>
                <a:gd name="T1" fmla="*/ 12 h 38"/>
                <a:gd name="T2" fmla="*/ 11 w 31"/>
                <a:gd name="T3" fmla="*/ 30 h 38"/>
                <a:gd name="T4" fmla="*/ 9 w 31"/>
                <a:gd name="T5" fmla="*/ 29 h 38"/>
                <a:gd name="T6" fmla="*/ 8 w 31"/>
                <a:gd name="T7" fmla="*/ 25 h 38"/>
                <a:gd name="T8" fmla="*/ 6 w 31"/>
                <a:gd name="T9" fmla="*/ 28 h 38"/>
                <a:gd name="T10" fmla="*/ 4 w 31"/>
                <a:gd name="T11" fmla="*/ 29 h 38"/>
                <a:gd name="T12" fmla="*/ 5 w 31"/>
                <a:gd name="T13" fmla="*/ 35 h 38"/>
                <a:gd name="T14" fmla="*/ 3 w 31"/>
                <a:gd name="T15" fmla="*/ 34 h 38"/>
                <a:gd name="T16" fmla="*/ 11 w 31"/>
                <a:gd name="T17" fmla="*/ 8 h 38"/>
                <a:gd name="T18" fmla="*/ 21 w 31"/>
                <a:gd name="T19" fmla="*/ 1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38">
                  <a:moveTo>
                    <a:pt x="21" y="12"/>
                  </a:moveTo>
                  <a:cubicBezTo>
                    <a:pt x="11" y="21"/>
                    <a:pt x="11" y="24"/>
                    <a:pt x="11" y="30"/>
                  </a:cubicBezTo>
                  <a:cubicBezTo>
                    <a:pt x="11" y="36"/>
                    <a:pt x="8" y="37"/>
                    <a:pt x="9" y="29"/>
                  </a:cubicBezTo>
                  <a:cubicBezTo>
                    <a:pt x="10" y="21"/>
                    <a:pt x="9" y="17"/>
                    <a:pt x="8" y="25"/>
                  </a:cubicBezTo>
                  <a:cubicBezTo>
                    <a:pt x="7" y="32"/>
                    <a:pt x="6" y="33"/>
                    <a:pt x="6" y="28"/>
                  </a:cubicBezTo>
                  <a:cubicBezTo>
                    <a:pt x="6" y="23"/>
                    <a:pt x="3" y="24"/>
                    <a:pt x="4" y="29"/>
                  </a:cubicBezTo>
                  <a:cubicBezTo>
                    <a:pt x="5" y="34"/>
                    <a:pt x="5" y="33"/>
                    <a:pt x="5" y="35"/>
                  </a:cubicBezTo>
                  <a:cubicBezTo>
                    <a:pt x="7" y="38"/>
                    <a:pt x="5" y="38"/>
                    <a:pt x="3" y="34"/>
                  </a:cubicBezTo>
                  <a:cubicBezTo>
                    <a:pt x="1" y="29"/>
                    <a:pt x="0" y="15"/>
                    <a:pt x="11" y="8"/>
                  </a:cubicBezTo>
                  <a:cubicBezTo>
                    <a:pt x="22" y="0"/>
                    <a:pt x="31" y="2"/>
                    <a:pt x="21" y="12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05"/>
            <p:cNvSpPr>
              <a:spLocks/>
            </p:cNvSpPr>
            <p:nvPr/>
          </p:nvSpPr>
          <p:spPr bwMode="auto">
            <a:xfrm>
              <a:off x="2710584" y="-690585"/>
              <a:ext cx="269714" cy="460762"/>
            </a:xfrm>
            <a:custGeom>
              <a:avLst/>
              <a:gdLst>
                <a:gd name="T0" fmla="*/ 24 w 27"/>
                <a:gd name="T1" fmla="*/ 39 h 46"/>
                <a:gd name="T2" fmla="*/ 23 w 27"/>
                <a:gd name="T3" fmla="*/ 39 h 46"/>
                <a:gd name="T4" fmla="*/ 14 w 27"/>
                <a:gd name="T5" fmla="*/ 25 h 46"/>
                <a:gd name="T6" fmla="*/ 12 w 27"/>
                <a:gd name="T7" fmla="*/ 25 h 46"/>
                <a:gd name="T8" fmla="*/ 21 w 27"/>
                <a:gd name="T9" fmla="*/ 38 h 46"/>
                <a:gd name="T10" fmla="*/ 21 w 27"/>
                <a:gd name="T11" fmla="*/ 40 h 46"/>
                <a:gd name="T12" fmla="*/ 11 w 27"/>
                <a:gd name="T13" fmla="*/ 30 h 46"/>
                <a:gd name="T14" fmla="*/ 9 w 27"/>
                <a:gd name="T15" fmla="*/ 29 h 46"/>
                <a:gd name="T16" fmla="*/ 19 w 27"/>
                <a:gd name="T17" fmla="*/ 41 h 46"/>
                <a:gd name="T18" fmla="*/ 19 w 27"/>
                <a:gd name="T19" fmla="*/ 42 h 46"/>
                <a:gd name="T20" fmla="*/ 8 w 27"/>
                <a:gd name="T21" fmla="*/ 9 h 46"/>
                <a:gd name="T22" fmla="*/ 19 w 27"/>
                <a:gd name="T23" fmla="*/ 13 h 46"/>
                <a:gd name="T24" fmla="*/ 24 w 27"/>
                <a:gd name="T25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" h="46">
                  <a:moveTo>
                    <a:pt x="24" y="39"/>
                  </a:moveTo>
                  <a:cubicBezTo>
                    <a:pt x="26" y="41"/>
                    <a:pt x="26" y="41"/>
                    <a:pt x="23" y="39"/>
                  </a:cubicBezTo>
                  <a:cubicBezTo>
                    <a:pt x="19" y="36"/>
                    <a:pt x="14" y="30"/>
                    <a:pt x="14" y="25"/>
                  </a:cubicBezTo>
                  <a:cubicBezTo>
                    <a:pt x="14" y="21"/>
                    <a:pt x="12" y="19"/>
                    <a:pt x="12" y="25"/>
                  </a:cubicBezTo>
                  <a:cubicBezTo>
                    <a:pt x="12" y="31"/>
                    <a:pt x="18" y="36"/>
                    <a:pt x="21" y="38"/>
                  </a:cubicBezTo>
                  <a:cubicBezTo>
                    <a:pt x="24" y="41"/>
                    <a:pt x="23" y="42"/>
                    <a:pt x="21" y="40"/>
                  </a:cubicBezTo>
                  <a:cubicBezTo>
                    <a:pt x="18" y="38"/>
                    <a:pt x="12" y="32"/>
                    <a:pt x="11" y="30"/>
                  </a:cubicBezTo>
                  <a:cubicBezTo>
                    <a:pt x="10" y="25"/>
                    <a:pt x="9" y="26"/>
                    <a:pt x="9" y="29"/>
                  </a:cubicBezTo>
                  <a:cubicBezTo>
                    <a:pt x="10" y="33"/>
                    <a:pt x="14" y="38"/>
                    <a:pt x="19" y="41"/>
                  </a:cubicBezTo>
                  <a:cubicBezTo>
                    <a:pt x="24" y="43"/>
                    <a:pt x="27" y="46"/>
                    <a:pt x="19" y="42"/>
                  </a:cubicBezTo>
                  <a:cubicBezTo>
                    <a:pt x="11" y="38"/>
                    <a:pt x="0" y="29"/>
                    <a:pt x="8" y="9"/>
                  </a:cubicBezTo>
                  <a:cubicBezTo>
                    <a:pt x="11" y="0"/>
                    <a:pt x="27" y="0"/>
                    <a:pt x="19" y="13"/>
                  </a:cubicBezTo>
                  <a:cubicBezTo>
                    <a:pt x="11" y="26"/>
                    <a:pt x="22" y="36"/>
                    <a:pt x="24" y="39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06"/>
            <p:cNvSpPr>
              <a:spLocks/>
            </p:cNvSpPr>
            <p:nvPr/>
          </p:nvSpPr>
          <p:spPr bwMode="auto">
            <a:xfrm>
              <a:off x="3081442" y="-522015"/>
              <a:ext cx="550667" cy="340890"/>
            </a:xfrm>
            <a:custGeom>
              <a:avLst/>
              <a:gdLst>
                <a:gd name="T0" fmla="*/ 9 w 55"/>
                <a:gd name="T1" fmla="*/ 31 h 34"/>
                <a:gd name="T2" fmla="*/ 10 w 55"/>
                <a:gd name="T3" fmla="*/ 30 h 34"/>
                <a:gd name="T4" fmla="*/ 27 w 55"/>
                <a:gd name="T5" fmla="*/ 29 h 34"/>
                <a:gd name="T6" fmla="*/ 26 w 55"/>
                <a:gd name="T7" fmla="*/ 28 h 34"/>
                <a:gd name="T8" fmla="*/ 10 w 55"/>
                <a:gd name="T9" fmla="*/ 29 h 34"/>
                <a:gd name="T10" fmla="*/ 11 w 55"/>
                <a:gd name="T11" fmla="*/ 28 h 34"/>
                <a:gd name="T12" fmla="*/ 29 w 55"/>
                <a:gd name="T13" fmla="*/ 25 h 34"/>
                <a:gd name="T14" fmla="*/ 29 w 55"/>
                <a:gd name="T15" fmla="*/ 23 h 34"/>
                <a:gd name="T16" fmla="*/ 9 w 55"/>
                <a:gd name="T17" fmla="*/ 27 h 34"/>
                <a:gd name="T18" fmla="*/ 8 w 55"/>
                <a:gd name="T19" fmla="*/ 26 h 34"/>
                <a:gd name="T20" fmla="*/ 37 w 55"/>
                <a:gd name="T21" fmla="*/ 13 h 34"/>
                <a:gd name="T22" fmla="*/ 48 w 55"/>
                <a:gd name="T23" fmla="*/ 17 h 34"/>
                <a:gd name="T24" fmla="*/ 9 w 55"/>
                <a:gd name="T25" fmla="*/ 3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34">
                  <a:moveTo>
                    <a:pt x="9" y="31"/>
                  </a:moveTo>
                  <a:cubicBezTo>
                    <a:pt x="0" y="29"/>
                    <a:pt x="5" y="29"/>
                    <a:pt x="10" y="30"/>
                  </a:cubicBezTo>
                  <a:cubicBezTo>
                    <a:pt x="15" y="32"/>
                    <a:pt x="23" y="31"/>
                    <a:pt x="27" y="29"/>
                  </a:cubicBezTo>
                  <a:cubicBezTo>
                    <a:pt x="31" y="27"/>
                    <a:pt x="31" y="26"/>
                    <a:pt x="26" y="28"/>
                  </a:cubicBezTo>
                  <a:cubicBezTo>
                    <a:pt x="22" y="29"/>
                    <a:pt x="13" y="30"/>
                    <a:pt x="10" y="29"/>
                  </a:cubicBezTo>
                  <a:cubicBezTo>
                    <a:pt x="6" y="28"/>
                    <a:pt x="6" y="28"/>
                    <a:pt x="11" y="28"/>
                  </a:cubicBezTo>
                  <a:cubicBezTo>
                    <a:pt x="15" y="28"/>
                    <a:pt x="23" y="29"/>
                    <a:pt x="29" y="25"/>
                  </a:cubicBezTo>
                  <a:cubicBezTo>
                    <a:pt x="36" y="21"/>
                    <a:pt x="32" y="21"/>
                    <a:pt x="29" y="23"/>
                  </a:cubicBezTo>
                  <a:cubicBezTo>
                    <a:pt x="23" y="27"/>
                    <a:pt x="15" y="27"/>
                    <a:pt x="9" y="27"/>
                  </a:cubicBezTo>
                  <a:cubicBezTo>
                    <a:pt x="5" y="27"/>
                    <a:pt x="5" y="26"/>
                    <a:pt x="8" y="26"/>
                  </a:cubicBezTo>
                  <a:cubicBezTo>
                    <a:pt x="12" y="26"/>
                    <a:pt x="29" y="26"/>
                    <a:pt x="37" y="13"/>
                  </a:cubicBezTo>
                  <a:cubicBezTo>
                    <a:pt x="44" y="0"/>
                    <a:pt x="55" y="9"/>
                    <a:pt x="48" y="17"/>
                  </a:cubicBezTo>
                  <a:cubicBezTo>
                    <a:pt x="33" y="34"/>
                    <a:pt x="17" y="34"/>
                    <a:pt x="9" y="31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07"/>
            <p:cNvSpPr>
              <a:spLocks/>
            </p:cNvSpPr>
            <p:nvPr/>
          </p:nvSpPr>
          <p:spPr bwMode="auto">
            <a:xfrm>
              <a:off x="4104106" y="-360935"/>
              <a:ext cx="1490918" cy="610604"/>
            </a:xfrm>
            <a:custGeom>
              <a:avLst/>
              <a:gdLst>
                <a:gd name="T0" fmla="*/ 10 w 149"/>
                <a:gd name="T1" fmla="*/ 48 h 61"/>
                <a:gd name="T2" fmla="*/ 55 w 149"/>
                <a:gd name="T3" fmla="*/ 33 h 61"/>
                <a:gd name="T4" fmla="*/ 144 w 149"/>
                <a:gd name="T5" fmla="*/ 28 h 61"/>
                <a:gd name="T6" fmla="*/ 129 w 149"/>
                <a:gd name="T7" fmla="*/ 34 h 61"/>
                <a:gd name="T8" fmla="*/ 134 w 149"/>
                <a:gd name="T9" fmla="*/ 25 h 61"/>
                <a:gd name="T10" fmla="*/ 132 w 149"/>
                <a:gd name="T11" fmla="*/ 31 h 61"/>
                <a:gd name="T12" fmla="*/ 134 w 149"/>
                <a:gd name="T13" fmla="*/ 18 h 61"/>
                <a:gd name="T14" fmla="*/ 54 w 149"/>
                <a:gd name="T15" fmla="*/ 41 h 61"/>
                <a:gd name="T16" fmla="*/ 7 w 149"/>
                <a:gd name="T17" fmla="*/ 49 h 61"/>
                <a:gd name="T18" fmla="*/ 10 w 149"/>
                <a:gd name="T19" fmla="*/ 4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61">
                  <a:moveTo>
                    <a:pt x="10" y="48"/>
                  </a:moveTo>
                  <a:cubicBezTo>
                    <a:pt x="18" y="53"/>
                    <a:pt x="33" y="53"/>
                    <a:pt x="55" y="33"/>
                  </a:cubicBezTo>
                  <a:cubicBezTo>
                    <a:pt x="91" y="0"/>
                    <a:pt x="149" y="8"/>
                    <a:pt x="144" y="28"/>
                  </a:cubicBezTo>
                  <a:cubicBezTo>
                    <a:pt x="142" y="34"/>
                    <a:pt x="134" y="36"/>
                    <a:pt x="129" y="34"/>
                  </a:cubicBezTo>
                  <a:cubicBezTo>
                    <a:pt x="116" y="29"/>
                    <a:pt x="129" y="19"/>
                    <a:pt x="134" y="25"/>
                  </a:cubicBezTo>
                  <a:cubicBezTo>
                    <a:pt x="137" y="28"/>
                    <a:pt x="134" y="31"/>
                    <a:pt x="132" y="31"/>
                  </a:cubicBezTo>
                  <a:cubicBezTo>
                    <a:pt x="142" y="32"/>
                    <a:pt x="142" y="22"/>
                    <a:pt x="134" y="18"/>
                  </a:cubicBezTo>
                  <a:cubicBezTo>
                    <a:pt x="120" y="12"/>
                    <a:pt x="84" y="13"/>
                    <a:pt x="54" y="41"/>
                  </a:cubicBezTo>
                  <a:cubicBezTo>
                    <a:pt x="31" y="61"/>
                    <a:pt x="12" y="52"/>
                    <a:pt x="7" y="49"/>
                  </a:cubicBezTo>
                  <a:cubicBezTo>
                    <a:pt x="0" y="45"/>
                    <a:pt x="4" y="43"/>
                    <a:pt x="10" y="48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08"/>
            <p:cNvSpPr>
              <a:spLocks/>
            </p:cNvSpPr>
            <p:nvPr/>
          </p:nvSpPr>
          <p:spPr bwMode="auto">
            <a:xfrm>
              <a:off x="4583597" y="-12556"/>
              <a:ext cx="352126" cy="183556"/>
            </a:xfrm>
            <a:custGeom>
              <a:avLst/>
              <a:gdLst>
                <a:gd name="T0" fmla="*/ 6 w 35"/>
                <a:gd name="T1" fmla="*/ 10 h 18"/>
                <a:gd name="T2" fmla="*/ 30 w 35"/>
                <a:gd name="T3" fmla="*/ 6 h 18"/>
                <a:gd name="T4" fmla="*/ 23 w 35"/>
                <a:gd name="T5" fmla="*/ 12 h 18"/>
                <a:gd name="T6" fmla="*/ 8 w 35"/>
                <a:gd name="T7" fmla="*/ 10 h 18"/>
                <a:gd name="T8" fmla="*/ 6 w 35"/>
                <a:gd name="T9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8">
                  <a:moveTo>
                    <a:pt x="6" y="10"/>
                  </a:moveTo>
                  <a:cubicBezTo>
                    <a:pt x="10" y="8"/>
                    <a:pt x="24" y="0"/>
                    <a:pt x="30" y="6"/>
                  </a:cubicBezTo>
                  <a:cubicBezTo>
                    <a:pt x="35" y="13"/>
                    <a:pt x="21" y="18"/>
                    <a:pt x="23" y="12"/>
                  </a:cubicBezTo>
                  <a:cubicBezTo>
                    <a:pt x="25" y="6"/>
                    <a:pt x="14" y="7"/>
                    <a:pt x="8" y="10"/>
                  </a:cubicBezTo>
                  <a:cubicBezTo>
                    <a:pt x="3" y="13"/>
                    <a:pt x="0" y="13"/>
                    <a:pt x="6" y="10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09"/>
            <p:cNvSpPr>
              <a:spLocks/>
            </p:cNvSpPr>
            <p:nvPr/>
          </p:nvSpPr>
          <p:spPr bwMode="auto">
            <a:xfrm>
              <a:off x="4493693" y="-241062"/>
              <a:ext cx="228509" cy="280953"/>
            </a:xfrm>
            <a:custGeom>
              <a:avLst/>
              <a:gdLst>
                <a:gd name="T0" fmla="*/ 7 w 23"/>
                <a:gd name="T1" fmla="*/ 22 h 28"/>
                <a:gd name="T2" fmla="*/ 7 w 23"/>
                <a:gd name="T3" fmla="*/ 10 h 28"/>
                <a:gd name="T4" fmla="*/ 16 w 23"/>
                <a:gd name="T5" fmla="*/ 6 h 28"/>
                <a:gd name="T6" fmla="*/ 7 w 23"/>
                <a:gd name="T7" fmla="*/ 24 h 28"/>
                <a:gd name="T8" fmla="*/ 7 w 23"/>
                <a:gd name="T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8">
                  <a:moveTo>
                    <a:pt x="7" y="22"/>
                  </a:moveTo>
                  <a:cubicBezTo>
                    <a:pt x="13" y="18"/>
                    <a:pt x="15" y="10"/>
                    <a:pt x="7" y="10"/>
                  </a:cubicBezTo>
                  <a:cubicBezTo>
                    <a:pt x="0" y="10"/>
                    <a:pt x="9" y="0"/>
                    <a:pt x="16" y="6"/>
                  </a:cubicBezTo>
                  <a:cubicBezTo>
                    <a:pt x="23" y="12"/>
                    <a:pt x="10" y="21"/>
                    <a:pt x="7" y="24"/>
                  </a:cubicBezTo>
                  <a:cubicBezTo>
                    <a:pt x="2" y="28"/>
                    <a:pt x="3" y="25"/>
                    <a:pt x="7" y="22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10"/>
            <p:cNvSpPr>
              <a:spLocks/>
            </p:cNvSpPr>
            <p:nvPr/>
          </p:nvSpPr>
          <p:spPr bwMode="auto">
            <a:xfrm>
              <a:off x="4632297" y="-432110"/>
              <a:ext cx="243493" cy="131112"/>
            </a:xfrm>
            <a:custGeom>
              <a:avLst/>
              <a:gdLst>
                <a:gd name="T0" fmla="*/ 5 w 24"/>
                <a:gd name="T1" fmla="*/ 8 h 13"/>
                <a:gd name="T2" fmla="*/ 3 w 24"/>
                <a:gd name="T3" fmla="*/ 8 h 13"/>
                <a:gd name="T4" fmla="*/ 19 w 24"/>
                <a:gd name="T5" fmla="*/ 4 h 13"/>
                <a:gd name="T6" fmla="*/ 16 w 24"/>
                <a:gd name="T7" fmla="*/ 9 h 13"/>
                <a:gd name="T8" fmla="*/ 5 w 24"/>
                <a:gd name="T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3">
                  <a:moveTo>
                    <a:pt x="5" y="8"/>
                  </a:moveTo>
                  <a:cubicBezTo>
                    <a:pt x="2" y="11"/>
                    <a:pt x="0" y="11"/>
                    <a:pt x="3" y="8"/>
                  </a:cubicBezTo>
                  <a:cubicBezTo>
                    <a:pt x="6" y="7"/>
                    <a:pt x="14" y="0"/>
                    <a:pt x="19" y="4"/>
                  </a:cubicBezTo>
                  <a:cubicBezTo>
                    <a:pt x="24" y="8"/>
                    <a:pt x="15" y="13"/>
                    <a:pt x="16" y="9"/>
                  </a:cubicBezTo>
                  <a:cubicBezTo>
                    <a:pt x="16" y="4"/>
                    <a:pt x="8" y="5"/>
                    <a:pt x="5" y="8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11"/>
            <p:cNvSpPr>
              <a:spLocks/>
            </p:cNvSpPr>
            <p:nvPr/>
          </p:nvSpPr>
          <p:spPr bwMode="auto">
            <a:xfrm>
              <a:off x="4534900" y="-570712"/>
              <a:ext cx="157333" cy="198541"/>
            </a:xfrm>
            <a:custGeom>
              <a:avLst/>
              <a:gdLst>
                <a:gd name="T0" fmla="*/ 5 w 16"/>
                <a:gd name="T1" fmla="*/ 7 h 20"/>
                <a:gd name="T2" fmla="*/ 10 w 16"/>
                <a:gd name="T3" fmla="*/ 4 h 20"/>
                <a:gd name="T4" fmla="*/ 7 w 16"/>
                <a:gd name="T5" fmla="*/ 17 h 20"/>
                <a:gd name="T6" fmla="*/ 7 w 16"/>
                <a:gd name="T7" fmla="*/ 15 h 20"/>
                <a:gd name="T8" fmla="*/ 5 w 16"/>
                <a:gd name="T9" fmla="*/ 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0">
                  <a:moveTo>
                    <a:pt x="5" y="7"/>
                  </a:moveTo>
                  <a:cubicBezTo>
                    <a:pt x="0" y="8"/>
                    <a:pt x="5" y="0"/>
                    <a:pt x="10" y="4"/>
                  </a:cubicBezTo>
                  <a:cubicBezTo>
                    <a:pt x="16" y="7"/>
                    <a:pt x="8" y="15"/>
                    <a:pt x="7" y="17"/>
                  </a:cubicBezTo>
                  <a:cubicBezTo>
                    <a:pt x="4" y="20"/>
                    <a:pt x="4" y="18"/>
                    <a:pt x="7" y="15"/>
                  </a:cubicBezTo>
                  <a:cubicBezTo>
                    <a:pt x="10" y="12"/>
                    <a:pt x="10" y="6"/>
                    <a:pt x="5" y="7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12"/>
            <p:cNvSpPr>
              <a:spLocks/>
            </p:cNvSpPr>
            <p:nvPr/>
          </p:nvSpPr>
          <p:spPr bwMode="auto">
            <a:xfrm>
              <a:off x="3692043" y="-1773188"/>
              <a:ext cx="640572" cy="1232444"/>
            </a:xfrm>
            <a:custGeom>
              <a:avLst/>
              <a:gdLst>
                <a:gd name="T0" fmla="*/ 21 w 64"/>
                <a:gd name="T1" fmla="*/ 116 h 123"/>
                <a:gd name="T2" fmla="*/ 20 w 64"/>
                <a:gd name="T3" fmla="*/ 119 h 123"/>
                <a:gd name="T4" fmla="*/ 21 w 64"/>
                <a:gd name="T5" fmla="*/ 80 h 123"/>
                <a:gd name="T6" fmla="*/ 32 w 64"/>
                <a:gd name="T7" fmla="*/ 14 h 123"/>
                <a:gd name="T8" fmla="*/ 16 w 64"/>
                <a:gd name="T9" fmla="*/ 18 h 123"/>
                <a:gd name="T10" fmla="*/ 24 w 64"/>
                <a:gd name="T11" fmla="*/ 15 h 123"/>
                <a:gd name="T12" fmla="*/ 14 w 64"/>
                <a:gd name="T13" fmla="*/ 21 h 123"/>
                <a:gd name="T14" fmla="*/ 18 w 64"/>
                <a:gd name="T15" fmla="*/ 8 h 123"/>
                <a:gd name="T16" fmla="*/ 30 w 64"/>
                <a:gd name="T17" fmla="*/ 78 h 123"/>
                <a:gd name="T18" fmla="*/ 21 w 64"/>
                <a:gd name="T19" fmla="*/ 11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23">
                  <a:moveTo>
                    <a:pt x="21" y="116"/>
                  </a:moveTo>
                  <a:cubicBezTo>
                    <a:pt x="28" y="120"/>
                    <a:pt x="26" y="123"/>
                    <a:pt x="20" y="119"/>
                  </a:cubicBezTo>
                  <a:cubicBezTo>
                    <a:pt x="16" y="115"/>
                    <a:pt x="0" y="102"/>
                    <a:pt x="21" y="80"/>
                  </a:cubicBezTo>
                  <a:cubicBezTo>
                    <a:pt x="49" y="51"/>
                    <a:pt x="44" y="23"/>
                    <a:pt x="32" y="14"/>
                  </a:cubicBezTo>
                  <a:cubicBezTo>
                    <a:pt x="25" y="8"/>
                    <a:pt x="14" y="10"/>
                    <a:pt x="16" y="18"/>
                  </a:cubicBezTo>
                  <a:cubicBezTo>
                    <a:pt x="17" y="14"/>
                    <a:pt x="22" y="14"/>
                    <a:pt x="24" y="15"/>
                  </a:cubicBezTo>
                  <a:cubicBezTo>
                    <a:pt x="32" y="18"/>
                    <a:pt x="22" y="30"/>
                    <a:pt x="14" y="21"/>
                  </a:cubicBezTo>
                  <a:cubicBezTo>
                    <a:pt x="10" y="17"/>
                    <a:pt x="11" y="10"/>
                    <a:pt x="18" y="8"/>
                  </a:cubicBezTo>
                  <a:cubicBezTo>
                    <a:pt x="41" y="0"/>
                    <a:pt x="64" y="43"/>
                    <a:pt x="30" y="78"/>
                  </a:cubicBezTo>
                  <a:cubicBezTo>
                    <a:pt x="10" y="99"/>
                    <a:pt x="13" y="111"/>
                    <a:pt x="21" y="116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13"/>
            <p:cNvSpPr>
              <a:spLocks/>
            </p:cNvSpPr>
            <p:nvPr/>
          </p:nvSpPr>
          <p:spPr bwMode="auto">
            <a:xfrm>
              <a:off x="3710774" y="-1181316"/>
              <a:ext cx="221017" cy="269714"/>
            </a:xfrm>
            <a:custGeom>
              <a:avLst/>
              <a:gdLst>
                <a:gd name="T0" fmla="*/ 7 w 22"/>
                <a:gd name="T1" fmla="*/ 9 h 27"/>
                <a:gd name="T2" fmla="*/ 13 w 22"/>
                <a:gd name="T3" fmla="*/ 3 h 27"/>
                <a:gd name="T4" fmla="*/ 14 w 22"/>
                <a:gd name="T5" fmla="*/ 22 h 27"/>
                <a:gd name="T6" fmla="*/ 13 w 22"/>
                <a:gd name="T7" fmla="*/ 21 h 27"/>
                <a:gd name="T8" fmla="*/ 7 w 22"/>
                <a:gd name="T9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7">
                  <a:moveTo>
                    <a:pt x="7" y="9"/>
                  </a:moveTo>
                  <a:cubicBezTo>
                    <a:pt x="0" y="12"/>
                    <a:pt x="4" y="0"/>
                    <a:pt x="13" y="3"/>
                  </a:cubicBezTo>
                  <a:cubicBezTo>
                    <a:pt x="22" y="6"/>
                    <a:pt x="15" y="19"/>
                    <a:pt x="14" y="22"/>
                  </a:cubicBezTo>
                  <a:cubicBezTo>
                    <a:pt x="11" y="27"/>
                    <a:pt x="11" y="25"/>
                    <a:pt x="13" y="21"/>
                  </a:cubicBezTo>
                  <a:cubicBezTo>
                    <a:pt x="16" y="15"/>
                    <a:pt x="15" y="7"/>
                    <a:pt x="7" y="9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14"/>
            <p:cNvSpPr>
              <a:spLocks/>
            </p:cNvSpPr>
            <p:nvPr/>
          </p:nvSpPr>
          <p:spPr bwMode="auto">
            <a:xfrm>
              <a:off x="3943028" y="-1061443"/>
              <a:ext cx="318413" cy="191049"/>
            </a:xfrm>
            <a:custGeom>
              <a:avLst/>
              <a:gdLst>
                <a:gd name="T0" fmla="*/ 21 w 32"/>
                <a:gd name="T1" fmla="*/ 11 h 19"/>
                <a:gd name="T2" fmla="*/ 6 w 32"/>
                <a:gd name="T3" fmla="*/ 14 h 19"/>
                <a:gd name="T4" fmla="*/ 4 w 32"/>
                <a:gd name="T5" fmla="*/ 14 h 19"/>
                <a:gd name="T6" fmla="*/ 24 w 32"/>
                <a:gd name="T7" fmla="*/ 4 h 19"/>
                <a:gd name="T8" fmla="*/ 21 w 32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21" y="11"/>
                  </a:moveTo>
                  <a:cubicBezTo>
                    <a:pt x="19" y="5"/>
                    <a:pt x="9" y="9"/>
                    <a:pt x="6" y="14"/>
                  </a:cubicBezTo>
                  <a:cubicBezTo>
                    <a:pt x="3" y="18"/>
                    <a:pt x="0" y="19"/>
                    <a:pt x="4" y="14"/>
                  </a:cubicBezTo>
                  <a:cubicBezTo>
                    <a:pt x="6" y="11"/>
                    <a:pt x="16" y="0"/>
                    <a:pt x="24" y="4"/>
                  </a:cubicBezTo>
                  <a:cubicBezTo>
                    <a:pt x="32" y="8"/>
                    <a:pt x="22" y="17"/>
                    <a:pt x="21" y="11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15"/>
            <p:cNvSpPr>
              <a:spLocks/>
            </p:cNvSpPr>
            <p:nvPr/>
          </p:nvSpPr>
          <p:spPr bwMode="auto">
            <a:xfrm>
              <a:off x="2939093" y="-1773188"/>
              <a:ext cx="644316" cy="1232444"/>
            </a:xfrm>
            <a:custGeom>
              <a:avLst/>
              <a:gdLst>
                <a:gd name="T0" fmla="*/ 41 w 64"/>
                <a:gd name="T1" fmla="*/ 14 h 123"/>
                <a:gd name="T2" fmla="*/ 48 w 64"/>
                <a:gd name="T3" fmla="*/ 17 h 123"/>
                <a:gd name="T4" fmla="*/ 48 w 64"/>
                <a:gd name="T5" fmla="*/ 17 h 123"/>
                <a:gd name="T6" fmla="*/ 32 w 64"/>
                <a:gd name="T7" fmla="*/ 14 h 123"/>
                <a:gd name="T8" fmla="*/ 43 w 64"/>
                <a:gd name="T9" fmla="*/ 80 h 123"/>
                <a:gd name="T10" fmla="*/ 44 w 64"/>
                <a:gd name="T11" fmla="*/ 118 h 123"/>
                <a:gd name="T12" fmla="*/ 43 w 64"/>
                <a:gd name="T13" fmla="*/ 115 h 123"/>
                <a:gd name="T14" fmla="*/ 35 w 64"/>
                <a:gd name="T15" fmla="*/ 78 h 123"/>
                <a:gd name="T16" fmla="*/ 46 w 64"/>
                <a:gd name="T17" fmla="*/ 8 h 123"/>
                <a:gd name="T18" fmla="*/ 51 w 64"/>
                <a:gd name="T19" fmla="*/ 21 h 123"/>
                <a:gd name="T20" fmla="*/ 41 w 64"/>
                <a:gd name="T21" fmla="*/ 1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123">
                  <a:moveTo>
                    <a:pt x="41" y="14"/>
                  </a:moveTo>
                  <a:cubicBezTo>
                    <a:pt x="44" y="13"/>
                    <a:pt x="48" y="15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51" y="10"/>
                    <a:pt x="39" y="8"/>
                    <a:pt x="32" y="14"/>
                  </a:cubicBezTo>
                  <a:cubicBezTo>
                    <a:pt x="21" y="23"/>
                    <a:pt x="16" y="51"/>
                    <a:pt x="43" y="80"/>
                  </a:cubicBezTo>
                  <a:cubicBezTo>
                    <a:pt x="64" y="102"/>
                    <a:pt x="49" y="115"/>
                    <a:pt x="44" y="118"/>
                  </a:cubicBezTo>
                  <a:cubicBezTo>
                    <a:pt x="38" y="123"/>
                    <a:pt x="36" y="119"/>
                    <a:pt x="43" y="115"/>
                  </a:cubicBezTo>
                  <a:cubicBezTo>
                    <a:pt x="51" y="110"/>
                    <a:pt x="54" y="98"/>
                    <a:pt x="35" y="78"/>
                  </a:cubicBezTo>
                  <a:cubicBezTo>
                    <a:pt x="0" y="43"/>
                    <a:pt x="23" y="0"/>
                    <a:pt x="46" y="8"/>
                  </a:cubicBezTo>
                  <a:cubicBezTo>
                    <a:pt x="53" y="10"/>
                    <a:pt x="54" y="17"/>
                    <a:pt x="51" y="21"/>
                  </a:cubicBezTo>
                  <a:cubicBezTo>
                    <a:pt x="43" y="29"/>
                    <a:pt x="32" y="17"/>
                    <a:pt x="41" y="14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16"/>
            <p:cNvSpPr>
              <a:spLocks/>
            </p:cNvSpPr>
            <p:nvPr/>
          </p:nvSpPr>
          <p:spPr bwMode="auto">
            <a:xfrm>
              <a:off x="3339917" y="-1181316"/>
              <a:ext cx="221017" cy="269714"/>
            </a:xfrm>
            <a:custGeom>
              <a:avLst/>
              <a:gdLst>
                <a:gd name="T0" fmla="*/ 9 w 22"/>
                <a:gd name="T1" fmla="*/ 22 h 27"/>
                <a:gd name="T2" fmla="*/ 9 w 22"/>
                <a:gd name="T3" fmla="*/ 3 h 27"/>
                <a:gd name="T4" fmla="*/ 15 w 22"/>
                <a:gd name="T5" fmla="*/ 9 h 27"/>
                <a:gd name="T6" fmla="*/ 9 w 22"/>
                <a:gd name="T7" fmla="*/ 20 h 27"/>
                <a:gd name="T8" fmla="*/ 9 w 22"/>
                <a:gd name="T9" fmla="*/ 2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7">
                  <a:moveTo>
                    <a:pt x="9" y="22"/>
                  </a:moveTo>
                  <a:cubicBezTo>
                    <a:pt x="7" y="19"/>
                    <a:pt x="0" y="6"/>
                    <a:pt x="9" y="3"/>
                  </a:cubicBezTo>
                  <a:cubicBezTo>
                    <a:pt x="19" y="0"/>
                    <a:pt x="22" y="12"/>
                    <a:pt x="15" y="9"/>
                  </a:cubicBezTo>
                  <a:cubicBezTo>
                    <a:pt x="8" y="6"/>
                    <a:pt x="6" y="15"/>
                    <a:pt x="9" y="20"/>
                  </a:cubicBezTo>
                  <a:cubicBezTo>
                    <a:pt x="12" y="25"/>
                    <a:pt x="11" y="27"/>
                    <a:pt x="9" y="22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17"/>
            <p:cNvSpPr>
              <a:spLocks/>
            </p:cNvSpPr>
            <p:nvPr/>
          </p:nvSpPr>
          <p:spPr bwMode="auto">
            <a:xfrm>
              <a:off x="3010266" y="-1072680"/>
              <a:ext cx="329650" cy="202285"/>
            </a:xfrm>
            <a:custGeom>
              <a:avLst/>
              <a:gdLst>
                <a:gd name="T0" fmla="*/ 29 w 33"/>
                <a:gd name="T1" fmla="*/ 15 h 20"/>
                <a:gd name="T2" fmla="*/ 27 w 33"/>
                <a:gd name="T3" fmla="*/ 14 h 20"/>
                <a:gd name="T4" fmla="*/ 12 w 33"/>
                <a:gd name="T5" fmla="*/ 12 h 20"/>
                <a:gd name="T6" fmla="*/ 9 w 33"/>
                <a:gd name="T7" fmla="*/ 4 h 20"/>
                <a:gd name="T8" fmla="*/ 29 w 33"/>
                <a:gd name="T9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29" y="15"/>
                  </a:moveTo>
                  <a:cubicBezTo>
                    <a:pt x="33" y="20"/>
                    <a:pt x="30" y="19"/>
                    <a:pt x="27" y="14"/>
                  </a:cubicBezTo>
                  <a:cubicBezTo>
                    <a:pt x="23" y="9"/>
                    <a:pt x="13" y="6"/>
                    <a:pt x="12" y="12"/>
                  </a:cubicBezTo>
                  <a:cubicBezTo>
                    <a:pt x="10" y="18"/>
                    <a:pt x="0" y="9"/>
                    <a:pt x="9" y="4"/>
                  </a:cubicBezTo>
                  <a:cubicBezTo>
                    <a:pt x="17" y="0"/>
                    <a:pt x="26" y="12"/>
                    <a:pt x="29" y="15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18"/>
            <p:cNvSpPr>
              <a:spLocks/>
            </p:cNvSpPr>
            <p:nvPr/>
          </p:nvSpPr>
          <p:spPr bwMode="auto">
            <a:xfrm>
              <a:off x="1669189" y="-360935"/>
              <a:ext cx="1483426" cy="610604"/>
            </a:xfrm>
            <a:custGeom>
              <a:avLst/>
              <a:gdLst>
                <a:gd name="T0" fmla="*/ 94 w 148"/>
                <a:gd name="T1" fmla="*/ 33 h 61"/>
                <a:gd name="T2" fmla="*/ 138 w 148"/>
                <a:gd name="T3" fmla="*/ 48 h 61"/>
                <a:gd name="T4" fmla="*/ 142 w 148"/>
                <a:gd name="T5" fmla="*/ 49 h 61"/>
                <a:gd name="T6" fmla="*/ 95 w 148"/>
                <a:gd name="T7" fmla="*/ 41 h 61"/>
                <a:gd name="T8" fmla="*/ 15 w 148"/>
                <a:gd name="T9" fmla="*/ 18 h 61"/>
                <a:gd name="T10" fmla="*/ 17 w 148"/>
                <a:gd name="T11" fmla="*/ 31 h 61"/>
                <a:gd name="T12" fmla="*/ 13 w 148"/>
                <a:gd name="T13" fmla="*/ 27 h 61"/>
                <a:gd name="T14" fmla="*/ 18 w 148"/>
                <a:gd name="T15" fmla="*/ 23 h 61"/>
                <a:gd name="T16" fmla="*/ 20 w 148"/>
                <a:gd name="T17" fmla="*/ 34 h 61"/>
                <a:gd name="T18" fmla="*/ 5 w 148"/>
                <a:gd name="T19" fmla="*/ 28 h 61"/>
                <a:gd name="T20" fmla="*/ 94 w 148"/>
                <a:gd name="T21" fmla="*/ 3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8" h="61">
                  <a:moveTo>
                    <a:pt x="94" y="33"/>
                  </a:moveTo>
                  <a:cubicBezTo>
                    <a:pt x="115" y="53"/>
                    <a:pt x="131" y="53"/>
                    <a:pt x="138" y="48"/>
                  </a:cubicBezTo>
                  <a:cubicBezTo>
                    <a:pt x="145" y="43"/>
                    <a:pt x="148" y="45"/>
                    <a:pt x="142" y="49"/>
                  </a:cubicBezTo>
                  <a:cubicBezTo>
                    <a:pt x="137" y="52"/>
                    <a:pt x="118" y="61"/>
                    <a:pt x="95" y="41"/>
                  </a:cubicBezTo>
                  <a:cubicBezTo>
                    <a:pt x="64" y="13"/>
                    <a:pt x="29" y="12"/>
                    <a:pt x="15" y="18"/>
                  </a:cubicBezTo>
                  <a:cubicBezTo>
                    <a:pt x="6" y="22"/>
                    <a:pt x="6" y="32"/>
                    <a:pt x="17" y="31"/>
                  </a:cubicBezTo>
                  <a:cubicBezTo>
                    <a:pt x="15" y="31"/>
                    <a:pt x="13" y="29"/>
                    <a:pt x="13" y="27"/>
                  </a:cubicBezTo>
                  <a:cubicBezTo>
                    <a:pt x="13" y="25"/>
                    <a:pt x="16" y="23"/>
                    <a:pt x="18" y="23"/>
                  </a:cubicBezTo>
                  <a:cubicBezTo>
                    <a:pt x="24" y="23"/>
                    <a:pt x="30" y="30"/>
                    <a:pt x="20" y="34"/>
                  </a:cubicBezTo>
                  <a:cubicBezTo>
                    <a:pt x="15" y="36"/>
                    <a:pt x="6" y="34"/>
                    <a:pt x="5" y="28"/>
                  </a:cubicBezTo>
                  <a:cubicBezTo>
                    <a:pt x="0" y="8"/>
                    <a:pt x="58" y="0"/>
                    <a:pt x="94" y="33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19"/>
            <p:cNvSpPr>
              <a:spLocks/>
            </p:cNvSpPr>
            <p:nvPr/>
          </p:nvSpPr>
          <p:spPr bwMode="auto">
            <a:xfrm>
              <a:off x="2320997" y="-12556"/>
              <a:ext cx="359619" cy="183556"/>
            </a:xfrm>
            <a:custGeom>
              <a:avLst/>
              <a:gdLst>
                <a:gd name="T0" fmla="*/ 30 w 36"/>
                <a:gd name="T1" fmla="*/ 10 h 18"/>
                <a:gd name="T2" fmla="*/ 28 w 36"/>
                <a:gd name="T3" fmla="*/ 10 h 18"/>
                <a:gd name="T4" fmla="*/ 13 w 36"/>
                <a:gd name="T5" fmla="*/ 12 h 18"/>
                <a:gd name="T6" fmla="*/ 6 w 36"/>
                <a:gd name="T7" fmla="*/ 6 h 18"/>
                <a:gd name="T8" fmla="*/ 30 w 36"/>
                <a:gd name="T9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8">
                  <a:moveTo>
                    <a:pt x="30" y="10"/>
                  </a:moveTo>
                  <a:cubicBezTo>
                    <a:pt x="36" y="13"/>
                    <a:pt x="33" y="13"/>
                    <a:pt x="28" y="10"/>
                  </a:cubicBezTo>
                  <a:cubicBezTo>
                    <a:pt x="22" y="7"/>
                    <a:pt x="11" y="6"/>
                    <a:pt x="13" y="12"/>
                  </a:cubicBezTo>
                  <a:cubicBezTo>
                    <a:pt x="14" y="18"/>
                    <a:pt x="0" y="13"/>
                    <a:pt x="6" y="6"/>
                  </a:cubicBezTo>
                  <a:cubicBezTo>
                    <a:pt x="12" y="0"/>
                    <a:pt x="26" y="8"/>
                    <a:pt x="30" y="10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20"/>
            <p:cNvSpPr>
              <a:spLocks/>
            </p:cNvSpPr>
            <p:nvPr/>
          </p:nvSpPr>
          <p:spPr bwMode="auto">
            <a:xfrm>
              <a:off x="2538267" y="-241062"/>
              <a:ext cx="232254" cy="280953"/>
            </a:xfrm>
            <a:custGeom>
              <a:avLst/>
              <a:gdLst>
                <a:gd name="T0" fmla="*/ 15 w 23"/>
                <a:gd name="T1" fmla="*/ 22 h 28"/>
                <a:gd name="T2" fmla="*/ 16 w 23"/>
                <a:gd name="T3" fmla="*/ 24 h 28"/>
                <a:gd name="T4" fmla="*/ 6 w 23"/>
                <a:gd name="T5" fmla="*/ 6 h 28"/>
                <a:gd name="T6" fmla="*/ 15 w 23"/>
                <a:gd name="T7" fmla="*/ 10 h 28"/>
                <a:gd name="T8" fmla="*/ 15 w 23"/>
                <a:gd name="T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8">
                  <a:moveTo>
                    <a:pt x="15" y="22"/>
                  </a:moveTo>
                  <a:cubicBezTo>
                    <a:pt x="20" y="25"/>
                    <a:pt x="21" y="28"/>
                    <a:pt x="16" y="24"/>
                  </a:cubicBezTo>
                  <a:cubicBezTo>
                    <a:pt x="13" y="21"/>
                    <a:pt x="0" y="12"/>
                    <a:pt x="6" y="6"/>
                  </a:cubicBezTo>
                  <a:cubicBezTo>
                    <a:pt x="13" y="0"/>
                    <a:pt x="23" y="10"/>
                    <a:pt x="15" y="10"/>
                  </a:cubicBezTo>
                  <a:cubicBezTo>
                    <a:pt x="7" y="10"/>
                    <a:pt x="10" y="18"/>
                    <a:pt x="15" y="22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21"/>
            <p:cNvSpPr>
              <a:spLocks noEditPoints="1"/>
            </p:cNvSpPr>
            <p:nvPr/>
          </p:nvSpPr>
          <p:spPr bwMode="auto">
            <a:xfrm>
              <a:off x="3553441" y="-12556"/>
              <a:ext cx="138604" cy="280953"/>
            </a:xfrm>
            <a:custGeom>
              <a:avLst/>
              <a:gdLst>
                <a:gd name="T0" fmla="*/ 7 w 14"/>
                <a:gd name="T1" fmla="*/ 0 h 28"/>
                <a:gd name="T2" fmla="*/ 14 w 14"/>
                <a:gd name="T3" fmla="*/ 14 h 28"/>
                <a:gd name="T4" fmla="*/ 7 w 14"/>
                <a:gd name="T5" fmla="*/ 28 h 28"/>
                <a:gd name="T6" fmla="*/ 0 w 14"/>
                <a:gd name="T7" fmla="*/ 14 h 28"/>
                <a:gd name="T8" fmla="*/ 7 w 14"/>
                <a:gd name="T9" fmla="*/ 0 h 28"/>
                <a:gd name="T10" fmla="*/ 7 w 14"/>
                <a:gd name="T11" fmla="*/ 24 h 28"/>
                <a:gd name="T12" fmla="*/ 12 w 14"/>
                <a:gd name="T13" fmla="*/ 14 h 28"/>
                <a:gd name="T14" fmla="*/ 7 w 14"/>
                <a:gd name="T15" fmla="*/ 4 h 28"/>
                <a:gd name="T16" fmla="*/ 3 w 14"/>
                <a:gd name="T17" fmla="*/ 14 h 28"/>
                <a:gd name="T18" fmla="*/ 7 w 14"/>
                <a:gd name="T19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28">
                  <a:moveTo>
                    <a:pt x="7" y="0"/>
                  </a:moveTo>
                  <a:cubicBezTo>
                    <a:pt x="11" y="0"/>
                    <a:pt x="14" y="6"/>
                    <a:pt x="14" y="14"/>
                  </a:cubicBezTo>
                  <a:cubicBezTo>
                    <a:pt x="14" y="21"/>
                    <a:pt x="11" y="28"/>
                    <a:pt x="7" y="28"/>
                  </a:cubicBezTo>
                  <a:cubicBezTo>
                    <a:pt x="4" y="28"/>
                    <a:pt x="0" y="21"/>
                    <a:pt x="0" y="14"/>
                  </a:cubicBezTo>
                  <a:cubicBezTo>
                    <a:pt x="0" y="6"/>
                    <a:pt x="4" y="0"/>
                    <a:pt x="7" y="0"/>
                  </a:cubicBezTo>
                  <a:close/>
                  <a:moveTo>
                    <a:pt x="7" y="24"/>
                  </a:moveTo>
                  <a:cubicBezTo>
                    <a:pt x="10" y="24"/>
                    <a:pt x="12" y="19"/>
                    <a:pt x="12" y="14"/>
                  </a:cubicBezTo>
                  <a:cubicBezTo>
                    <a:pt x="12" y="8"/>
                    <a:pt x="10" y="4"/>
                    <a:pt x="7" y="4"/>
                  </a:cubicBezTo>
                  <a:cubicBezTo>
                    <a:pt x="5" y="4"/>
                    <a:pt x="3" y="8"/>
                    <a:pt x="3" y="14"/>
                  </a:cubicBezTo>
                  <a:cubicBezTo>
                    <a:pt x="3" y="19"/>
                    <a:pt x="5" y="24"/>
                    <a:pt x="7" y="24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22"/>
            <p:cNvSpPr>
              <a:spLocks/>
            </p:cNvSpPr>
            <p:nvPr/>
          </p:nvSpPr>
          <p:spPr bwMode="auto">
            <a:xfrm>
              <a:off x="4583597" y="-791729"/>
              <a:ext cx="262222" cy="460762"/>
            </a:xfrm>
            <a:custGeom>
              <a:avLst/>
              <a:gdLst>
                <a:gd name="T0" fmla="*/ 26 w 26"/>
                <a:gd name="T1" fmla="*/ 8 h 46"/>
                <a:gd name="T2" fmla="*/ 5 w 26"/>
                <a:gd name="T3" fmla="*/ 44 h 46"/>
                <a:gd name="T4" fmla="*/ 2 w 26"/>
                <a:gd name="T5" fmla="*/ 43 h 46"/>
                <a:gd name="T6" fmla="*/ 23 w 26"/>
                <a:gd name="T7" fmla="*/ 7 h 46"/>
                <a:gd name="T8" fmla="*/ 26 w 26"/>
                <a:gd name="T9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6">
                  <a:moveTo>
                    <a:pt x="26" y="8"/>
                  </a:moveTo>
                  <a:cubicBezTo>
                    <a:pt x="26" y="22"/>
                    <a:pt x="11" y="40"/>
                    <a:pt x="5" y="44"/>
                  </a:cubicBezTo>
                  <a:cubicBezTo>
                    <a:pt x="2" y="46"/>
                    <a:pt x="0" y="45"/>
                    <a:pt x="2" y="43"/>
                  </a:cubicBezTo>
                  <a:cubicBezTo>
                    <a:pt x="11" y="34"/>
                    <a:pt x="23" y="23"/>
                    <a:pt x="23" y="7"/>
                  </a:cubicBezTo>
                  <a:cubicBezTo>
                    <a:pt x="24" y="0"/>
                    <a:pt x="26" y="5"/>
                    <a:pt x="26" y="8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23"/>
            <p:cNvSpPr>
              <a:spLocks noEditPoints="1"/>
            </p:cNvSpPr>
            <p:nvPr/>
          </p:nvSpPr>
          <p:spPr bwMode="auto">
            <a:xfrm>
              <a:off x="4733438" y="-1020235"/>
              <a:ext cx="179809" cy="247238"/>
            </a:xfrm>
            <a:custGeom>
              <a:avLst/>
              <a:gdLst>
                <a:gd name="T0" fmla="*/ 9 w 18"/>
                <a:gd name="T1" fmla="*/ 25 h 25"/>
                <a:gd name="T2" fmla="*/ 5 w 18"/>
                <a:gd name="T3" fmla="*/ 7 h 25"/>
                <a:gd name="T4" fmla="*/ 13 w 18"/>
                <a:gd name="T5" fmla="*/ 7 h 25"/>
                <a:gd name="T6" fmla="*/ 9 w 18"/>
                <a:gd name="T7" fmla="*/ 25 h 25"/>
                <a:gd name="T8" fmla="*/ 9 w 18"/>
                <a:gd name="T9" fmla="*/ 5 h 25"/>
                <a:gd name="T10" fmla="*/ 7 w 18"/>
                <a:gd name="T11" fmla="*/ 5 h 25"/>
                <a:gd name="T12" fmla="*/ 7 w 18"/>
                <a:gd name="T13" fmla="*/ 22 h 25"/>
                <a:gd name="T14" fmla="*/ 7 w 18"/>
                <a:gd name="T15" fmla="*/ 17 h 25"/>
                <a:gd name="T16" fmla="*/ 8 w 18"/>
                <a:gd name="T17" fmla="*/ 18 h 25"/>
                <a:gd name="T18" fmla="*/ 9 w 18"/>
                <a:gd name="T19" fmla="*/ 19 h 25"/>
                <a:gd name="T20" fmla="*/ 10 w 18"/>
                <a:gd name="T21" fmla="*/ 19 h 25"/>
                <a:gd name="T22" fmla="*/ 12 w 18"/>
                <a:gd name="T23" fmla="*/ 17 h 25"/>
                <a:gd name="T24" fmla="*/ 13 w 18"/>
                <a:gd name="T25" fmla="*/ 17 h 25"/>
                <a:gd name="T26" fmla="*/ 12 w 18"/>
                <a:gd name="T27" fmla="*/ 22 h 25"/>
                <a:gd name="T28" fmla="*/ 9 w 18"/>
                <a:gd name="T29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5">
                  <a:moveTo>
                    <a:pt x="9" y="25"/>
                  </a:moveTo>
                  <a:cubicBezTo>
                    <a:pt x="0" y="25"/>
                    <a:pt x="3" y="14"/>
                    <a:pt x="5" y="7"/>
                  </a:cubicBezTo>
                  <a:cubicBezTo>
                    <a:pt x="7" y="0"/>
                    <a:pt x="9" y="0"/>
                    <a:pt x="13" y="7"/>
                  </a:cubicBezTo>
                  <a:cubicBezTo>
                    <a:pt x="17" y="14"/>
                    <a:pt x="18" y="24"/>
                    <a:pt x="9" y="25"/>
                  </a:cubicBezTo>
                  <a:close/>
                  <a:moveTo>
                    <a:pt x="9" y="5"/>
                  </a:moveTo>
                  <a:cubicBezTo>
                    <a:pt x="8" y="4"/>
                    <a:pt x="8" y="3"/>
                    <a:pt x="7" y="5"/>
                  </a:cubicBezTo>
                  <a:cubicBezTo>
                    <a:pt x="7" y="7"/>
                    <a:pt x="2" y="20"/>
                    <a:pt x="7" y="22"/>
                  </a:cubicBezTo>
                  <a:cubicBezTo>
                    <a:pt x="6" y="21"/>
                    <a:pt x="6" y="19"/>
                    <a:pt x="7" y="17"/>
                  </a:cubicBezTo>
                  <a:cubicBezTo>
                    <a:pt x="8" y="15"/>
                    <a:pt x="8" y="16"/>
                    <a:pt x="8" y="18"/>
                  </a:cubicBezTo>
                  <a:cubicBezTo>
                    <a:pt x="7" y="19"/>
                    <a:pt x="9" y="22"/>
                    <a:pt x="9" y="19"/>
                  </a:cubicBezTo>
                  <a:cubicBezTo>
                    <a:pt x="9" y="16"/>
                    <a:pt x="10" y="17"/>
                    <a:pt x="10" y="19"/>
                  </a:cubicBezTo>
                  <a:cubicBezTo>
                    <a:pt x="10" y="21"/>
                    <a:pt x="12" y="21"/>
                    <a:pt x="12" y="17"/>
                  </a:cubicBezTo>
                  <a:cubicBezTo>
                    <a:pt x="11" y="14"/>
                    <a:pt x="12" y="15"/>
                    <a:pt x="13" y="17"/>
                  </a:cubicBezTo>
                  <a:cubicBezTo>
                    <a:pt x="13" y="18"/>
                    <a:pt x="13" y="20"/>
                    <a:pt x="12" y="22"/>
                  </a:cubicBezTo>
                  <a:cubicBezTo>
                    <a:pt x="17" y="19"/>
                    <a:pt x="11" y="7"/>
                    <a:pt x="9" y="5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24"/>
            <p:cNvSpPr>
              <a:spLocks/>
            </p:cNvSpPr>
            <p:nvPr/>
          </p:nvSpPr>
          <p:spPr bwMode="auto">
            <a:xfrm>
              <a:off x="4474964" y="-720553"/>
              <a:ext cx="269714" cy="168572"/>
            </a:xfrm>
            <a:custGeom>
              <a:avLst/>
              <a:gdLst>
                <a:gd name="T0" fmla="*/ 10 w 27"/>
                <a:gd name="T1" fmla="*/ 1 h 17"/>
                <a:gd name="T2" fmla="*/ 26 w 27"/>
                <a:gd name="T3" fmla="*/ 14 h 17"/>
                <a:gd name="T4" fmla="*/ 24 w 27"/>
                <a:gd name="T5" fmla="*/ 14 h 17"/>
                <a:gd name="T6" fmla="*/ 9 w 27"/>
                <a:gd name="T7" fmla="*/ 5 h 17"/>
                <a:gd name="T8" fmla="*/ 10 w 27"/>
                <a:gd name="T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10" y="1"/>
                  </a:moveTo>
                  <a:cubicBezTo>
                    <a:pt x="27" y="1"/>
                    <a:pt x="26" y="12"/>
                    <a:pt x="26" y="14"/>
                  </a:cubicBezTo>
                  <a:cubicBezTo>
                    <a:pt x="26" y="16"/>
                    <a:pt x="24" y="17"/>
                    <a:pt x="24" y="14"/>
                  </a:cubicBezTo>
                  <a:cubicBezTo>
                    <a:pt x="24" y="12"/>
                    <a:pt x="22" y="0"/>
                    <a:pt x="9" y="5"/>
                  </a:cubicBezTo>
                  <a:cubicBezTo>
                    <a:pt x="2" y="7"/>
                    <a:pt x="0" y="1"/>
                    <a:pt x="10" y="1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25"/>
            <p:cNvSpPr>
              <a:spLocks/>
            </p:cNvSpPr>
            <p:nvPr/>
          </p:nvSpPr>
          <p:spPr bwMode="auto">
            <a:xfrm>
              <a:off x="4782138" y="-641888"/>
              <a:ext cx="322158" cy="172317"/>
            </a:xfrm>
            <a:custGeom>
              <a:avLst/>
              <a:gdLst>
                <a:gd name="T0" fmla="*/ 25 w 32"/>
                <a:gd name="T1" fmla="*/ 9 h 17"/>
                <a:gd name="T2" fmla="*/ 22 w 32"/>
                <a:gd name="T3" fmla="*/ 12 h 17"/>
                <a:gd name="T4" fmla="*/ 4 w 32"/>
                <a:gd name="T5" fmla="*/ 11 h 17"/>
                <a:gd name="T6" fmla="*/ 2 w 32"/>
                <a:gd name="T7" fmla="*/ 11 h 17"/>
                <a:gd name="T8" fmla="*/ 25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25" y="9"/>
                  </a:moveTo>
                  <a:cubicBezTo>
                    <a:pt x="32" y="14"/>
                    <a:pt x="26" y="17"/>
                    <a:pt x="22" y="12"/>
                  </a:cubicBezTo>
                  <a:cubicBezTo>
                    <a:pt x="16" y="2"/>
                    <a:pt x="5" y="10"/>
                    <a:pt x="4" y="11"/>
                  </a:cubicBezTo>
                  <a:cubicBezTo>
                    <a:pt x="1" y="14"/>
                    <a:pt x="0" y="13"/>
                    <a:pt x="2" y="11"/>
                  </a:cubicBezTo>
                  <a:cubicBezTo>
                    <a:pt x="4" y="9"/>
                    <a:pt x="12" y="0"/>
                    <a:pt x="25" y="9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26"/>
            <p:cNvSpPr>
              <a:spLocks/>
            </p:cNvSpPr>
            <p:nvPr/>
          </p:nvSpPr>
          <p:spPr bwMode="auto">
            <a:xfrm>
              <a:off x="4474964" y="-802966"/>
              <a:ext cx="299682" cy="202285"/>
            </a:xfrm>
            <a:custGeom>
              <a:avLst/>
              <a:gdLst>
                <a:gd name="T0" fmla="*/ 30 w 30"/>
                <a:gd name="T1" fmla="*/ 17 h 20"/>
                <a:gd name="T2" fmla="*/ 28 w 30"/>
                <a:gd name="T3" fmla="*/ 17 h 20"/>
                <a:gd name="T4" fmla="*/ 9 w 30"/>
                <a:gd name="T5" fmla="*/ 5 h 20"/>
                <a:gd name="T6" fmla="*/ 10 w 30"/>
                <a:gd name="T7" fmla="*/ 1 h 20"/>
                <a:gd name="T8" fmla="*/ 30 w 30"/>
                <a:gd name="T9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0">
                  <a:moveTo>
                    <a:pt x="30" y="17"/>
                  </a:moveTo>
                  <a:cubicBezTo>
                    <a:pt x="30" y="19"/>
                    <a:pt x="28" y="20"/>
                    <a:pt x="28" y="17"/>
                  </a:cubicBezTo>
                  <a:cubicBezTo>
                    <a:pt x="29" y="15"/>
                    <a:pt x="22" y="0"/>
                    <a:pt x="9" y="5"/>
                  </a:cubicBezTo>
                  <a:cubicBezTo>
                    <a:pt x="2" y="7"/>
                    <a:pt x="0" y="1"/>
                    <a:pt x="10" y="1"/>
                  </a:cubicBezTo>
                  <a:cubicBezTo>
                    <a:pt x="26" y="1"/>
                    <a:pt x="30" y="15"/>
                    <a:pt x="30" y="17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27"/>
            <p:cNvSpPr>
              <a:spLocks/>
            </p:cNvSpPr>
            <p:nvPr/>
          </p:nvSpPr>
          <p:spPr bwMode="auto">
            <a:xfrm>
              <a:off x="4853311" y="-731793"/>
              <a:ext cx="382095" cy="172317"/>
            </a:xfrm>
            <a:custGeom>
              <a:avLst/>
              <a:gdLst>
                <a:gd name="T0" fmla="*/ 28 w 38"/>
                <a:gd name="T1" fmla="*/ 12 h 17"/>
                <a:gd name="T2" fmla="*/ 3 w 38"/>
                <a:gd name="T3" fmla="*/ 12 h 17"/>
                <a:gd name="T4" fmla="*/ 1 w 38"/>
                <a:gd name="T5" fmla="*/ 11 h 17"/>
                <a:gd name="T6" fmla="*/ 30 w 38"/>
                <a:gd name="T7" fmla="*/ 9 h 17"/>
                <a:gd name="T8" fmla="*/ 28 w 38"/>
                <a:gd name="T9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7">
                  <a:moveTo>
                    <a:pt x="28" y="12"/>
                  </a:moveTo>
                  <a:cubicBezTo>
                    <a:pt x="21" y="2"/>
                    <a:pt x="4" y="10"/>
                    <a:pt x="3" y="12"/>
                  </a:cubicBezTo>
                  <a:cubicBezTo>
                    <a:pt x="1" y="14"/>
                    <a:pt x="0" y="13"/>
                    <a:pt x="1" y="11"/>
                  </a:cubicBezTo>
                  <a:cubicBezTo>
                    <a:pt x="3" y="9"/>
                    <a:pt x="17" y="0"/>
                    <a:pt x="30" y="9"/>
                  </a:cubicBezTo>
                  <a:cubicBezTo>
                    <a:pt x="38" y="13"/>
                    <a:pt x="32" y="17"/>
                    <a:pt x="28" y="12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28"/>
            <p:cNvSpPr>
              <a:spLocks/>
            </p:cNvSpPr>
            <p:nvPr/>
          </p:nvSpPr>
          <p:spPr bwMode="auto">
            <a:xfrm>
              <a:off x="2369697" y="-432110"/>
              <a:ext cx="239746" cy="131112"/>
            </a:xfrm>
            <a:custGeom>
              <a:avLst/>
              <a:gdLst>
                <a:gd name="T0" fmla="*/ 5 w 24"/>
                <a:gd name="T1" fmla="*/ 4 h 13"/>
                <a:gd name="T2" fmla="*/ 21 w 24"/>
                <a:gd name="T3" fmla="*/ 9 h 13"/>
                <a:gd name="T4" fmla="*/ 19 w 24"/>
                <a:gd name="T5" fmla="*/ 8 h 13"/>
                <a:gd name="T6" fmla="*/ 8 w 24"/>
                <a:gd name="T7" fmla="*/ 9 h 13"/>
                <a:gd name="T8" fmla="*/ 5 w 24"/>
                <a:gd name="T9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3">
                  <a:moveTo>
                    <a:pt x="5" y="4"/>
                  </a:moveTo>
                  <a:cubicBezTo>
                    <a:pt x="9" y="0"/>
                    <a:pt x="18" y="7"/>
                    <a:pt x="21" y="9"/>
                  </a:cubicBezTo>
                  <a:cubicBezTo>
                    <a:pt x="24" y="11"/>
                    <a:pt x="22" y="11"/>
                    <a:pt x="19" y="8"/>
                  </a:cubicBezTo>
                  <a:cubicBezTo>
                    <a:pt x="16" y="5"/>
                    <a:pt x="8" y="4"/>
                    <a:pt x="8" y="9"/>
                  </a:cubicBezTo>
                  <a:cubicBezTo>
                    <a:pt x="9" y="13"/>
                    <a:pt x="0" y="8"/>
                    <a:pt x="5" y="4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29"/>
            <p:cNvSpPr>
              <a:spLocks/>
            </p:cNvSpPr>
            <p:nvPr/>
          </p:nvSpPr>
          <p:spPr bwMode="auto">
            <a:xfrm>
              <a:off x="2549506" y="-570712"/>
              <a:ext cx="161080" cy="198541"/>
            </a:xfrm>
            <a:custGeom>
              <a:avLst/>
              <a:gdLst>
                <a:gd name="T0" fmla="*/ 9 w 16"/>
                <a:gd name="T1" fmla="*/ 17 h 20"/>
                <a:gd name="T2" fmla="*/ 5 w 16"/>
                <a:gd name="T3" fmla="*/ 4 h 20"/>
                <a:gd name="T4" fmla="*/ 11 w 16"/>
                <a:gd name="T5" fmla="*/ 7 h 20"/>
                <a:gd name="T6" fmla="*/ 9 w 16"/>
                <a:gd name="T7" fmla="*/ 16 h 20"/>
                <a:gd name="T8" fmla="*/ 9 w 16"/>
                <a:gd name="T9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0">
                  <a:moveTo>
                    <a:pt x="9" y="17"/>
                  </a:moveTo>
                  <a:cubicBezTo>
                    <a:pt x="8" y="15"/>
                    <a:pt x="0" y="7"/>
                    <a:pt x="5" y="4"/>
                  </a:cubicBezTo>
                  <a:cubicBezTo>
                    <a:pt x="11" y="0"/>
                    <a:pt x="16" y="8"/>
                    <a:pt x="11" y="7"/>
                  </a:cubicBezTo>
                  <a:cubicBezTo>
                    <a:pt x="5" y="6"/>
                    <a:pt x="6" y="13"/>
                    <a:pt x="9" y="16"/>
                  </a:cubicBezTo>
                  <a:cubicBezTo>
                    <a:pt x="12" y="18"/>
                    <a:pt x="12" y="20"/>
                    <a:pt x="9" y="17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30"/>
            <p:cNvSpPr>
              <a:spLocks/>
            </p:cNvSpPr>
            <p:nvPr/>
          </p:nvSpPr>
          <p:spPr bwMode="auto">
            <a:xfrm>
              <a:off x="2399665" y="-791729"/>
              <a:ext cx="258477" cy="460762"/>
            </a:xfrm>
            <a:custGeom>
              <a:avLst/>
              <a:gdLst>
                <a:gd name="T0" fmla="*/ 21 w 26"/>
                <a:gd name="T1" fmla="*/ 44 h 46"/>
                <a:gd name="T2" fmla="*/ 0 w 26"/>
                <a:gd name="T3" fmla="*/ 8 h 46"/>
                <a:gd name="T4" fmla="*/ 2 w 26"/>
                <a:gd name="T5" fmla="*/ 7 h 46"/>
                <a:gd name="T6" fmla="*/ 24 w 26"/>
                <a:gd name="T7" fmla="*/ 43 h 46"/>
                <a:gd name="T8" fmla="*/ 21 w 2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6">
                  <a:moveTo>
                    <a:pt x="21" y="44"/>
                  </a:moveTo>
                  <a:cubicBezTo>
                    <a:pt x="15" y="40"/>
                    <a:pt x="0" y="22"/>
                    <a:pt x="0" y="8"/>
                  </a:cubicBezTo>
                  <a:cubicBezTo>
                    <a:pt x="0" y="5"/>
                    <a:pt x="2" y="0"/>
                    <a:pt x="2" y="7"/>
                  </a:cubicBezTo>
                  <a:cubicBezTo>
                    <a:pt x="3" y="23"/>
                    <a:pt x="15" y="34"/>
                    <a:pt x="24" y="43"/>
                  </a:cubicBezTo>
                  <a:cubicBezTo>
                    <a:pt x="26" y="46"/>
                    <a:pt x="24" y="46"/>
                    <a:pt x="21" y="44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31"/>
            <p:cNvSpPr>
              <a:spLocks noEditPoints="1"/>
            </p:cNvSpPr>
            <p:nvPr/>
          </p:nvSpPr>
          <p:spPr bwMode="auto">
            <a:xfrm>
              <a:off x="2328489" y="-1020235"/>
              <a:ext cx="179809" cy="247238"/>
            </a:xfrm>
            <a:custGeom>
              <a:avLst/>
              <a:gdLst>
                <a:gd name="T0" fmla="*/ 9 w 18"/>
                <a:gd name="T1" fmla="*/ 25 h 25"/>
                <a:gd name="T2" fmla="*/ 5 w 18"/>
                <a:gd name="T3" fmla="*/ 7 h 25"/>
                <a:gd name="T4" fmla="*/ 13 w 18"/>
                <a:gd name="T5" fmla="*/ 7 h 25"/>
                <a:gd name="T6" fmla="*/ 9 w 18"/>
                <a:gd name="T7" fmla="*/ 25 h 25"/>
                <a:gd name="T8" fmla="*/ 11 w 18"/>
                <a:gd name="T9" fmla="*/ 5 h 25"/>
                <a:gd name="T10" fmla="*/ 9 w 18"/>
                <a:gd name="T11" fmla="*/ 5 h 25"/>
                <a:gd name="T12" fmla="*/ 6 w 18"/>
                <a:gd name="T13" fmla="*/ 22 h 25"/>
                <a:gd name="T14" fmla="*/ 5 w 18"/>
                <a:gd name="T15" fmla="*/ 17 h 25"/>
                <a:gd name="T16" fmla="*/ 6 w 18"/>
                <a:gd name="T17" fmla="*/ 17 h 25"/>
                <a:gd name="T18" fmla="*/ 8 w 18"/>
                <a:gd name="T19" fmla="*/ 19 h 25"/>
                <a:gd name="T20" fmla="*/ 9 w 18"/>
                <a:gd name="T21" fmla="*/ 19 h 25"/>
                <a:gd name="T22" fmla="*/ 10 w 18"/>
                <a:gd name="T23" fmla="*/ 18 h 25"/>
                <a:gd name="T24" fmla="*/ 11 w 18"/>
                <a:gd name="T25" fmla="*/ 17 h 25"/>
                <a:gd name="T26" fmla="*/ 11 w 18"/>
                <a:gd name="T27" fmla="*/ 23 h 25"/>
                <a:gd name="T28" fmla="*/ 11 w 18"/>
                <a:gd name="T29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5">
                  <a:moveTo>
                    <a:pt x="9" y="25"/>
                  </a:moveTo>
                  <a:cubicBezTo>
                    <a:pt x="0" y="24"/>
                    <a:pt x="1" y="14"/>
                    <a:pt x="5" y="7"/>
                  </a:cubicBezTo>
                  <a:cubicBezTo>
                    <a:pt x="9" y="0"/>
                    <a:pt x="11" y="0"/>
                    <a:pt x="13" y="7"/>
                  </a:cubicBezTo>
                  <a:cubicBezTo>
                    <a:pt x="15" y="15"/>
                    <a:pt x="18" y="25"/>
                    <a:pt x="9" y="25"/>
                  </a:cubicBezTo>
                  <a:close/>
                  <a:moveTo>
                    <a:pt x="11" y="5"/>
                  </a:moveTo>
                  <a:cubicBezTo>
                    <a:pt x="10" y="3"/>
                    <a:pt x="10" y="4"/>
                    <a:pt x="9" y="5"/>
                  </a:cubicBezTo>
                  <a:cubicBezTo>
                    <a:pt x="7" y="7"/>
                    <a:pt x="1" y="19"/>
                    <a:pt x="6" y="22"/>
                  </a:cubicBezTo>
                  <a:cubicBezTo>
                    <a:pt x="5" y="21"/>
                    <a:pt x="5" y="18"/>
                    <a:pt x="5" y="17"/>
                  </a:cubicBezTo>
                  <a:cubicBezTo>
                    <a:pt x="6" y="15"/>
                    <a:pt x="7" y="14"/>
                    <a:pt x="6" y="17"/>
                  </a:cubicBezTo>
                  <a:cubicBezTo>
                    <a:pt x="6" y="21"/>
                    <a:pt x="8" y="21"/>
                    <a:pt x="8" y="19"/>
                  </a:cubicBezTo>
                  <a:cubicBezTo>
                    <a:pt x="8" y="18"/>
                    <a:pt x="9" y="16"/>
                    <a:pt x="9" y="19"/>
                  </a:cubicBezTo>
                  <a:cubicBezTo>
                    <a:pt x="9" y="22"/>
                    <a:pt x="11" y="19"/>
                    <a:pt x="10" y="18"/>
                  </a:cubicBezTo>
                  <a:cubicBezTo>
                    <a:pt x="9" y="16"/>
                    <a:pt x="9" y="15"/>
                    <a:pt x="11" y="17"/>
                  </a:cubicBezTo>
                  <a:cubicBezTo>
                    <a:pt x="12" y="19"/>
                    <a:pt x="12" y="21"/>
                    <a:pt x="11" y="23"/>
                  </a:cubicBezTo>
                  <a:cubicBezTo>
                    <a:pt x="15" y="20"/>
                    <a:pt x="11" y="8"/>
                    <a:pt x="11" y="5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32"/>
            <p:cNvSpPr>
              <a:spLocks/>
            </p:cNvSpPr>
            <p:nvPr/>
          </p:nvSpPr>
          <p:spPr bwMode="auto">
            <a:xfrm>
              <a:off x="2500807" y="-713061"/>
              <a:ext cx="269714" cy="161080"/>
            </a:xfrm>
            <a:custGeom>
              <a:avLst/>
              <a:gdLst>
                <a:gd name="T0" fmla="*/ 17 w 27"/>
                <a:gd name="T1" fmla="*/ 0 h 16"/>
                <a:gd name="T2" fmla="*/ 18 w 27"/>
                <a:gd name="T3" fmla="*/ 4 h 16"/>
                <a:gd name="T4" fmla="*/ 3 w 27"/>
                <a:gd name="T5" fmla="*/ 13 h 16"/>
                <a:gd name="T6" fmla="*/ 1 w 27"/>
                <a:gd name="T7" fmla="*/ 13 h 16"/>
                <a:gd name="T8" fmla="*/ 17 w 2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17" y="0"/>
                  </a:moveTo>
                  <a:cubicBezTo>
                    <a:pt x="27" y="0"/>
                    <a:pt x="25" y="6"/>
                    <a:pt x="18" y="4"/>
                  </a:cubicBezTo>
                  <a:cubicBezTo>
                    <a:pt x="5" y="0"/>
                    <a:pt x="3" y="11"/>
                    <a:pt x="3" y="13"/>
                  </a:cubicBezTo>
                  <a:cubicBezTo>
                    <a:pt x="3" y="16"/>
                    <a:pt x="1" y="15"/>
                    <a:pt x="1" y="13"/>
                  </a:cubicBezTo>
                  <a:cubicBezTo>
                    <a:pt x="1" y="11"/>
                    <a:pt x="0" y="0"/>
                    <a:pt x="17" y="0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33"/>
            <p:cNvSpPr>
              <a:spLocks/>
            </p:cNvSpPr>
            <p:nvPr/>
          </p:nvSpPr>
          <p:spPr bwMode="auto">
            <a:xfrm>
              <a:off x="2137443" y="-641888"/>
              <a:ext cx="322158" cy="172317"/>
            </a:xfrm>
            <a:custGeom>
              <a:avLst/>
              <a:gdLst>
                <a:gd name="T0" fmla="*/ 10 w 32"/>
                <a:gd name="T1" fmla="*/ 12 h 17"/>
                <a:gd name="T2" fmla="*/ 7 w 32"/>
                <a:gd name="T3" fmla="*/ 9 h 17"/>
                <a:gd name="T4" fmla="*/ 30 w 32"/>
                <a:gd name="T5" fmla="*/ 11 h 17"/>
                <a:gd name="T6" fmla="*/ 28 w 32"/>
                <a:gd name="T7" fmla="*/ 12 h 17"/>
                <a:gd name="T8" fmla="*/ 10 w 32"/>
                <a:gd name="T9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10" y="12"/>
                  </a:moveTo>
                  <a:cubicBezTo>
                    <a:pt x="6" y="17"/>
                    <a:pt x="0" y="14"/>
                    <a:pt x="7" y="9"/>
                  </a:cubicBezTo>
                  <a:cubicBezTo>
                    <a:pt x="20" y="0"/>
                    <a:pt x="28" y="9"/>
                    <a:pt x="30" y="11"/>
                  </a:cubicBezTo>
                  <a:cubicBezTo>
                    <a:pt x="32" y="13"/>
                    <a:pt x="31" y="14"/>
                    <a:pt x="28" y="12"/>
                  </a:cubicBezTo>
                  <a:cubicBezTo>
                    <a:pt x="27" y="10"/>
                    <a:pt x="16" y="2"/>
                    <a:pt x="10" y="12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34"/>
            <p:cNvSpPr>
              <a:spLocks/>
            </p:cNvSpPr>
            <p:nvPr/>
          </p:nvSpPr>
          <p:spPr bwMode="auto">
            <a:xfrm>
              <a:off x="2470838" y="-802966"/>
              <a:ext cx="299682" cy="202285"/>
            </a:xfrm>
            <a:custGeom>
              <a:avLst/>
              <a:gdLst>
                <a:gd name="T0" fmla="*/ 21 w 30"/>
                <a:gd name="T1" fmla="*/ 5 h 20"/>
                <a:gd name="T2" fmla="*/ 1 w 30"/>
                <a:gd name="T3" fmla="*/ 17 h 20"/>
                <a:gd name="T4" fmla="*/ 0 w 30"/>
                <a:gd name="T5" fmla="*/ 17 h 20"/>
                <a:gd name="T6" fmla="*/ 20 w 30"/>
                <a:gd name="T7" fmla="*/ 1 h 20"/>
                <a:gd name="T8" fmla="*/ 21 w 30"/>
                <a:gd name="T9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0">
                  <a:moveTo>
                    <a:pt x="21" y="5"/>
                  </a:moveTo>
                  <a:cubicBezTo>
                    <a:pt x="8" y="0"/>
                    <a:pt x="1" y="15"/>
                    <a:pt x="1" y="17"/>
                  </a:cubicBezTo>
                  <a:cubicBezTo>
                    <a:pt x="2" y="20"/>
                    <a:pt x="0" y="20"/>
                    <a:pt x="0" y="17"/>
                  </a:cubicBezTo>
                  <a:cubicBezTo>
                    <a:pt x="0" y="15"/>
                    <a:pt x="4" y="1"/>
                    <a:pt x="20" y="1"/>
                  </a:cubicBezTo>
                  <a:cubicBezTo>
                    <a:pt x="30" y="1"/>
                    <a:pt x="28" y="7"/>
                    <a:pt x="21" y="5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35"/>
            <p:cNvSpPr>
              <a:spLocks/>
            </p:cNvSpPr>
            <p:nvPr/>
          </p:nvSpPr>
          <p:spPr bwMode="auto">
            <a:xfrm>
              <a:off x="2010078" y="-731793"/>
              <a:ext cx="378350" cy="172317"/>
            </a:xfrm>
            <a:custGeom>
              <a:avLst/>
              <a:gdLst>
                <a:gd name="T0" fmla="*/ 36 w 38"/>
                <a:gd name="T1" fmla="*/ 11 h 17"/>
                <a:gd name="T2" fmla="*/ 35 w 38"/>
                <a:gd name="T3" fmla="*/ 12 h 17"/>
                <a:gd name="T4" fmla="*/ 10 w 38"/>
                <a:gd name="T5" fmla="*/ 12 h 17"/>
                <a:gd name="T6" fmla="*/ 8 w 38"/>
                <a:gd name="T7" fmla="*/ 9 h 17"/>
                <a:gd name="T8" fmla="*/ 36 w 38"/>
                <a:gd name="T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7">
                  <a:moveTo>
                    <a:pt x="36" y="11"/>
                  </a:moveTo>
                  <a:cubicBezTo>
                    <a:pt x="38" y="13"/>
                    <a:pt x="37" y="14"/>
                    <a:pt x="35" y="12"/>
                  </a:cubicBezTo>
                  <a:cubicBezTo>
                    <a:pt x="34" y="10"/>
                    <a:pt x="17" y="2"/>
                    <a:pt x="10" y="12"/>
                  </a:cubicBezTo>
                  <a:cubicBezTo>
                    <a:pt x="6" y="17"/>
                    <a:pt x="0" y="14"/>
                    <a:pt x="8" y="9"/>
                  </a:cubicBezTo>
                  <a:cubicBezTo>
                    <a:pt x="20" y="0"/>
                    <a:pt x="35" y="9"/>
                    <a:pt x="36" y="11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36"/>
            <p:cNvSpPr>
              <a:spLocks noEditPoints="1"/>
            </p:cNvSpPr>
            <p:nvPr/>
          </p:nvSpPr>
          <p:spPr bwMode="auto">
            <a:xfrm>
              <a:off x="3530965" y="-1593379"/>
              <a:ext cx="179809" cy="262222"/>
            </a:xfrm>
            <a:custGeom>
              <a:avLst/>
              <a:gdLst>
                <a:gd name="T0" fmla="*/ 9 w 18"/>
                <a:gd name="T1" fmla="*/ 26 h 26"/>
                <a:gd name="T2" fmla="*/ 7 w 18"/>
                <a:gd name="T3" fmla="*/ 8 h 26"/>
                <a:gd name="T4" fmla="*/ 15 w 18"/>
                <a:gd name="T5" fmla="*/ 8 h 26"/>
                <a:gd name="T6" fmla="*/ 9 w 18"/>
                <a:gd name="T7" fmla="*/ 26 h 26"/>
                <a:gd name="T8" fmla="*/ 11 w 18"/>
                <a:gd name="T9" fmla="*/ 6 h 26"/>
                <a:gd name="T10" fmla="*/ 10 w 18"/>
                <a:gd name="T11" fmla="*/ 6 h 26"/>
                <a:gd name="T12" fmla="*/ 7 w 18"/>
                <a:gd name="T13" fmla="*/ 23 h 26"/>
                <a:gd name="T14" fmla="*/ 8 w 18"/>
                <a:gd name="T15" fmla="*/ 18 h 26"/>
                <a:gd name="T16" fmla="*/ 9 w 18"/>
                <a:gd name="T17" fmla="*/ 19 h 26"/>
                <a:gd name="T18" fmla="*/ 10 w 18"/>
                <a:gd name="T19" fmla="*/ 20 h 26"/>
                <a:gd name="T20" fmla="*/ 11 w 18"/>
                <a:gd name="T21" fmla="*/ 20 h 26"/>
                <a:gd name="T22" fmla="*/ 13 w 18"/>
                <a:gd name="T23" fmla="*/ 18 h 26"/>
                <a:gd name="T24" fmla="*/ 14 w 18"/>
                <a:gd name="T25" fmla="*/ 18 h 26"/>
                <a:gd name="T26" fmla="*/ 13 w 18"/>
                <a:gd name="T27" fmla="*/ 23 h 26"/>
                <a:gd name="T28" fmla="*/ 11 w 18"/>
                <a:gd name="T29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6">
                  <a:moveTo>
                    <a:pt x="9" y="26"/>
                  </a:moveTo>
                  <a:cubicBezTo>
                    <a:pt x="0" y="26"/>
                    <a:pt x="4" y="15"/>
                    <a:pt x="7" y="8"/>
                  </a:cubicBezTo>
                  <a:cubicBezTo>
                    <a:pt x="10" y="0"/>
                    <a:pt x="11" y="1"/>
                    <a:pt x="15" y="8"/>
                  </a:cubicBezTo>
                  <a:cubicBezTo>
                    <a:pt x="18" y="16"/>
                    <a:pt x="18" y="26"/>
                    <a:pt x="9" y="26"/>
                  </a:cubicBezTo>
                  <a:close/>
                  <a:moveTo>
                    <a:pt x="11" y="6"/>
                  </a:moveTo>
                  <a:cubicBezTo>
                    <a:pt x="11" y="5"/>
                    <a:pt x="10" y="4"/>
                    <a:pt x="10" y="6"/>
                  </a:cubicBezTo>
                  <a:cubicBezTo>
                    <a:pt x="9" y="8"/>
                    <a:pt x="3" y="20"/>
                    <a:pt x="7" y="23"/>
                  </a:cubicBezTo>
                  <a:cubicBezTo>
                    <a:pt x="7" y="22"/>
                    <a:pt x="7" y="19"/>
                    <a:pt x="8" y="18"/>
                  </a:cubicBezTo>
                  <a:cubicBezTo>
                    <a:pt x="10" y="16"/>
                    <a:pt x="10" y="17"/>
                    <a:pt x="9" y="19"/>
                  </a:cubicBezTo>
                  <a:cubicBezTo>
                    <a:pt x="8" y="20"/>
                    <a:pt x="10" y="23"/>
                    <a:pt x="10" y="20"/>
                  </a:cubicBezTo>
                  <a:cubicBezTo>
                    <a:pt x="10" y="17"/>
                    <a:pt x="11" y="18"/>
                    <a:pt x="11" y="20"/>
                  </a:cubicBezTo>
                  <a:cubicBezTo>
                    <a:pt x="11" y="22"/>
                    <a:pt x="13" y="22"/>
                    <a:pt x="13" y="18"/>
                  </a:cubicBezTo>
                  <a:cubicBezTo>
                    <a:pt x="12" y="15"/>
                    <a:pt x="13" y="16"/>
                    <a:pt x="14" y="18"/>
                  </a:cubicBezTo>
                  <a:cubicBezTo>
                    <a:pt x="14" y="19"/>
                    <a:pt x="14" y="22"/>
                    <a:pt x="13" y="23"/>
                  </a:cubicBezTo>
                  <a:cubicBezTo>
                    <a:pt x="18" y="21"/>
                    <a:pt x="13" y="8"/>
                    <a:pt x="11" y="6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37"/>
            <p:cNvSpPr>
              <a:spLocks/>
            </p:cNvSpPr>
            <p:nvPr/>
          </p:nvSpPr>
          <p:spPr bwMode="auto">
            <a:xfrm>
              <a:off x="3662075" y="-1391093"/>
              <a:ext cx="239746" cy="97397"/>
            </a:xfrm>
            <a:custGeom>
              <a:avLst/>
              <a:gdLst>
                <a:gd name="T0" fmla="*/ 22 w 24"/>
                <a:gd name="T1" fmla="*/ 5 h 10"/>
                <a:gd name="T2" fmla="*/ 17 w 24"/>
                <a:gd name="T3" fmla="*/ 8 h 10"/>
                <a:gd name="T4" fmla="*/ 6 w 24"/>
                <a:gd name="T5" fmla="*/ 6 h 10"/>
                <a:gd name="T6" fmla="*/ 5 w 24"/>
                <a:gd name="T7" fmla="*/ 6 h 10"/>
                <a:gd name="T8" fmla="*/ 4 w 24"/>
                <a:gd name="T9" fmla="*/ 6 h 10"/>
                <a:gd name="T10" fmla="*/ 3 w 24"/>
                <a:gd name="T11" fmla="*/ 5 h 10"/>
                <a:gd name="T12" fmla="*/ 2 w 24"/>
                <a:gd name="T13" fmla="*/ 5 h 10"/>
                <a:gd name="T14" fmla="*/ 2 w 24"/>
                <a:gd name="T15" fmla="*/ 4 h 10"/>
                <a:gd name="T16" fmla="*/ 11 w 24"/>
                <a:gd name="T17" fmla="*/ 1 h 10"/>
                <a:gd name="T18" fmla="*/ 22 w 24"/>
                <a:gd name="T1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0">
                  <a:moveTo>
                    <a:pt x="22" y="5"/>
                  </a:moveTo>
                  <a:cubicBezTo>
                    <a:pt x="24" y="8"/>
                    <a:pt x="20" y="10"/>
                    <a:pt x="17" y="8"/>
                  </a:cubicBezTo>
                  <a:cubicBezTo>
                    <a:pt x="13" y="6"/>
                    <a:pt x="11" y="4"/>
                    <a:pt x="6" y="6"/>
                  </a:cubicBezTo>
                  <a:cubicBezTo>
                    <a:pt x="2" y="8"/>
                    <a:pt x="2" y="7"/>
                    <a:pt x="5" y="6"/>
                  </a:cubicBezTo>
                  <a:cubicBezTo>
                    <a:pt x="11" y="3"/>
                    <a:pt x="11" y="3"/>
                    <a:pt x="4" y="6"/>
                  </a:cubicBezTo>
                  <a:cubicBezTo>
                    <a:pt x="1" y="7"/>
                    <a:pt x="1" y="6"/>
                    <a:pt x="3" y="5"/>
                  </a:cubicBezTo>
                  <a:cubicBezTo>
                    <a:pt x="10" y="2"/>
                    <a:pt x="7" y="3"/>
                    <a:pt x="2" y="5"/>
                  </a:cubicBezTo>
                  <a:cubicBezTo>
                    <a:pt x="1" y="6"/>
                    <a:pt x="0" y="6"/>
                    <a:pt x="2" y="4"/>
                  </a:cubicBezTo>
                  <a:cubicBezTo>
                    <a:pt x="3" y="4"/>
                    <a:pt x="7" y="2"/>
                    <a:pt x="11" y="1"/>
                  </a:cubicBezTo>
                  <a:cubicBezTo>
                    <a:pt x="15" y="0"/>
                    <a:pt x="21" y="1"/>
                    <a:pt x="22" y="5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38"/>
            <p:cNvSpPr>
              <a:spLocks/>
            </p:cNvSpPr>
            <p:nvPr/>
          </p:nvSpPr>
          <p:spPr bwMode="auto">
            <a:xfrm>
              <a:off x="3362393" y="-1383601"/>
              <a:ext cx="228509" cy="101144"/>
            </a:xfrm>
            <a:custGeom>
              <a:avLst/>
              <a:gdLst>
                <a:gd name="T0" fmla="*/ 21 w 23"/>
                <a:gd name="T1" fmla="*/ 5 h 10"/>
                <a:gd name="T2" fmla="*/ 20 w 23"/>
                <a:gd name="T3" fmla="*/ 5 h 10"/>
                <a:gd name="T4" fmla="*/ 19 w 23"/>
                <a:gd name="T5" fmla="*/ 5 h 10"/>
                <a:gd name="T6" fmla="*/ 19 w 23"/>
                <a:gd name="T7" fmla="*/ 6 h 10"/>
                <a:gd name="T8" fmla="*/ 18 w 23"/>
                <a:gd name="T9" fmla="*/ 6 h 10"/>
                <a:gd name="T10" fmla="*/ 6 w 23"/>
                <a:gd name="T11" fmla="*/ 8 h 10"/>
                <a:gd name="T12" fmla="*/ 1 w 23"/>
                <a:gd name="T13" fmla="*/ 4 h 10"/>
                <a:gd name="T14" fmla="*/ 13 w 23"/>
                <a:gd name="T15" fmla="*/ 1 h 10"/>
                <a:gd name="T16" fmla="*/ 21 w 23"/>
                <a:gd name="T17" fmla="*/ 4 h 10"/>
                <a:gd name="T18" fmla="*/ 21 w 23"/>
                <a:gd name="T1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10">
                  <a:moveTo>
                    <a:pt x="21" y="5"/>
                  </a:moveTo>
                  <a:cubicBezTo>
                    <a:pt x="17" y="2"/>
                    <a:pt x="13" y="2"/>
                    <a:pt x="20" y="5"/>
                  </a:cubicBezTo>
                  <a:cubicBezTo>
                    <a:pt x="22" y="6"/>
                    <a:pt x="23" y="6"/>
                    <a:pt x="19" y="5"/>
                  </a:cubicBezTo>
                  <a:cubicBezTo>
                    <a:pt x="13" y="2"/>
                    <a:pt x="12" y="3"/>
                    <a:pt x="19" y="6"/>
                  </a:cubicBezTo>
                  <a:cubicBezTo>
                    <a:pt x="22" y="7"/>
                    <a:pt x="21" y="7"/>
                    <a:pt x="18" y="6"/>
                  </a:cubicBezTo>
                  <a:cubicBezTo>
                    <a:pt x="12" y="3"/>
                    <a:pt x="10" y="5"/>
                    <a:pt x="6" y="8"/>
                  </a:cubicBezTo>
                  <a:cubicBezTo>
                    <a:pt x="3" y="10"/>
                    <a:pt x="0" y="8"/>
                    <a:pt x="1" y="4"/>
                  </a:cubicBezTo>
                  <a:cubicBezTo>
                    <a:pt x="2" y="0"/>
                    <a:pt x="8" y="0"/>
                    <a:pt x="13" y="1"/>
                  </a:cubicBezTo>
                  <a:cubicBezTo>
                    <a:pt x="16" y="2"/>
                    <a:pt x="20" y="3"/>
                    <a:pt x="21" y="4"/>
                  </a:cubicBezTo>
                  <a:cubicBezTo>
                    <a:pt x="23" y="5"/>
                    <a:pt x="22" y="5"/>
                    <a:pt x="21" y="5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39"/>
            <p:cNvSpPr>
              <a:spLocks/>
            </p:cNvSpPr>
            <p:nvPr/>
          </p:nvSpPr>
          <p:spPr bwMode="auto">
            <a:xfrm>
              <a:off x="3560933" y="-1331157"/>
              <a:ext cx="161080" cy="119873"/>
            </a:xfrm>
            <a:custGeom>
              <a:avLst/>
              <a:gdLst>
                <a:gd name="T0" fmla="*/ 9 w 16"/>
                <a:gd name="T1" fmla="*/ 1 h 12"/>
                <a:gd name="T2" fmla="*/ 8 w 16"/>
                <a:gd name="T3" fmla="*/ 12 h 12"/>
                <a:gd name="T4" fmla="*/ 4 w 16"/>
                <a:gd name="T5" fmla="*/ 2 h 12"/>
                <a:gd name="T6" fmla="*/ 5 w 16"/>
                <a:gd name="T7" fmla="*/ 1 h 12"/>
                <a:gd name="T8" fmla="*/ 4 w 16"/>
                <a:gd name="T9" fmla="*/ 5 h 12"/>
                <a:gd name="T10" fmla="*/ 5 w 16"/>
                <a:gd name="T11" fmla="*/ 5 h 12"/>
                <a:gd name="T12" fmla="*/ 6 w 16"/>
                <a:gd name="T13" fmla="*/ 1 h 12"/>
                <a:gd name="T14" fmla="*/ 7 w 16"/>
                <a:gd name="T15" fmla="*/ 1 h 12"/>
                <a:gd name="T16" fmla="*/ 6 w 16"/>
                <a:gd name="T17" fmla="*/ 6 h 12"/>
                <a:gd name="T18" fmla="*/ 7 w 16"/>
                <a:gd name="T19" fmla="*/ 6 h 12"/>
                <a:gd name="T20" fmla="*/ 7 w 16"/>
                <a:gd name="T21" fmla="*/ 1 h 12"/>
                <a:gd name="T22" fmla="*/ 8 w 16"/>
                <a:gd name="T23" fmla="*/ 1 h 12"/>
                <a:gd name="T24" fmla="*/ 8 w 16"/>
                <a:gd name="T25" fmla="*/ 5 h 12"/>
                <a:gd name="T26" fmla="*/ 9 w 16"/>
                <a:gd name="T27" fmla="*/ 5 h 12"/>
                <a:gd name="T28" fmla="*/ 9 w 16"/>
                <a:gd name="T29" fmla="*/ 1 h 12"/>
                <a:gd name="T30" fmla="*/ 9 w 16"/>
                <a:gd name="T31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12">
                  <a:moveTo>
                    <a:pt x="9" y="1"/>
                  </a:moveTo>
                  <a:cubicBezTo>
                    <a:pt x="10" y="2"/>
                    <a:pt x="16" y="12"/>
                    <a:pt x="8" y="12"/>
                  </a:cubicBezTo>
                  <a:cubicBezTo>
                    <a:pt x="0" y="12"/>
                    <a:pt x="2" y="4"/>
                    <a:pt x="4" y="2"/>
                  </a:cubicBezTo>
                  <a:cubicBezTo>
                    <a:pt x="6" y="0"/>
                    <a:pt x="6" y="0"/>
                    <a:pt x="5" y="1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4" y="7"/>
                    <a:pt x="5" y="5"/>
                  </a:cubicBezTo>
                  <a:cubicBezTo>
                    <a:pt x="5" y="3"/>
                    <a:pt x="6" y="2"/>
                    <a:pt x="6" y="1"/>
                  </a:cubicBezTo>
                  <a:cubicBezTo>
                    <a:pt x="6" y="0"/>
                    <a:pt x="7" y="0"/>
                    <a:pt x="7" y="1"/>
                  </a:cubicBezTo>
                  <a:cubicBezTo>
                    <a:pt x="6" y="2"/>
                    <a:pt x="6" y="4"/>
                    <a:pt x="6" y="6"/>
                  </a:cubicBezTo>
                  <a:cubicBezTo>
                    <a:pt x="7" y="8"/>
                    <a:pt x="7" y="7"/>
                    <a:pt x="7" y="6"/>
                  </a:cubicBezTo>
                  <a:cubicBezTo>
                    <a:pt x="7" y="4"/>
                    <a:pt x="7" y="2"/>
                    <a:pt x="7" y="1"/>
                  </a:cubicBezTo>
                  <a:cubicBezTo>
                    <a:pt x="7" y="0"/>
                    <a:pt x="8" y="0"/>
                    <a:pt x="8" y="1"/>
                  </a:cubicBezTo>
                  <a:cubicBezTo>
                    <a:pt x="8" y="1"/>
                    <a:pt x="8" y="3"/>
                    <a:pt x="8" y="5"/>
                  </a:cubicBezTo>
                  <a:cubicBezTo>
                    <a:pt x="8" y="7"/>
                    <a:pt x="9" y="7"/>
                    <a:pt x="9" y="5"/>
                  </a:cubicBezTo>
                  <a:cubicBezTo>
                    <a:pt x="9" y="3"/>
                    <a:pt x="9" y="2"/>
                    <a:pt x="9" y="1"/>
                  </a:cubicBezTo>
                  <a:cubicBezTo>
                    <a:pt x="8" y="0"/>
                    <a:pt x="9" y="0"/>
                    <a:pt x="9" y="1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40"/>
            <p:cNvSpPr>
              <a:spLocks/>
            </p:cNvSpPr>
            <p:nvPr/>
          </p:nvSpPr>
          <p:spPr bwMode="auto">
            <a:xfrm>
              <a:off x="3590901" y="-1222521"/>
              <a:ext cx="131112" cy="580635"/>
            </a:xfrm>
            <a:custGeom>
              <a:avLst/>
              <a:gdLst>
                <a:gd name="T0" fmla="*/ 4 w 13"/>
                <a:gd name="T1" fmla="*/ 53 h 58"/>
                <a:gd name="T2" fmla="*/ 7 w 13"/>
                <a:gd name="T3" fmla="*/ 32 h 58"/>
                <a:gd name="T4" fmla="*/ 3 w 13"/>
                <a:gd name="T5" fmla="*/ 3 h 58"/>
                <a:gd name="T6" fmla="*/ 4 w 13"/>
                <a:gd name="T7" fmla="*/ 3 h 58"/>
                <a:gd name="T8" fmla="*/ 7 w 13"/>
                <a:gd name="T9" fmla="*/ 31 h 58"/>
                <a:gd name="T10" fmla="*/ 6 w 13"/>
                <a:gd name="T11" fmla="*/ 53 h 58"/>
                <a:gd name="T12" fmla="*/ 4 w 13"/>
                <a:gd name="T13" fmla="*/ 5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58">
                  <a:moveTo>
                    <a:pt x="4" y="53"/>
                  </a:moveTo>
                  <a:cubicBezTo>
                    <a:pt x="9" y="48"/>
                    <a:pt x="10" y="39"/>
                    <a:pt x="7" y="32"/>
                  </a:cubicBezTo>
                  <a:cubicBezTo>
                    <a:pt x="1" y="20"/>
                    <a:pt x="2" y="11"/>
                    <a:pt x="3" y="3"/>
                  </a:cubicBezTo>
                  <a:cubicBezTo>
                    <a:pt x="3" y="0"/>
                    <a:pt x="4" y="1"/>
                    <a:pt x="4" y="3"/>
                  </a:cubicBezTo>
                  <a:cubicBezTo>
                    <a:pt x="4" y="4"/>
                    <a:pt x="2" y="21"/>
                    <a:pt x="7" y="31"/>
                  </a:cubicBezTo>
                  <a:cubicBezTo>
                    <a:pt x="13" y="40"/>
                    <a:pt x="10" y="49"/>
                    <a:pt x="6" y="53"/>
                  </a:cubicBezTo>
                  <a:cubicBezTo>
                    <a:pt x="1" y="58"/>
                    <a:pt x="0" y="56"/>
                    <a:pt x="4" y="53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41"/>
            <p:cNvSpPr>
              <a:spLocks/>
            </p:cNvSpPr>
            <p:nvPr/>
          </p:nvSpPr>
          <p:spPr bwMode="auto">
            <a:xfrm>
              <a:off x="3482266" y="-930331"/>
              <a:ext cx="179809" cy="149841"/>
            </a:xfrm>
            <a:custGeom>
              <a:avLst/>
              <a:gdLst>
                <a:gd name="T0" fmla="*/ 7 w 18"/>
                <a:gd name="T1" fmla="*/ 3 h 15"/>
                <a:gd name="T2" fmla="*/ 9 w 18"/>
                <a:gd name="T3" fmla="*/ 1 h 15"/>
                <a:gd name="T4" fmla="*/ 18 w 18"/>
                <a:gd name="T5" fmla="*/ 12 h 15"/>
                <a:gd name="T6" fmla="*/ 17 w 18"/>
                <a:gd name="T7" fmla="*/ 11 h 15"/>
                <a:gd name="T8" fmla="*/ 7 w 18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5">
                  <a:moveTo>
                    <a:pt x="7" y="3"/>
                  </a:moveTo>
                  <a:cubicBezTo>
                    <a:pt x="0" y="4"/>
                    <a:pt x="1" y="0"/>
                    <a:pt x="9" y="1"/>
                  </a:cubicBezTo>
                  <a:cubicBezTo>
                    <a:pt x="14" y="2"/>
                    <a:pt x="17" y="9"/>
                    <a:pt x="18" y="12"/>
                  </a:cubicBezTo>
                  <a:cubicBezTo>
                    <a:pt x="18" y="14"/>
                    <a:pt x="18" y="15"/>
                    <a:pt x="17" y="11"/>
                  </a:cubicBezTo>
                  <a:cubicBezTo>
                    <a:pt x="15" y="7"/>
                    <a:pt x="11" y="3"/>
                    <a:pt x="7" y="3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42"/>
            <p:cNvSpPr>
              <a:spLocks/>
            </p:cNvSpPr>
            <p:nvPr/>
          </p:nvSpPr>
          <p:spPr bwMode="auto">
            <a:xfrm>
              <a:off x="3673314" y="-1042712"/>
              <a:ext cx="127365" cy="191049"/>
            </a:xfrm>
            <a:custGeom>
              <a:avLst/>
              <a:gdLst>
                <a:gd name="T0" fmla="*/ 3 w 13"/>
                <a:gd name="T1" fmla="*/ 16 h 19"/>
                <a:gd name="T2" fmla="*/ 4 w 13"/>
                <a:gd name="T3" fmla="*/ 3 h 19"/>
                <a:gd name="T4" fmla="*/ 7 w 13"/>
                <a:gd name="T5" fmla="*/ 5 h 19"/>
                <a:gd name="T6" fmla="*/ 3 w 13"/>
                <a:gd name="T7" fmla="*/ 15 h 19"/>
                <a:gd name="T8" fmla="*/ 3 w 13"/>
                <a:gd name="T9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9">
                  <a:moveTo>
                    <a:pt x="3" y="16"/>
                  </a:moveTo>
                  <a:cubicBezTo>
                    <a:pt x="2" y="14"/>
                    <a:pt x="0" y="6"/>
                    <a:pt x="4" y="3"/>
                  </a:cubicBezTo>
                  <a:cubicBezTo>
                    <a:pt x="11" y="0"/>
                    <a:pt x="13" y="3"/>
                    <a:pt x="7" y="5"/>
                  </a:cubicBezTo>
                  <a:cubicBezTo>
                    <a:pt x="3" y="6"/>
                    <a:pt x="2" y="11"/>
                    <a:pt x="3" y="15"/>
                  </a:cubicBezTo>
                  <a:cubicBezTo>
                    <a:pt x="5" y="19"/>
                    <a:pt x="4" y="18"/>
                    <a:pt x="3" y="16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Oval 143"/>
            <p:cNvSpPr>
              <a:spLocks noChangeArrowheads="1"/>
            </p:cNvSpPr>
            <p:nvPr/>
          </p:nvSpPr>
          <p:spPr bwMode="auto">
            <a:xfrm>
              <a:off x="3650838" y="-1702012"/>
              <a:ext cx="41207" cy="41207"/>
            </a:xfrm>
            <a:prstGeom prst="ellipse">
              <a:avLst/>
            </a:pr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Oval 144"/>
            <p:cNvSpPr>
              <a:spLocks noChangeArrowheads="1"/>
            </p:cNvSpPr>
            <p:nvPr/>
          </p:nvSpPr>
          <p:spPr bwMode="auto">
            <a:xfrm>
              <a:off x="3553441" y="-1702012"/>
              <a:ext cx="37460" cy="29968"/>
            </a:xfrm>
            <a:prstGeom prst="ellipse">
              <a:avLst/>
            </a:pr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Oval 145"/>
            <p:cNvSpPr>
              <a:spLocks noChangeArrowheads="1"/>
            </p:cNvSpPr>
            <p:nvPr/>
          </p:nvSpPr>
          <p:spPr bwMode="auto">
            <a:xfrm>
              <a:off x="3602138" y="-1750712"/>
              <a:ext cx="48700" cy="29968"/>
            </a:xfrm>
            <a:prstGeom prst="ellipse">
              <a:avLst/>
            </a:pr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46"/>
            <p:cNvSpPr>
              <a:spLocks/>
            </p:cNvSpPr>
            <p:nvPr/>
          </p:nvSpPr>
          <p:spPr bwMode="auto">
            <a:xfrm>
              <a:off x="5164232" y="-360935"/>
              <a:ext cx="41207" cy="41207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3 h 4"/>
                <a:gd name="T4" fmla="*/ 1 w 4"/>
                <a:gd name="T5" fmla="*/ 3 h 4"/>
                <a:gd name="T6" fmla="*/ 1 w 4"/>
                <a:gd name="T7" fmla="*/ 0 h 4"/>
                <a:gd name="T8" fmla="*/ 4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cubicBezTo>
                    <a:pt x="4" y="1"/>
                    <a:pt x="4" y="2"/>
                    <a:pt x="4" y="3"/>
                  </a:cubicBezTo>
                  <a:cubicBezTo>
                    <a:pt x="3" y="4"/>
                    <a:pt x="1" y="4"/>
                    <a:pt x="1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3" y="0"/>
                    <a:pt x="4" y="0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47"/>
            <p:cNvSpPr>
              <a:spLocks/>
            </p:cNvSpPr>
            <p:nvPr/>
          </p:nvSpPr>
          <p:spPr bwMode="auto">
            <a:xfrm>
              <a:off x="5093057" y="-420871"/>
              <a:ext cx="52444" cy="41207"/>
            </a:xfrm>
            <a:custGeom>
              <a:avLst/>
              <a:gdLst>
                <a:gd name="T0" fmla="*/ 4 w 5"/>
                <a:gd name="T1" fmla="*/ 1 h 4"/>
                <a:gd name="T2" fmla="*/ 4 w 5"/>
                <a:gd name="T3" fmla="*/ 3 h 4"/>
                <a:gd name="T4" fmla="*/ 1 w 5"/>
                <a:gd name="T5" fmla="*/ 3 h 4"/>
                <a:gd name="T6" fmla="*/ 1 w 5"/>
                <a:gd name="T7" fmla="*/ 1 h 4"/>
                <a:gd name="T8" fmla="*/ 4 w 5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5" y="2"/>
                    <a:pt x="5" y="3"/>
                    <a:pt x="4" y="3"/>
                  </a:cubicBezTo>
                  <a:cubicBezTo>
                    <a:pt x="3" y="4"/>
                    <a:pt x="2" y="4"/>
                    <a:pt x="1" y="3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48"/>
            <p:cNvSpPr>
              <a:spLocks/>
            </p:cNvSpPr>
            <p:nvPr/>
          </p:nvSpPr>
          <p:spPr bwMode="auto">
            <a:xfrm>
              <a:off x="5182961" y="-432110"/>
              <a:ext cx="41207" cy="41207"/>
            </a:xfrm>
            <a:custGeom>
              <a:avLst/>
              <a:gdLst>
                <a:gd name="T0" fmla="*/ 0 w 4"/>
                <a:gd name="T1" fmla="*/ 3 h 4"/>
                <a:gd name="T2" fmla="*/ 0 w 4"/>
                <a:gd name="T3" fmla="*/ 1 h 4"/>
                <a:gd name="T4" fmla="*/ 4 w 4"/>
                <a:gd name="T5" fmla="*/ 1 h 4"/>
                <a:gd name="T6" fmla="*/ 4 w 4"/>
                <a:gd name="T7" fmla="*/ 3 h 4"/>
                <a:gd name="T8" fmla="*/ 0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3"/>
                  </a:moveTo>
                  <a:cubicBezTo>
                    <a:pt x="0" y="3"/>
                    <a:pt x="0" y="2"/>
                    <a:pt x="0" y="1"/>
                  </a:cubicBezTo>
                  <a:cubicBezTo>
                    <a:pt x="1" y="0"/>
                    <a:pt x="3" y="0"/>
                    <a:pt x="4" y="1"/>
                  </a:cubicBezTo>
                  <a:cubicBezTo>
                    <a:pt x="4" y="2"/>
                    <a:pt x="4" y="3"/>
                    <a:pt x="4" y="3"/>
                  </a:cubicBezTo>
                  <a:cubicBezTo>
                    <a:pt x="3" y="4"/>
                    <a:pt x="1" y="4"/>
                    <a:pt x="0" y="3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49"/>
            <p:cNvSpPr>
              <a:spLocks/>
            </p:cNvSpPr>
            <p:nvPr/>
          </p:nvSpPr>
          <p:spPr bwMode="auto">
            <a:xfrm>
              <a:off x="2028807" y="-360935"/>
              <a:ext cx="48700" cy="41207"/>
            </a:xfrm>
            <a:custGeom>
              <a:avLst/>
              <a:gdLst>
                <a:gd name="T0" fmla="*/ 4 w 5"/>
                <a:gd name="T1" fmla="*/ 0 h 4"/>
                <a:gd name="T2" fmla="*/ 4 w 5"/>
                <a:gd name="T3" fmla="*/ 3 h 4"/>
                <a:gd name="T4" fmla="*/ 1 w 5"/>
                <a:gd name="T5" fmla="*/ 3 h 4"/>
                <a:gd name="T6" fmla="*/ 1 w 5"/>
                <a:gd name="T7" fmla="*/ 0 h 4"/>
                <a:gd name="T8" fmla="*/ 4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4" y="0"/>
                  </a:moveTo>
                  <a:cubicBezTo>
                    <a:pt x="5" y="1"/>
                    <a:pt x="5" y="2"/>
                    <a:pt x="4" y="3"/>
                  </a:cubicBezTo>
                  <a:cubicBezTo>
                    <a:pt x="4" y="4"/>
                    <a:pt x="2" y="4"/>
                    <a:pt x="1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50"/>
            <p:cNvSpPr>
              <a:spLocks/>
            </p:cNvSpPr>
            <p:nvPr/>
          </p:nvSpPr>
          <p:spPr bwMode="auto">
            <a:xfrm>
              <a:off x="2099983" y="-420871"/>
              <a:ext cx="48700" cy="41207"/>
            </a:xfrm>
            <a:custGeom>
              <a:avLst/>
              <a:gdLst>
                <a:gd name="T0" fmla="*/ 4 w 5"/>
                <a:gd name="T1" fmla="*/ 1 h 4"/>
                <a:gd name="T2" fmla="*/ 4 w 5"/>
                <a:gd name="T3" fmla="*/ 3 h 4"/>
                <a:gd name="T4" fmla="*/ 1 w 5"/>
                <a:gd name="T5" fmla="*/ 3 h 4"/>
                <a:gd name="T6" fmla="*/ 1 w 5"/>
                <a:gd name="T7" fmla="*/ 1 h 4"/>
                <a:gd name="T8" fmla="*/ 4 w 5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5" y="2"/>
                    <a:pt x="5" y="3"/>
                    <a:pt x="4" y="3"/>
                  </a:cubicBezTo>
                  <a:cubicBezTo>
                    <a:pt x="3" y="4"/>
                    <a:pt x="2" y="4"/>
                    <a:pt x="1" y="3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51"/>
            <p:cNvSpPr>
              <a:spLocks/>
            </p:cNvSpPr>
            <p:nvPr/>
          </p:nvSpPr>
          <p:spPr bwMode="auto">
            <a:xfrm>
              <a:off x="2017570" y="-432110"/>
              <a:ext cx="41207" cy="41207"/>
            </a:xfrm>
            <a:custGeom>
              <a:avLst/>
              <a:gdLst>
                <a:gd name="T0" fmla="*/ 3 w 4"/>
                <a:gd name="T1" fmla="*/ 3 h 4"/>
                <a:gd name="T2" fmla="*/ 0 w 4"/>
                <a:gd name="T3" fmla="*/ 3 h 4"/>
                <a:gd name="T4" fmla="*/ 0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1" y="4"/>
                    <a:pt x="0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0"/>
                    <a:pt x="3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1" name="TextBox 7"/>
          <p:cNvSpPr txBox="1">
            <a:spLocks noChangeArrowheads="1"/>
          </p:cNvSpPr>
          <p:nvPr/>
        </p:nvSpPr>
        <p:spPr bwMode="auto">
          <a:xfrm>
            <a:off x="6479784" y="1903476"/>
            <a:ext cx="564578" cy="83099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TextBox 8"/>
          <p:cNvSpPr txBox="1"/>
          <p:nvPr/>
        </p:nvSpPr>
        <p:spPr>
          <a:xfrm>
            <a:off x="7006262" y="2169607"/>
            <a:ext cx="420980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绪论：课题来源分析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.…………3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TextBox 10"/>
          <p:cNvSpPr txBox="1">
            <a:spLocks noChangeArrowheads="1"/>
          </p:cNvSpPr>
          <p:nvPr/>
        </p:nvSpPr>
        <p:spPr bwMode="auto">
          <a:xfrm>
            <a:off x="6479784" y="2636066"/>
            <a:ext cx="564578" cy="83099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TextBox 11"/>
          <p:cNvSpPr txBox="1"/>
          <p:nvPr/>
        </p:nvSpPr>
        <p:spPr>
          <a:xfrm>
            <a:off x="7006262" y="2937121"/>
            <a:ext cx="424346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课题研究目的阐述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.…………… 8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TextBox 12"/>
          <p:cNvSpPr txBox="1">
            <a:spLocks noChangeArrowheads="1"/>
          </p:cNvSpPr>
          <p:nvPr/>
        </p:nvSpPr>
        <p:spPr bwMode="auto">
          <a:xfrm>
            <a:off x="6479784" y="3368655"/>
            <a:ext cx="564578" cy="83099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TextBox 13"/>
          <p:cNvSpPr txBox="1"/>
          <p:nvPr/>
        </p:nvSpPr>
        <p:spPr>
          <a:xfrm>
            <a:off x="7006262" y="3633198"/>
            <a:ext cx="442460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课题研究过程展示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.…………… 13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TextBox 14"/>
          <p:cNvSpPr txBox="1">
            <a:spLocks noChangeArrowheads="1"/>
          </p:cNvSpPr>
          <p:nvPr/>
        </p:nvSpPr>
        <p:spPr bwMode="auto">
          <a:xfrm>
            <a:off x="6479784" y="4099656"/>
            <a:ext cx="564578" cy="83099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4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TextBox 15"/>
          <p:cNvSpPr txBox="1"/>
          <p:nvPr/>
        </p:nvSpPr>
        <p:spPr>
          <a:xfrm>
            <a:off x="7006262" y="4365787"/>
            <a:ext cx="442460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课题研究结果报告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.…………… 18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TextBox 6"/>
          <p:cNvSpPr txBox="1">
            <a:spLocks noChangeArrowheads="1"/>
          </p:cNvSpPr>
          <p:nvPr/>
        </p:nvSpPr>
        <p:spPr bwMode="auto">
          <a:xfrm>
            <a:off x="1924707" y="2706080"/>
            <a:ext cx="290383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90" name="TextBox 7"/>
          <p:cNvSpPr txBox="1"/>
          <p:nvPr/>
        </p:nvSpPr>
        <p:spPr>
          <a:xfrm>
            <a:off x="2019117" y="3952101"/>
            <a:ext cx="27543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5E719B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2400" b="1" dirty="0">
              <a:solidFill>
                <a:srgbClr val="5E719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图文框 94"/>
          <p:cNvSpPr/>
          <p:nvPr/>
        </p:nvSpPr>
        <p:spPr>
          <a:xfrm>
            <a:off x="120316" y="105569"/>
            <a:ext cx="11940088" cy="6661943"/>
          </a:xfrm>
          <a:prstGeom prst="frame">
            <a:avLst>
              <a:gd name="adj1" fmla="val 942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96" name="图片 9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27" y="190723"/>
            <a:ext cx="1640170" cy="1662561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275820" y="4961952"/>
            <a:ext cx="1640170" cy="1662561"/>
          </a:xfrm>
          <a:prstGeom prst="rect">
            <a:avLst/>
          </a:prstGeom>
        </p:spPr>
      </p:pic>
      <p:pic>
        <p:nvPicPr>
          <p:cNvPr id="98" name="图片 9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0299884" y="194159"/>
            <a:ext cx="1640170" cy="1662561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75284" y="4906312"/>
            <a:ext cx="1640170" cy="166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" t="678" r="2521" b="1781"/>
          <a:stretch/>
        </p:blipFill>
        <p:spPr>
          <a:xfrm rot="5400000">
            <a:off x="2666999" y="-2667001"/>
            <a:ext cx="6858002" cy="12192004"/>
          </a:xfrm>
          <a:prstGeom prst="rect">
            <a:avLst/>
          </a:prstGeom>
        </p:spPr>
      </p:pic>
      <p:sp>
        <p:nvSpPr>
          <p:cNvPr id="5" name="图文框 4"/>
          <p:cNvSpPr/>
          <p:nvPr/>
        </p:nvSpPr>
        <p:spPr>
          <a:xfrm>
            <a:off x="120316" y="105569"/>
            <a:ext cx="11940088" cy="6661943"/>
          </a:xfrm>
          <a:prstGeom prst="frame">
            <a:avLst>
              <a:gd name="adj1" fmla="val 942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52785" y="2603117"/>
            <a:ext cx="5724644" cy="83099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绪论：课题来源分析</a:t>
            </a:r>
          </a:p>
        </p:txBody>
      </p:sp>
      <p:sp>
        <p:nvSpPr>
          <p:cNvPr id="7" name="矩形 6"/>
          <p:cNvSpPr/>
          <p:nvPr/>
        </p:nvSpPr>
        <p:spPr>
          <a:xfrm>
            <a:off x="2484622" y="2095772"/>
            <a:ext cx="1497526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16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720863" y="1906689"/>
            <a:ext cx="3025045" cy="3025045"/>
          </a:xfrm>
          <a:prstGeom prst="roundRect">
            <a:avLst/>
          </a:prstGeom>
          <a:noFill/>
          <a:ln w="57150">
            <a:solidFill>
              <a:srgbClr val="5E719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52785" y="3434114"/>
            <a:ext cx="5772150" cy="972961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B050"/>
              </a:buClr>
              <a:buSzPct val="80000"/>
              <a:defRPr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主义设计，极致简约风潮流所向，通用设计，完美兼容，打造最实用，最具个性的演示方案，让你的演示卓越非凡。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27" y="190723"/>
            <a:ext cx="1640170" cy="16625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275820" y="4961952"/>
            <a:ext cx="1640170" cy="166256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0299884" y="194159"/>
            <a:ext cx="1640170" cy="166256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75284" y="4906312"/>
            <a:ext cx="1640170" cy="166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8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1752" y="61592"/>
            <a:ext cx="12073098" cy="6739258"/>
          </a:xfrm>
          <a:prstGeom prst="roundRect">
            <a:avLst>
              <a:gd name="adj" fmla="val 1164"/>
            </a:avLst>
          </a:prstGeom>
          <a:noFill/>
          <a:ln>
            <a:solidFill>
              <a:srgbClr val="6386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MH_Number_1"/>
          <p:cNvSpPr/>
          <p:nvPr>
            <p:custDataLst>
              <p:tags r:id="rId1"/>
            </p:custDataLst>
          </p:nvPr>
        </p:nvSpPr>
        <p:spPr>
          <a:xfrm>
            <a:off x="144305" y="141602"/>
            <a:ext cx="498951" cy="498614"/>
          </a:xfrm>
          <a:prstGeom prst="roundRect">
            <a:avLst>
              <a:gd name="adj" fmla="val 7615"/>
            </a:avLst>
          </a:prstGeom>
          <a:noFill/>
          <a:ln w="19050">
            <a:solidFill>
              <a:srgbClr val="5E719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/>
          <p:cNvSpPr/>
          <p:nvPr>
            <p:custDataLst>
              <p:tags r:id="rId2"/>
            </p:custDataLst>
          </p:nvPr>
        </p:nvSpPr>
        <p:spPr>
          <a:xfrm>
            <a:off x="657229" y="141602"/>
            <a:ext cx="3278929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绪论：课题来源分析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448505" y="2420888"/>
            <a:ext cx="862013" cy="862012"/>
            <a:chOff x="1304925" y="4157663"/>
            <a:chExt cx="862013" cy="862012"/>
          </a:xfrm>
        </p:grpSpPr>
        <p:sp>
          <p:nvSpPr>
            <p:cNvPr id="8" name="Teardrop 39"/>
            <p:cNvSpPr>
              <a:spLocks/>
            </p:cNvSpPr>
            <p:nvPr/>
          </p:nvSpPr>
          <p:spPr bwMode="auto">
            <a:xfrm>
              <a:off x="1304925" y="4157663"/>
              <a:ext cx="862013" cy="862012"/>
            </a:xfrm>
            <a:custGeom>
              <a:avLst/>
              <a:gdLst>
                <a:gd name="T0" fmla="*/ 0 w 862013"/>
                <a:gd name="T1" fmla="*/ 431006 h 862012"/>
                <a:gd name="T2" fmla="*/ 431007 w 862013"/>
                <a:gd name="T3" fmla="*/ 0 h 862012"/>
                <a:gd name="T4" fmla="*/ 862013 w 862013"/>
                <a:gd name="T5" fmla="*/ 0 h 862012"/>
                <a:gd name="T6" fmla="*/ 862013 w 862013"/>
                <a:gd name="T7" fmla="*/ 431006 h 862012"/>
                <a:gd name="T8" fmla="*/ 431006 w 862013"/>
                <a:gd name="T9" fmla="*/ 862012 h 862012"/>
                <a:gd name="T10" fmla="*/ -1 w 862013"/>
                <a:gd name="T11" fmla="*/ 431006 h 862012"/>
                <a:gd name="T12" fmla="*/ 0 w 862013"/>
                <a:gd name="T13" fmla="*/ 431006 h 862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2013" h="862012">
                  <a:moveTo>
                    <a:pt x="0" y="431006"/>
                  </a:moveTo>
                  <a:cubicBezTo>
                    <a:pt x="0" y="192968"/>
                    <a:pt x="192968" y="0"/>
                    <a:pt x="431007" y="0"/>
                  </a:cubicBezTo>
                  <a:lnTo>
                    <a:pt x="862013" y="0"/>
                  </a:lnTo>
                  <a:lnTo>
                    <a:pt x="862013" y="431006"/>
                  </a:lnTo>
                  <a:cubicBezTo>
                    <a:pt x="862013" y="669044"/>
                    <a:pt x="669045" y="862012"/>
                    <a:pt x="431006" y="862012"/>
                  </a:cubicBezTo>
                  <a:cubicBezTo>
                    <a:pt x="192967" y="862012"/>
                    <a:pt x="-1" y="669044"/>
                    <a:pt x="-1" y="431006"/>
                  </a:cubicBezTo>
                  <a:lnTo>
                    <a:pt x="0" y="4310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" name="Freeform 299"/>
            <p:cNvSpPr>
              <a:spLocks/>
            </p:cNvSpPr>
            <p:nvPr/>
          </p:nvSpPr>
          <p:spPr bwMode="auto">
            <a:xfrm>
              <a:off x="1543050" y="4479925"/>
              <a:ext cx="276225" cy="276225"/>
            </a:xfrm>
            <a:custGeom>
              <a:avLst/>
              <a:gdLst>
                <a:gd name="T0" fmla="*/ 181 w 206"/>
                <a:gd name="T1" fmla="*/ 172 h 206"/>
                <a:gd name="T2" fmla="*/ 172 w 206"/>
                <a:gd name="T3" fmla="*/ 180 h 206"/>
                <a:gd name="T4" fmla="*/ 35 w 206"/>
                <a:gd name="T5" fmla="*/ 180 h 206"/>
                <a:gd name="T6" fmla="*/ 26 w 206"/>
                <a:gd name="T7" fmla="*/ 172 h 206"/>
                <a:gd name="T8" fmla="*/ 26 w 206"/>
                <a:gd name="T9" fmla="*/ 34 h 206"/>
                <a:gd name="T10" fmla="*/ 35 w 206"/>
                <a:gd name="T11" fmla="*/ 25 h 206"/>
                <a:gd name="T12" fmla="*/ 154 w 206"/>
                <a:gd name="T13" fmla="*/ 25 h 206"/>
                <a:gd name="T14" fmla="*/ 179 w 206"/>
                <a:gd name="T15" fmla="*/ 0 h 206"/>
                <a:gd name="T16" fmla="*/ 172 w 206"/>
                <a:gd name="T17" fmla="*/ 0 h 206"/>
                <a:gd name="T18" fmla="*/ 35 w 206"/>
                <a:gd name="T19" fmla="*/ 0 h 206"/>
                <a:gd name="T20" fmla="*/ 0 w 206"/>
                <a:gd name="T21" fmla="*/ 34 h 206"/>
                <a:gd name="T22" fmla="*/ 0 w 206"/>
                <a:gd name="T23" fmla="*/ 172 h 206"/>
                <a:gd name="T24" fmla="*/ 35 w 206"/>
                <a:gd name="T25" fmla="*/ 206 h 206"/>
                <a:gd name="T26" fmla="*/ 172 w 206"/>
                <a:gd name="T27" fmla="*/ 206 h 206"/>
                <a:gd name="T28" fmla="*/ 206 w 206"/>
                <a:gd name="T29" fmla="*/ 172 h 206"/>
                <a:gd name="T30" fmla="*/ 206 w 206"/>
                <a:gd name="T31" fmla="*/ 95 h 206"/>
                <a:gd name="T32" fmla="*/ 181 w 206"/>
                <a:gd name="T33" fmla="*/ 121 h 206"/>
                <a:gd name="T34" fmla="*/ 181 w 206"/>
                <a:gd name="T35" fmla="*/ 172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6" h="206">
                  <a:moveTo>
                    <a:pt x="181" y="172"/>
                  </a:moveTo>
                  <a:cubicBezTo>
                    <a:pt x="181" y="176"/>
                    <a:pt x="177" y="180"/>
                    <a:pt x="17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30" y="180"/>
                    <a:pt x="26" y="176"/>
                    <a:pt x="26" y="172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29"/>
                    <a:pt x="30" y="25"/>
                    <a:pt x="35" y="25"/>
                  </a:cubicBezTo>
                  <a:cubicBezTo>
                    <a:pt x="154" y="25"/>
                    <a:pt x="154" y="25"/>
                    <a:pt x="154" y="25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77" y="0"/>
                    <a:pt x="174" y="0"/>
                    <a:pt x="172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90"/>
                    <a:pt x="16" y="206"/>
                    <a:pt x="35" y="206"/>
                  </a:cubicBezTo>
                  <a:cubicBezTo>
                    <a:pt x="172" y="206"/>
                    <a:pt x="172" y="206"/>
                    <a:pt x="172" y="206"/>
                  </a:cubicBezTo>
                  <a:cubicBezTo>
                    <a:pt x="191" y="206"/>
                    <a:pt x="206" y="190"/>
                    <a:pt x="206" y="172"/>
                  </a:cubicBezTo>
                  <a:cubicBezTo>
                    <a:pt x="206" y="95"/>
                    <a:pt x="206" y="95"/>
                    <a:pt x="206" y="95"/>
                  </a:cubicBezTo>
                  <a:cubicBezTo>
                    <a:pt x="181" y="121"/>
                    <a:pt x="181" y="121"/>
                    <a:pt x="181" y="121"/>
                  </a:cubicBezTo>
                  <a:lnTo>
                    <a:pt x="181" y="17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300"/>
            <p:cNvSpPr>
              <a:spLocks noEditPoints="1"/>
            </p:cNvSpPr>
            <p:nvPr/>
          </p:nvSpPr>
          <p:spPr bwMode="auto">
            <a:xfrm>
              <a:off x="1660525" y="4465638"/>
              <a:ext cx="222250" cy="222250"/>
            </a:xfrm>
            <a:custGeom>
              <a:avLst/>
              <a:gdLst>
                <a:gd name="T0" fmla="*/ 74 w 74"/>
                <a:gd name="T1" fmla="*/ 17 h 74"/>
                <a:gd name="T2" fmla="*/ 57 w 74"/>
                <a:gd name="T3" fmla="*/ 0 h 74"/>
                <a:gd name="T4" fmla="*/ 8 w 74"/>
                <a:gd name="T5" fmla="*/ 50 h 74"/>
                <a:gd name="T6" fmla="*/ 0 w 74"/>
                <a:gd name="T7" fmla="*/ 74 h 74"/>
                <a:gd name="T8" fmla="*/ 24 w 74"/>
                <a:gd name="T9" fmla="*/ 66 h 74"/>
                <a:gd name="T10" fmla="*/ 74 w 74"/>
                <a:gd name="T11" fmla="*/ 17 h 74"/>
                <a:gd name="T12" fmla="*/ 19 w 74"/>
                <a:gd name="T13" fmla="*/ 52 h 74"/>
                <a:gd name="T14" fmla="*/ 17 w 74"/>
                <a:gd name="T15" fmla="*/ 50 h 74"/>
                <a:gd name="T16" fmla="*/ 57 w 74"/>
                <a:gd name="T17" fmla="*/ 9 h 74"/>
                <a:gd name="T18" fmla="*/ 60 w 74"/>
                <a:gd name="T19" fmla="*/ 11 h 74"/>
                <a:gd name="T20" fmla="*/ 19 w 74"/>
                <a:gd name="T21" fmla="*/ 5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74">
                  <a:moveTo>
                    <a:pt x="74" y="17"/>
                  </a:moveTo>
                  <a:lnTo>
                    <a:pt x="57" y="0"/>
                  </a:lnTo>
                  <a:lnTo>
                    <a:pt x="8" y="50"/>
                  </a:lnTo>
                  <a:lnTo>
                    <a:pt x="0" y="74"/>
                  </a:lnTo>
                  <a:lnTo>
                    <a:pt x="24" y="66"/>
                  </a:lnTo>
                  <a:lnTo>
                    <a:pt x="74" y="17"/>
                  </a:lnTo>
                  <a:close/>
                  <a:moveTo>
                    <a:pt x="19" y="52"/>
                  </a:moveTo>
                  <a:lnTo>
                    <a:pt x="17" y="50"/>
                  </a:lnTo>
                  <a:lnTo>
                    <a:pt x="57" y="9"/>
                  </a:lnTo>
                  <a:lnTo>
                    <a:pt x="60" y="11"/>
                  </a:lnTo>
                  <a:lnTo>
                    <a:pt x="19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301"/>
            <p:cNvSpPr>
              <a:spLocks/>
            </p:cNvSpPr>
            <p:nvPr/>
          </p:nvSpPr>
          <p:spPr bwMode="auto">
            <a:xfrm>
              <a:off x="1849438" y="4416425"/>
              <a:ext cx="80962" cy="82550"/>
            </a:xfrm>
            <a:custGeom>
              <a:avLst/>
              <a:gdLst>
                <a:gd name="T0" fmla="*/ 0 w 27"/>
                <a:gd name="T1" fmla="*/ 11 h 27"/>
                <a:gd name="T2" fmla="*/ 16 w 27"/>
                <a:gd name="T3" fmla="*/ 27 h 27"/>
                <a:gd name="T4" fmla="*/ 27 w 27"/>
                <a:gd name="T5" fmla="*/ 16 h 27"/>
                <a:gd name="T6" fmla="*/ 11 w 27"/>
                <a:gd name="T7" fmla="*/ 0 h 27"/>
                <a:gd name="T8" fmla="*/ 0 w 27"/>
                <a:gd name="T9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0" y="11"/>
                  </a:moveTo>
                  <a:lnTo>
                    <a:pt x="16" y="27"/>
                  </a:lnTo>
                  <a:lnTo>
                    <a:pt x="27" y="16"/>
                  </a:lnTo>
                  <a:lnTo>
                    <a:pt x="11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169855" y="2420888"/>
            <a:ext cx="862013" cy="862012"/>
            <a:chOff x="7026275" y="4157663"/>
            <a:chExt cx="862013" cy="862012"/>
          </a:xfrm>
        </p:grpSpPr>
        <p:sp>
          <p:nvSpPr>
            <p:cNvPr id="13" name="Teardrop 41"/>
            <p:cNvSpPr>
              <a:spLocks/>
            </p:cNvSpPr>
            <p:nvPr/>
          </p:nvSpPr>
          <p:spPr bwMode="auto">
            <a:xfrm>
              <a:off x="7026275" y="4157663"/>
              <a:ext cx="862013" cy="862012"/>
            </a:xfrm>
            <a:custGeom>
              <a:avLst/>
              <a:gdLst>
                <a:gd name="T0" fmla="*/ 0 w 862013"/>
                <a:gd name="T1" fmla="*/ 431006 h 862012"/>
                <a:gd name="T2" fmla="*/ 431007 w 862013"/>
                <a:gd name="T3" fmla="*/ 0 h 862012"/>
                <a:gd name="T4" fmla="*/ 862013 w 862013"/>
                <a:gd name="T5" fmla="*/ 0 h 862012"/>
                <a:gd name="T6" fmla="*/ 862013 w 862013"/>
                <a:gd name="T7" fmla="*/ 431006 h 862012"/>
                <a:gd name="T8" fmla="*/ 431006 w 862013"/>
                <a:gd name="T9" fmla="*/ 862012 h 862012"/>
                <a:gd name="T10" fmla="*/ -1 w 862013"/>
                <a:gd name="T11" fmla="*/ 431006 h 862012"/>
                <a:gd name="T12" fmla="*/ 0 w 862013"/>
                <a:gd name="T13" fmla="*/ 431006 h 862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2013" h="862012">
                  <a:moveTo>
                    <a:pt x="0" y="431006"/>
                  </a:moveTo>
                  <a:cubicBezTo>
                    <a:pt x="0" y="192968"/>
                    <a:pt x="192968" y="0"/>
                    <a:pt x="431007" y="0"/>
                  </a:cubicBezTo>
                  <a:lnTo>
                    <a:pt x="862013" y="0"/>
                  </a:lnTo>
                  <a:lnTo>
                    <a:pt x="862013" y="431006"/>
                  </a:lnTo>
                  <a:cubicBezTo>
                    <a:pt x="862013" y="669044"/>
                    <a:pt x="669045" y="862012"/>
                    <a:pt x="431006" y="862012"/>
                  </a:cubicBezTo>
                  <a:cubicBezTo>
                    <a:pt x="192967" y="862012"/>
                    <a:pt x="-1" y="669044"/>
                    <a:pt x="-1" y="431006"/>
                  </a:cubicBezTo>
                  <a:lnTo>
                    <a:pt x="0" y="4310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" name="Freeform 372"/>
            <p:cNvSpPr>
              <a:spLocks/>
            </p:cNvSpPr>
            <p:nvPr/>
          </p:nvSpPr>
          <p:spPr bwMode="auto">
            <a:xfrm>
              <a:off x="7265988" y="4395788"/>
              <a:ext cx="384175" cy="384175"/>
            </a:xfrm>
            <a:custGeom>
              <a:avLst/>
              <a:gdLst>
                <a:gd name="T0" fmla="*/ 282 w 288"/>
                <a:gd name="T1" fmla="*/ 54 h 288"/>
                <a:gd name="T2" fmla="*/ 243 w 288"/>
                <a:gd name="T3" fmla="*/ 79 h 288"/>
                <a:gd name="T4" fmla="*/ 209 w 288"/>
                <a:gd name="T5" fmla="*/ 45 h 288"/>
                <a:gd name="T6" fmla="*/ 233 w 288"/>
                <a:gd name="T7" fmla="*/ 6 h 288"/>
                <a:gd name="T8" fmla="*/ 227 w 288"/>
                <a:gd name="T9" fmla="*/ 0 h 288"/>
                <a:gd name="T10" fmla="*/ 162 w 288"/>
                <a:gd name="T11" fmla="*/ 65 h 288"/>
                <a:gd name="T12" fmla="*/ 167 w 288"/>
                <a:gd name="T13" fmla="*/ 85 h 288"/>
                <a:gd name="T14" fmla="*/ 84 w 288"/>
                <a:gd name="T15" fmla="*/ 168 h 288"/>
                <a:gd name="T16" fmla="*/ 65 w 288"/>
                <a:gd name="T17" fmla="*/ 162 h 288"/>
                <a:gd name="T18" fmla="*/ 0 w 288"/>
                <a:gd name="T19" fmla="*/ 228 h 288"/>
                <a:gd name="T20" fmla="*/ 6 w 288"/>
                <a:gd name="T21" fmla="*/ 234 h 288"/>
                <a:gd name="T22" fmla="*/ 45 w 288"/>
                <a:gd name="T23" fmla="*/ 209 h 288"/>
                <a:gd name="T24" fmla="*/ 79 w 288"/>
                <a:gd name="T25" fmla="*/ 243 h 288"/>
                <a:gd name="T26" fmla="*/ 54 w 288"/>
                <a:gd name="T27" fmla="*/ 282 h 288"/>
                <a:gd name="T28" fmla="*/ 60 w 288"/>
                <a:gd name="T29" fmla="*/ 288 h 288"/>
                <a:gd name="T30" fmla="*/ 125 w 288"/>
                <a:gd name="T31" fmla="*/ 223 h 288"/>
                <a:gd name="T32" fmla="*/ 120 w 288"/>
                <a:gd name="T33" fmla="*/ 204 h 288"/>
                <a:gd name="T34" fmla="*/ 204 w 288"/>
                <a:gd name="T35" fmla="*/ 120 h 288"/>
                <a:gd name="T36" fmla="*/ 222 w 288"/>
                <a:gd name="T37" fmla="*/ 126 h 288"/>
                <a:gd name="T38" fmla="*/ 287 w 288"/>
                <a:gd name="T39" fmla="*/ 60 h 288"/>
                <a:gd name="T40" fmla="*/ 282 w 288"/>
                <a:gd name="T41" fmla="*/ 5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8" h="288">
                  <a:moveTo>
                    <a:pt x="282" y="54"/>
                  </a:moveTo>
                  <a:cubicBezTo>
                    <a:pt x="255" y="81"/>
                    <a:pt x="259" y="79"/>
                    <a:pt x="243" y="79"/>
                  </a:cubicBezTo>
                  <a:cubicBezTo>
                    <a:pt x="230" y="79"/>
                    <a:pt x="209" y="58"/>
                    <a:pt x="209" y="45"/>
                  </a:cubicBezTo>
                  <a:cubicBezTo>
                    <a:pt x="209" y="28"/>
                    <a:pt x="206" y="33"/>
                    <a:pt x="233" y="6"/>
                  </a:cubicBezTo>
                  <a:cubicBezTo>
                    <a:pt x="231" y="4"/>
                    <a:pt x="227" y="0"/>
                    <a:pt x="227" y="0"/>
                  </a:cubicBezTo>
                  <a:cubicBezTo>
                    <a:pt x="194" y="1"/>
                    <a:pt x="162" y="32"/>
                    <a:pt x="162" y="65"/>
                  </a:cubicBezTo>
                  <a:cubicBezTo>
                    <a:pt x="162" y="71"/>
                    <a:pt x="164" y="78"/>
                    <a:pt x="167" y="85"/>
                  </a:cubicBezTo>
                  <a:cubicBezTo>
                    <a:pt x="84" y="168"/>
                    <a:pt x="84" y="168"/>
                    <a:pt x="84" y="168"/>
                  </a:cubicBezTo>
                  <a:cubicBezTo>
                    <a:pt x="78" y="164"/>
                    <a:pt x="71" y="162"/>
                    <a:pt x="65" y="162"/>
                  </a:cubicBezTo>
                  <a:cubicBezTo>
                    <a:pt x="32" y="162"/>
                    <a:pt x="0" y="194"/>
                    <a:pt x="0" y="228"/>
                  </a:cubicBezTo>
                  <a:cubicBezTo>
                    <a:pt x="0" y="228"/>
                    <a:pt x="4" y="231"/>
                    <a:pt x="6" y="234"/>
                  </a:cubicBezTo>
                  <a:cubicBezTo>
                    <a:pt x="33" y="207"/>
                    <a:pt x="28" y="209"/>
                    <a:pt x="45" y="209"/>
                  </a:cubicBezTo>
                  <a:cubicBezTo>
                    <a:pt x="58" y="209"/>
                    <a:pt x="79" y="230"/>
                    <a:pt x="79" y="243"/>
                  </a:cubicBezTo>
                  <a:cubicBezTo>
                    <a:pt x="79" y="260"/>
                    <a:pt x="82" y="255"/>
                    <a:pt x="54" y="282"/>
                  </a:cubicBezTo>
                  <a:cubicBezTo>
                    <a:pt x="56" y="284"/>
                    <a:pt x="60" y="288"/>
                    <a:pt x="60" y="288"/>
                  </a:cubicBezTo>
                  <a:cubicBezTo>
                    <a:pt x="94" y="287"/>
                    <a:pt x="125" y="256"/>
                    <a:pt x="125" y="223"/>
                  </a:cubicBezTo>
                  <a:cubicBezTo>
                    <a:pt x="125" y="217"/>
                    <a:pt x="123" y="210"/>
                    <a:pt x="120" y="204"/>
                  </a:cubicBezTo>
                  <a:cubicBezTo>
                    <a:pt x="204" y="120"/>
                    <a:pt x="204" y="120"/>
                    <a:pt x="204" y="120"/>
                  </a:cubicBezTo>
                  <a:cubicBezTo>
                    <a:pt x="210" y="124"/>
                    <a:pt x="216" y="126"/>
                    <a:pt x="222" y="126"/>
                  </a:cubicBezTo>
                  <a:cubicBezTo>
                    <a:pt x="256" y="126"/>
                    <a:pt x="288" y="94"/>
                    <a:pt x="287" y="60"/>
                  </a:cubicBezTo>
                  <a:cubicBezTo>
                    <a:pt x="287" y="60"/>
                    <a:pt x="284" y="56"/>
                    <a:pt x="282" y="5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022593" y="2420888"/>
            <a:ext cx="860425" cy="862012"/>
            <a:chOff x="9879013" y="4157663"/>
            <a:chExt cx="860425" cy="862012"/>
          </a:xfrm>
        </p:grpSpPr>
        <p:sp>
          <p:nvSpPr>
            <p:cNvPr id="16" name="Teardrop 48"/>
            <p:cNvSpPr>
              <a:spLocks/>
            </p:cNvSpPr>
            <p:nvPr/>
          </p:nvSpPr>
          <p:spPr bwMode="auto">
            <a:xfrm>
              <a:off x="9879013" y="4157663"/>
              <a:ext cx="860425" cy="862012"/>
            </a:xfrm>
            <a:custGeom>
              <a:avLst/>
              <a:gdLst>
                <a:gd name="T0" fmla="*/ 0 w 860425"/>
                <a:gd name="T1" fmla="*/ 431006 h 862012"/>
                <a:gd name="T2" fmla="*/ 430213 w 860425"/>
                <a:gd name="T3" fmla="*/ 0 h 862012"/>
                <a:gd name="T4" fmla="*/ 860425 w 860425"/>
                <a:gd name="T5" fmla="*/ 0 h 862012"/>
                <a:gd name="T6" fmla="*/ 860425 w 860425"/>
                <a:gd name="T7" fmla="*/ 431006 h 862012"/>
                <a:gd name="T8" fmla="*/ 430212 w 860425"/>
                <a:gd name="T9" fmla="*/ 862012 h 862012"/>
                <a:gd name="T10" fmla="*/ -1 w 860425"/>
                <a:gd name="T11" fmla="*/ 431006 h 862012"/>
                <a:gd name="T12" fmla="*/ 0 w 860425"/>
                <a:gd name="T13" fmla="*/ 431006 h 862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0425" h="862012">
                  <a:moveTo>
                    <a:pt x="0" y="431006"/>
                  </a:moveTo>
                  <a:cubicBezTo>
                    <a:pt x="0" y="192968"/>
                    <a:pt x="192613" y="0"/>
                    <a:pt x="430213" y="0"/>
                  </a:cubicBezTo>
                  <a:lnTo>
                    <a:pt x="860425" y="0"/>
                  </a:lnTo>
                  <a:lnTo>
                    <a:pt x="860425" y="431006"/>
                  </a:lnTo>
                  <a:cubicBezTo>
                    <a:pt x="860425" y="669044"/>
                    <a:pt x="667812" y="862012"/>
                    <a:pt x="430212" y="862012"/>
                  </a:cubicBezTo>
                  <a:cubicBezTo>
                    <a:pt x="192612" y="862012"/>
                    <a:pt x="-1" y="669044"/>
                    <a:pt x="-1" y="431006"/>
                  </a:cubicBezTo>
                  <a:lnTo>
                    <a:pt x="0" y="4310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" name="Freeform 384"/>
            <p:cNvSpPr>
              <a:spLocks/>
            </p:cNvSpPr>
            <p:nvPr/>
          </p:nvSpPr>
          <p:spPr bwMode="auto">
            <a:xfrm>
              <a:off x="10115550" y="4559300"/>
              <a:ext cx="185738" cy="185738"/>
            </a:xfrm>
            <a:custGeom>
              <a:avLst/>
              <a:gdLst>
                <a:gd name="T0" fmla="*/ 49 w 62"/>
                <a:gd name="T1" fmla="*/ 9 h 62"/>
                <a:gd name="T2" fmla="*/ 27 w 62"/>
                <a:gd name="T3" fmla="*/ 31 h 62"/>
                <a:gd name="T4" fmla="*/ 24 w 62"/>
                <a:gd name="T5" fmla="*/ 27 h 62"/>
                <a:gd name="T6" fmla="*/ 45 w 62"/>
                <a:gd name="T7" fmla="*/ 6 h 62"/>
                <a:gd name="T8" fmla="*/ 39 w 62"/>
                <a:gd name="T9" fmla="*/ 0 h 62"/>
                <a:gd name="T10" fmla="*/ 11 w 62"/>
                <a:gd name="T11" fmla="*/ 28 h 62"/>
                <a:gd name="T12" fmla="*/ 0 w 62"/>
                <a:gd name="T13" fmla="*/ 62 h 62"/>
                <a:gd name="T14" fmla="*/ 35 w 62"/>
                <a:gd name="T15" fmla="*/ 51 h 62"/>
                <a:gd name="T16" fmla="*/ 62 w 62"/>
                <a:gd name="T17" fmla="*/ 23 h 62"/>
                <a:gd name="T18" fmla="*/ 49 w 62"/>
                <a:gd name="T1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2">
                  <a:moveTo>
                    <a:pt x="49" y="9"/>
                  </a:moveTo>
                  <a:lnTo>
                    <a:pt x="27" y="31"/>
                  </a:lnTo>
                  <a:lnTo>
                    <a:pt x="24" y="27"/>
                  </a:lnTo>
                  <a:lnTo>
                    <a:pt x="45" y="6"/>
                  </a:lnTo>
                  <a:lnTo>
                    <a:pt x="39" y="0"/>
                  </a:lnTo>
                  <a:lnTo>
                    <a:pt x="11" y="28"/>
                  </a:lnTo>
                  <a:lnTo>
                    <a:pt x="0" y="62"/>
                  </a:lnTo>
                  <a:lnTo>
                    <a:pt x="35" y="51"/>
                  </a:lnTo>
                  <a:lnTo>
                    <a:pt x="62" y="23"/>
                  </a:lnTo>
                  <a:lnTo>
                    <a:pt x="49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385"/>
            <p:cNvSpPr>
              <a:spLocks/>
            </p:cNvSpPr>
            <p:nvPr/>
          </p:nvSpPr>
          <p:spPr bwMode="auto">
            <a:xfrm>
              <a:off x="10310813" y="4432300"/>
              <a:ext cx="120650" cy="117475"/>
            </a:xfrm>
            <a:custGeom>
              <a:avLst/>
              <a:gdLst>
                <a:gd name="T0" fmla="*/ 6 w 40"/>
                <a:gd name="T1" fmla="*/ 21 h 39"/>
                <a:gd name="T2" fmla="*/ 16 w 40"/>
                <a:gd name="T3" fmla="*/ 12 h 39"/>
                <a:gd name="T4" fmla="*/ 20 w 40"/>
                <a:gd name="T5" fmla="*/ 15 h 39"/>
                <a:gd name="T6" fmla="*/ 10 w 40"/>
                <a:gd name="T7" fmla="*/ 25 h 39"/>
                <a:gd name="T8" fmla="*/ 24 w 40"/>
                <a:gd name="T9" fmla="*/ 39 h 39"/>
                <a:gd name="T10" fmla="*/ 40 w 40"/>
                <a:gd name="T11" fmla="*/ 23 h 39"/>
                <a:gd name="T12" fmla="*/ 16 w 40"/>
                <a:gd name="T13" fmla="*/ 0 h 39"/>
                <a:gd name="T14" fmla="*/ 0 w 40"/>
                <a:gd name="T15" fmla="*/ 16 h 39"/>
                <a:gd name="T16" fmla="*/ 6 w 40"/>
                <a:gd name="T17" fmla="*/ 2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9">
                  <a:moveTo>
                    <a:pt x="6" y="21"/>
                  </a:moveTo>
                  <a:lnTo>
                    <a:pt x="16" y="12"/>
                  </a:lnTo>
                  <a:lnTo>
                    <a:pt x="20" y="15"/>
                  </a:lnTo>
                  <a:lnTo>
                    <a:pt x="10" y="25"/>
                  </a:lnTo>
                  <a:lnTo>
                    <a:pt x="24" y="39"/>
                  </a:lnTo>
                  <a:lnTo>
                    <a:pt x="40" y="23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6" y="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386"/>
            <p:cNvSpPr>
              <a:spLocks/>
            </p:cNvSpPr>
            <p:nvPr/>
          </p:nvSpPr>
          <p:spPr bwMode="auto">
            <a:xfrm>
              <a:off x="10382250" y="4360863"/>
              <a:ext cx="117475" cy="117475"/>
            </a:xfrm>
            <a:custGeom>
              <a:avLst/>
              <a:gdLst>
                <a:gd name="T0" fmla="*/ 15 w 39"/>
                <a:gd name="T1" fmla="*/ 0 h 39"/>
                <a:gd name="T2" fmla="*/ 0 w 39"/>
                <a:gd name="T3" fmla="*/ 16 h 39"/>
                <a:gd name="T4" fmla="*/ 23 w 39"/>
                <a:gd name="T5" fmla="*/ 39 h 39"/>
                <a:gd name="T6" fmla="*/ 39 w 39"/>
                <a:gd name="T7" fmla="*/ 24 h 39"/>
                <a:gd name="T8" fmla="*/ 15 w 39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9">
                  <a:moveTo>
                    <a:pt x="15" y="0"/>
                  </a:moveTo>
                  <a:lnTo>
                    <a:pt x="0" y="16"/>
                  </a:lnTo>
                  <a:lnTo>
                    <a:pt x="23" y="39"/>
                  </a:lnTo>
                  <a:lnTo>
                    <a:pt x="39" y="2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387"/>
            <p:cNvSpPr>
              <a:spLocks/>
            </p:cNvSpPr>
            <p:nvPr/>
          </p:nvSpPr>
          <p:spPr bwMode="auto">
            <a:xfrm>
              <a:off x="10115550" y="4360863"/>
              <a:ext cx="384175" cy="384175"/>
            </a:xfrm>
            <a:custGeom>
              <a:avLst/>
              <a:gdLst>
                <a:gd name="T0" fmla="*/ 223 w 288"/>
                <a:gd name="T1" fmla="*/ 162 h 287"/>
                <a:gd name="T2" fmla="*/ 203 w 288"/>
                <a:gd name="T3" fmla="*/ 167 h 287"/>
                <a:gd name="T4" fmla="*/ 120 w 288"/>
                <a:gd name="T5" fmla="*/ 84 h 287"/>
                <a:gd name="T6" fmla="*/ 125 w 288"/>
                <a:gd name="T7" fmla="*/ 65 h 287"/>
                <a:gd name="T8" fmla="*/ 61 w 288"/>
                <a:gd name="T9" fmla="*/ 0 h 287"/>
                <a:gd name="T10" fmla="*/ 60 w 288"/>
                <a:gd name="T11" fmla="*/ 0 h 287"/>
                <a:gd name="T12" fmla="*/ 54 w 288"/>
                <a:gd name="T13" fmla="*/ 6 h 287"/>
                <a:gd name="T14" fmla="*/ 79 w 288"/>
                <a:gd name="T15" fmla="*/ 44 h 287"/>
                <a:gd name="T16" fmla="*/ 45 w 288"/>
                <a:gd name="T17" fmla="*/ 78 h 287"/>
                <a:gd name="T18" fmla="*/ 38 w 288"/>
                <a:gd name="T19" fmla="*/ 79 h 287"/>
                <a:gd name="T20" fmla="*/ 6 w 288"/>
                <a:gd name="T21" fmla="*/ 54 h 287"/>
                <a:gd name="T22" fmla="*/ 0 w 288"/>
                <a:gd name="T23" fmla="*/ 60 h 287"/>
                <a:gd name="T24" fmla="*/ 65 w 288"/>
                <a:gd name="T25" fmla="*/ 125 h 287"/>
                <a:gd name="T26" fmla="*/ 84 w 288"/>
                <a:gd name="T27" fmla="*/ 120 h 287"/>
                <a:gd name="T28" fmla="*/ 167 w 288"/>
                <a:gd name="T29" fmla="*/ 203 h 287"/>
                <a:gd name="T30" fmla="*/ 162 w 288"/>
                <a:gd name="T31" fmla="*/ 222 h 287"/>
                <a:gd name="T32" fmla="*/ 227 w 288"/>
                <a:gd name="T33" fmla="*/ 287 h 287"/>
                <a:gd name="T34" fmla="*/ 227 w 288"/>
                <a:gd name="T35" fmla="*/ 287 h 287"/>
                <a:gd name="T36" fmla="*/ 233 w 288"/>
                <a:gd name="T37" fmla="*/ 281 h 287"/>
                <a:gd name="T38" fmla="*/ 209 w 288"/>
                <a:gd name="T39" fmla="*/ 243 h 287"/>
                <a:gd name="T40" fmla="*/ 243 w 288"/>
                <a:gd name="T41" fmla="*/ 208 h 287"/>
                <a:gd name="T42" fmla="*/ 250 w 288"/>
                <a:gd name="T43" fmla="*/ 208 h 287"/>
                <a:gd name="T44" fmla="*/ 282 w 288"/>
                <a:gd name="T45" fmla="*/ 233 h 287"/>
                <a:gd name="T46" fmla="*/ 288 w 288"/>
                <a:gd name="T47" fmla="*/ 227 h 287"/>
                <a:gd name="T48" fmla="*/ 223 w 288"/>
                <a:gd name="T49" fmla="*/ 16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8" h="287">
                  <a:moveTo>
                    <a:pt x="223" y="162"/>
                  </a:moveTo>
                  <a:cubicBezTo>
                    <a:pt x="216" y="162"/>
                    <a:pt x="210" y="164"/>
                    <a:pt x="203" y="167"/>
                  </a:cubicBezTo>
                  <a:cubicBezTo>
                    <a:pt x="120" y="84"/>
                    <a:pt x="120" y="84"/>
                    <a:pt x="120" y="84"/>
                  </a:cubicBezTo>
                  <a:cubicBezTo>
                    <a:pt x="123" y="77"/>
                    <a:pt x="125" y="71"/>
                    <a:pt x="125" y="65"/>
                  </a:cubicBezTo>
                  <a:cubicBezTo>
                    <a:pt x="125" y="32"/>
                    <a:pt x="94" y="0"/>
                    <a:pt x="61" y="0"/>
                  </a:cubicBezTo>
                  <a:cubicBezTo>
                    <a:pt x="61" y="0"/>
                    <a:pt x="60" y="0"/>
                    <a:pt x="60" y="0"/>
                  </a:cubicBezTo>
                  <a:cubicBezTo>
                    <a:pt x="60" y="0"/>
                    <a:pt x="56" y="3"/>
                    <a:pt x="54" y="6"/>
                  </a:cubicBezTo>
                  <a:cubicBezTo>
                    <a:pt x="81" y="32"/>
                    <a:pt x="79" y="28"/>
                    <a:pt x="79" y="44"/>
                  </a:cubicBezTo>
                  <a:cubicBezTo>
                    <a:pt x="79" y="57"/>
                    <a:pt x="58" y="78"/>
                    <a:pt x="45" y="78"/>
                  </a:cubicBezTo>
                  <a:cubicBezTo>
                    <a:pt x="42" y="78"/>
                    <a:pt x="40" y="79"/>
                    <a:pt x="38" y="79"/>
                  </a:cubicBezTo>
                  <a:cubicBezTo>
                    <a:pt x="29" y="79"/>
                    <a:pt x="29" y="77"/>
                    <a:pt x="6" y="54"/>
                  </a:cubicBezTo>
                  <a:cubicBezTo>
                    <a:pt x="4" y="56"/>
                    <a:pt x="0" y="60"/>
                    <a:pt x="0" y="60"/>
                  </a:cubicBezTo>
                  <a:cubicBezTo>
                    <a:pt x="0" y="93"/>
                    <a:pt x="32" y="125"/>
                    <a:pt x="65" y="125"/>
                  </a:cubicBezTo>
                  <a:cubicBezTo>
                    <a:pt x="71" y="125"/>
                    <a:pt x="78" y="123"/>
                    <a:pt x="84" y="120"/>
                  </a:cubicBezTo>
                  <a:cubicBezTo>
                    <a:pt x="167" y="203"/>
                    <a:pt x="167" y="203"/>
                    <a:pt x="167" y="203"/>
                  </a:cubicBezTo>
                  <a:cubicBezTo>
                    <a:pt x="164" y="210"/>
                    <a:pt x="162" y="216"/>
                    <a:pt x="162" y="222"/>
                  </a:cubicBezTo>
                  <a:cubicBezTo>
                    <a:pt x="162" y="255"/>
                    <a:pt x="194" y="287"/>
                    <a:pt x="227" y="287"/>
                  </a:cubicBezTo>
                  <a:cubicBezTo>
                    <a:pt x="227" y="287"/>
                    <a:pt x="227" y="287"/>
                    <a:pt x="227" y="287"/>
                  </a:cubicBezTo>
                  <a:cubicBezTo>
                    <a:pt x="228" y="287"/>
                    <a:pt x="231" y="283"/>
                    <a:pt x="233" y="281"/>
                  </a:cubicBezTo>
                  <a:cubicBezTo>
                    <a:pt x="207" y="255"/>
                    <a:pt x="209" y="259"/>
                    <a:pt x="209" y="243"/>
                  </a:cubicBezTo>
                  <a:cubicBezTo>
                    <a:pt x="209" y="229"/>
                    <a:pt x="230" y="208"/>
                    <a:pt x="243" y="208"/>
                  </a:cubicBezTo>
                  <a:cubicBezTo>
                    <a:pt x="246" y="208"/>
                    <a:pt x="248" y="208"/>
                    <a:pt x="250" y="208"/>
                  </a:cubicBezTo>
                  <a:cubicBezTo>
                    <a:pt x="259" y="208"/>
                    <a:pt x="259" y="210"/>
                    <a:pt x="282" y="233"/>
                  </a:cubicBezTo>
                  <a:cubicBezTo>
                    <a:pt x="284" y="231"/>
                    <a:pt x="288" y="227"/>
                    <a:pt x="288" y="227"/>
                  </a:cubicBezTo>
                  <a:cubicBezTo>
                    <a:pt x="287" y="194"/>
                    <a:pt x="256" y="162"/>
                    <a:pt x="223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309180" y="2420888"/>
            <a:ext cx="862013" cy="862012"/>
            <a:chOff x="4165600" y="4157663"/>
            <a:chExt cx="862013" cy="862012"/>
          </a:xfrm>
        </p:grpSpPr>
        <p:sp>
          <p:nvSpPr>
            <p:cNvPr id="22" name="Teardrop 40"/>
            <p:cNvSpPr>
              <a:spLocks/>
            </p:cNvSpPr>
            <p:nvPr/>
          </p:nvSpPr>
          <p:spPr bwMode="auto">
            <a:xfrm>
              <a:off x="4165600" y="4157663"/>
              <a:ext cx="862013" cy="862012"/>
            </a:xfrm>
            <a:custGeom>
              <a:avLst/>
              <a:gdLst>
                <a:gd name="T0" fmla="*/ 0 w 862013"/>
                <a:gd name="T1" fmla="*/ 431006 h 862012"/>
                <a:gd name="T2" fmla="*/ 431007 w 862013"/>
                <a:gd name="T3" fmla="*/ 0 h 862012"/>
                <a:gd name="T4" fmla="*/ 862013 w 862013"/>
                <a:gd name="T5" fmla="*/ 0 h 862012"/>
                <a:gd name="T6" fmla="*/ 862013 w 862013"/>
                <a:gd name="T7" fmla="*/ 431006 h 862012"/>
                <a:gd name="T8" fmla="*/ 431006 w 862013"/>
                <a:gd name="T9" fmla="*/ 862012 h 862012"/>
                <a:gd name="T10" fmla="*/ -1 w 862013"/>
                <a:gd name="T11" fmla="*/ 431006 h 862012"/>
                <a:gd name="T12" fmla="*/ 0 w 862013"/>
                <a:gd name="T13" fmla="*/ 431006 h 862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2013" h="862012">
                  <a:moveTo>
                    <a:pt x="0" y="431006"/>
                  </a:moveTo>
                  <a:cubicBezTo>
                    <a:pt x="0" y="192968"/>
                    <a:pt x="192968" y="0"/>
                    <a:pt x="431007" y="0"/>
                  </a:cubicBezTo>
                  <a:lnTo>
                    <a:pt x="862013" y="0"/>
                  </a:lnTo>
                  <a:lnTo>
                    <a:pt x="862013" y="431006"/>
                  </a:lnTo>
                  <a:cubicBezTo>
                    <a:pt x="862013" y="669044"/>
                    <a:pt x="669045" y="862012"/>
                    <a:pt x="431006" y="862012"/>
                  </a:cubicBezTo>
                  <a:cubicBezTo>
                    <a:pt x="192967" y="862012"/>
                    <a:pt x="-1" y="669044"/>
                    <a:pt x="-1" y="431006"/>
                  </a:cubicBezTo>
                  <a:lnTo>
                    <a:pt x="0" y="4310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" name="Freeform 399"/>
            <p:cNvSpPr>
              <a:spLocks noEditPoints="1"/>
            </p:cNvSpPr>
            <p:nvPr/>
          </p:nvSpPr>
          <p:spPr bwMode="auto">
            <a:xfrm>
              <a:off x="4451350" y="4357688"/>
              <a:ext cx="384175" cy="384175"/>
            </a:xfrm>
            <a:custGeom>
              <a:avLst/>
              <a:gdLst>
                <a:gd name="T0" fmla="*/ 128 w 128"/>
                <a:gd name="T1" fmla="*/ 31 h 128"/>
                <a:gd name="T2" fmla="*/ 97 w 128"/>
                <a:gd name="T3" fmla="*/ 0 h 128"/>
                <a:gd name="T4" fmla="*/ 15 w 128"/>
                <a:gd name="T5" fmla="*/ 83 h 128"/>
                <a:gd name="T6" fmla="*/ 0 w 128"/>
                <a:gd name="T7" fmla="*/ 128 h 128"/>
                <a:gd name="T8" fmla="*/ 45 w 128"/>
                <a:gd name="T9" fmla="*/ 114 h 128"/>
                <a:gd name="T10" fmla="*/ 128 w 128"/>
                <a:gd name="T11" fmla="*/ 31 h 128"/>
                <a:gd name="T12" fmla="*/ 11 w 128"/>
                <a:gd name="T13" fmla="*/ 117 h 128"/>
                <a:gd name="T14" fmla="*/ 21 w 128"/>
                <a:gd name="T15" fmla="*/ 86 h 128"/>
                <a:gd name="T16" fmla="*/ 41 w 128"/>
                <a:gd name="T17" fmla="*/ 107 h 128"/>
                <a:gd name="T18" fmla="*/ 11 w 128"/>
                <a:gd name="T19" fmla="*/ 11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128" y="31"/>
                  </a:moveTo>
                  <a:lnTo>
                    <a:pt x="97" y="0"/>
                  </a:lnTo>
                  <a:lnTo>
                    <a:pt x="15" y="83"/>
                  </a:lnTo>
                  <a:lnTo>
                    <a:pt x="0" y="128"/>
                  </a:lnTo>
                  <a:lnTo>
                    <a:pt x="45" y="114"/>
                  </a:lnTo>
                  <a:lnTo>
                    <a:pt x="128" y="31"/>
                  </a:lnTo>
                  <a:close/>
                  <a:moveTo>
                    <a:pt x="11" y="117"/>
                  </a:moveTo>
                  <a:lnTo>
                    <a:pt x="21" y="86"/>
                  </a:lnTo>
                  <a:lnTo>
                    <a:pt x="41" y="107"/>
                  </a:lnTo>
                  <a:lnTo>
                    <a:pt x="11" y="1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TextBox 13"/>
          <p:cNvSpPr txBox="1">
            <a:spLocks noChangeArrowheads="1"/>
          </p:cNvSpPr>
          <p:nvPr/>
        </p:nvSpPr>
        <p:spPr bwMode="auto">
          <a:xfrm>
            <a:off x="1200004" y="3477151"/>
            <a:ext cx="13604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5" name="TextBox 13"/>
          <p:cNvSpPr txBox="1">
            <a:spLocks noChangeArrowheads="1"/>
          </p:cNvSpPr>
          <p:nvPr/>
        </p:nvSpPr>
        <p:spPr bwMode="auto">
          <a:xfrm>
            <a:off x="820240" y="3893033"/>
            <a:ext cx="209808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dirty="0" smtClean="0">
                <a:latin typeface="宋体" panose="02010600030101010101" pitchFamily="2" charset="-122"/>
              </a:rPr>
              <a:t>极</a:t>
            </a:r>
            <a:r>
              <a:rPr lang="zh-CN" altLang="en-US" sz="1400" dirty="0">
                <a:latin typeface="宋体" panose="02010600030101010101" pitchFamily="2" charset="-122"/>
              </a:rPr>
              <a:t>简主义设计，极致简约风潮流所向，通用设计，完美兼容，打造最实用，最具个性的演示方案，让你的演示卓越非凡。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13"/>
          <p:cNvSpPr txBox="1">
            <a:spLocks noChangeArrowheads="1"/>
          </p:cNvSpPr>
          <p:nvPr/>
        </p:nvSpPr>
        <p:spPr bwMode="auto">
          <a:xfrm>
            <a:off x="4017729" y="3477151"/>
            <a:ext cx="13604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7" name="TextBox 13"/>
          <p:cNvSpPr txBox="1">
            <a:spLocks noChangeArrowheads="1"/>
          </p:cNvSpPr>
          <p:nvPr/>
        </p:nvSpPr>
        <p:spPr bwMode="auto">
          <a:xfrm>
            <a:off x="3637965" y="3893033"/>
            <a:ext cx="209808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dirty="0" smtClean="0">
                <a:latin typeface="宋体" panose="02010600030101010101" pitchFamily="2" charset="-122"/>
              </a:rPr>
              <a:t>哎呀小小草极</a:t>
            </a:r>
            <a:r>
              <a:rPr lang="zh-CN" altLang="en-US" sz="1400" dirty="0">
                <a:latin typeface="宋体" panose="02010600030101010101" pitchFamily="2" charset="-122"/>
              </a:rPr>
              <a:t>简主义设计，极致简约风潮流所向，通用设计，完美兼容，打造最实用，最具个性的演示方案，让你的演示卓越非凡。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13"/>
          <p:cNvSpPr txBox="1">
            <a:spLocks noChangeArrowheads="1"/>
          </p:cNvSpPr>
          <p:nvPr/>
        </p:nvSpPr>
        <p:spPr bwMode="auto">
          <a:xfrm>
            <a:off x="6907376" y="3477151"/>
            <a:ext cx="13604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9" name="TextBox 13"/>
          <p:cNvSpPr txBox="1">
            <a:spLocks noChangeArrowheads="1"/>
          </p:cNvSpPr>
          <p:nvPr/>
        </p:nvSpPr>
        <p:spPr bwMode="auto">
          <a:xfrm>
            <a:off x="6527612" y="3893033"/>
            <a:ext cx="209808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dirty="0" smtClean="0">
                <a:latin typeface="宋体" panose="02010600030101010101" pitchFamily="2" charset="-122"/>
              </a:rPr>
              <a:t>极</a:t>
            </a:r>
            <a:r>
              <a:rPr lang="zh-CN" altLang="en-US" sz="1400" dirty="0">
                <a:latin typeface="宋体" panose="02010600030101010101" pitchFamily="2" charset="-122"/>
              </a:rPr>
              <a:t>简主义设计，极致简约风潮流所向，通用设计，完美兼容，打造最实用，最具个性的演示方案，让你的演示卓越非凡。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13"/>
          <p:cNvSpPr txBox="1">
            <a:spLocks noChangeArrowheads="1"/>
          </p:cNvSpPr>
          <p:nvPr/>
        </p:nvSpPr>
        <p:spPr bwMode="auto">
          <a:xfrm>
            <a:off x="9769406" y="3477151"/>
            <a:ext cx="13604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31" name="TextBox 13"/>
          <p:cNvSpPr txBox="1">
            <a:spLocks noChangeArrowheads="1"/>
          </p:cNvSpPr>
          <p:nvPr/>
        </p:nvSpPr>
        <p:spPr bwMode="auto">
          <a:xfrm>
            <a:off x="9389642" y="3893033"/>
            <a:ext cx="209808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dirty="0" smtClean="0">
                <a:latin typeface="宋体" panose="02010600030101010101" pitchFamily="2" charset="-122"/>
              </a:rPr>
              <a:t>极</a:t>
            </a:r>
            <a:r>
              <a:rPr lang="zh-CN" altLang="en-US" sz="1400" dirty="0">
                <a:latin typeface="宋体" panose="02010600030101010101" pitchFamily="2" charset="-122"/>
              </a:rPr>
              <a:t>简主义设计，极致简约风潮流所向，通用设计，完美兼容，打造最实用，最具个性的演示方案，让你的演示卓越非凡。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296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1752" y="61592"/>
            <a:ext cx="12073098" cy="6739258"/>
          </a:xfrm>
          <a:prstGeom prst="roundRect">
            <a:avLst>
              <a:gd name="adj" fmla="val 1164"/>
            </a:avLst>
          </a:prstGeom>
          <a:noFill/>
          <a:ln>
            <a:solidFill>
              <a:srgbClr val="6386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MH_Number_1"/>
          <p:cNvSpPr/>
          <p:nvPr>
            <p:custDataLst>
              <p:tags r:id="rId1"/>
            </p:custDataLst>
          </p:nvPr>
        </p:nvSpPr>
        <p:spPr>
          <a:xfrm>
            <a:off x="144305" y="141602"/>
            <a:ext cx="498951" cy="498614"/>
          </a:xfrm>
          <a:prstGeom prst="roundRect">
            <a:avLst>
              <a:gd name="adj" fmla="val 7615"/>
            </a:avLst>
          </a:prstGeom>
          <a:noFill/>
          <a:ln w="19050">
            <a:solidFill>
              <a:srgbClr val="5E719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/>
          <p:cNvSpPr/>
          <p:nvPr>
            <p:custDataLst>
              <p:tags r:id="rId2"/>
            </p:custDataLst>
          </p:nvPr>
        </p:nvSpPr>
        <p:spPr>
          <a:xfrm>
            <a:off x="657229" y="141602"/>
            <a:ext cx="3278929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绪论：课题来源分析</a:t>
            </a: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2101850" y="2301875"/>
            <a:ext cx="2619375" cy="3044825"/>
          </a:xfrm>
          <a:custGeom>
            <a:avLst/>
            <a:gdLst>
              <a:gd name="T0" fmla="*/ 2880 w 5977"/>
              <a:gd name="T1" fmla="*/ 366 h 6949"/>
              <a:gd name="T2" fmla="*/ 2537 w 5977"/>
              <a:gd name="T3" fmla="*/ 1873 h 6949"/>
              <a:gd name="T4" fmla="*/ 1824 w 5977"/>
              <a:gd name="T5" fmla="*/ 603 h 6949"/>
              <a:gd name="T6" fmla="*/ 1753 w 5977"/>
              <a:gd name="T7" fmla="*/ 670 h 6949"/>
              <a:gd name="T8" fmla="*/ 2538 w 5977"/>
              <a:gd name="T9" fmla="*/ 2541 h 6949"/>
              <a:gd name="T10" fmla="*/ 2222 w 5977"/>
              <a:gd name="T11" fmla="*/ 2790 h 6949"/>
              <a:gd name="T12" fmla="*/ 535 w 5977"/>
              <a:gd name="T13" fmla="*/ 1885 h 6949"/>
              <a:gd name="T14" fmla="*/ 376 w 5977"/>
              <a:gd name="T15" fmla="*/ 1956 h 6949"/>
              <a:gd name="T16" fmla="*/ 1565 w 5977"/>
              <a:gd name="T17" fmla="*/ 2480 h 6949"/>
              <a:gd name="T18" fmla="*/ 2389 w 5977"/>
              <a:gd name="T19" fmla="*/ 3537 h 6949"/>
              <a:gd name="T20" fmla="*/ 2135 w 5977"/>
              <a:gd name="T21" fmla="*/ 4240 h 6949"/>
              <a:gd name="T22" fmla="*/ 12 w 5977"/>
              <a:gd name="T23" fmla="*/ 3875 h 6949"/>
              <a:gd name="T24" fmla="*/ 0 w 5977"/>
              <a:gd name="T25" fmla="*/ 4054 h 6949"/>
              <a:gd name="T26" fmla="*/ 2184 w 5977"/>
              <a:gd name="T27" fmla="*/ 4580 h 6949"/>
              <a:gd name="T28" fmla="*/ 2243 w 5977"/>
              <a:gd name="T29" fmla="*/ 6033 h 6949"/>
              <a:gd name="T30" fmla="*/ 1565 w 5977"/>
              <a:gd name="T31" fmla="*/ 6635 h 6949"/>
              <a:gd name="T32" fmla="*/ 908 w 5977"/>
              <a:gd name="T33" fmla="*/ 6761 h 6949"/>
              <a:gd name="T34" fmla="*/ 3978 w 5977"/>
              <a:gd name="T35" fmla="*/ 6888 h 6949"/>
              <a:gd name="T36" fmla="*/ 4444 w 5977"/>
              <a:gd name="T37" fmla="*/ 6786 h 6949"/>
              <a:gd name="T38" fmla="*/ 3990 w 5977"/>
              <a:gd name="T39" fmla="*/ 6677 h 6949"/>
              <a:gd name="T40" fmla="*/ 3121 w 5977"/>
              <a:gd name="T41" fmla="*/ 6098 h 6949"/>
              <a:gd name="T42" fmla="*/ 3103 w 5977"/>
              <a:gd name="T43" fmla="*/ 4773 h 6949"/>
              <a:gd name="T44" fmla="*/ 4614 w 5977"/>
              <a:gd name="T45" fmla="*/ 4157 h 6949"/>
              <a:gd name="T46" fmla="*/ 5977 w 5977"/>
              <a:gd name="T47" fmla="*/ 4030 h 6949"/>
              <a:gd name="T48" fmla="*/ 5970 w 5977"/>
              <a:gd name="T49" fmla="*/ 3829 h 6949"/>
              <a:gd name="T50" fmla="*/ 5710 w 5977"/>
              <a:gd name="T51" fmla="*/ 3898 h 6949"/>
              <a:gd name="T52" fmla="*/ 3071 w 5977"/>
              <a:gd name="T53" fmla="*/ 4243 h 6949"/>
              <a:gd name="T54" fmla="*/ 3308 w 5977"/>
              <a:gd name="T55" fmla="*/ 2959 h 6949"/>
              <a:gd name="T56" fmla="*/ 5462 w 5977"/>
              <a:gd name="T57" fmla="*/ 2202 h 6949"/>
              <a:gd name="T58" fmla="*/ 5391 w 5977"/>
              <a:gd name="T59" fmla="*/ 2119 h 6949"/>
              <a:gd name="T60" fmla="*/ 3824 w 5977"/>
              <a:gd name="T61" fmla="*/ 2471 h 6949"/>
              <a:gd name="T62" fmla="*/ 2916 w 5977"/>
              <a:gd name="T63" fmla="*/ 2840 h 6949"/>
              <a:gd name="T64" fmla="*/ 3083 w 5977"/>
              <a:gd name="T65" fmla="*/ 2377 h 6949"/>
              <a:gd name="T66" fmla="*/ 4059 w 5977"/>
              <a:gd name="T67" fmla="*/ 1013 h 6949"/>
              <a:gd name="T68" fmla="*/ 3418 w 5977"/>
              <a:gd name="T69" fmla="*/ 1832 h 6949"/>
              <a:gd name="T70" fmla="*/ 2806 w 5977"/>
              <a:gd name="T71" fmla="*/ 2127 h 6949"/>
              <a:gd name="T72" fmla="*/ 2979 w 5977"/>
              <a:gd name="T73" fmla="*/ 540 h 6949"/>
              <a:gd name="T74" fmla="*/ 2932 w 5977"/>
              <a:gd name="T75" fmla="*/ 1 h 6949"/>
              <a:gd name="T76" fmla="*/ 2785 w 5977"/>
              <a:gd name="T77" fmla="*/ 0 h 6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977" h="6949">
                <a:moveTo>
                  <a:pt x="2785" y="0"/>
                </a:moveTo>
                <a:cubicBezTo>
                  <a:pt x="2841" y="42"/>
                  <a:pt x="2858" y="134"/>
                  <a:pt x="2880" y="366"/>
                </a:cubicBezTo>
                <a:cubicBezTo>
                  <a:pt x="2910" y="674"/>
                  <a:pt x="2891" y="857"/>
                  <a:pt x="2760" y="1513"/>
                </a:cubicBezTo>
                <a:cubicBezTo>
                  <a:pt x="2638" y="2133"/>
                  <a:pt x="2639" y="2130"/>
                  <a:pt x="2537" y="1873"/>
                </a:cubicBezTo>
                <a:cubicBezTo>
                  <a:pt x="2413" y="1562"/>
                  <a:pt x="2149" y="1060"/>
                  <a:pt x="1997" y="847"/>
                </a:cubicBezTo>
                <a:cubicBezTo>
                  <a:pt x="1912" y="730"/>
                  <a:pt x="1834" y="619"/>
                  <a:pt x="1824" y="603"/>
                </a:cubicBezTo>
                <a:cubicBezTo>
                  <a:pt x="1821" y="599"/>
                  <a:pt x="1822" y="588"/>
                  <a:pt x="1825" y="573"/>
                </a:cubicBezTo>
                <a:cubicBezTo>
                  <a:pt x="1802" y="607"/>
                  <a:pt x="1779" y="639"/>
                  <a:pt x="1753" y="670"/>
                </a:cubicBezTo>
                <a:cubicBezTo>
                  <a:pt x="1818" y="723"/>
                  <a:pt x="2054" y="1118"/>
                  <a:pt x="2190" y="1400"/>
                </a:cubicBezTo>
                <a:cubicBezTo>
                  <a:pt x="2346" y="1724"/>
                  <a:pt x="2539" y="2359"/>
                  <a:pt x="2538" y="2541"/>
                </a:cubicBezTo>
                <a:cubicBezTo>
                  <a:pt x="2537" y="2685"/>
                  <a:pt x="2494" y="2855"/>
                  <a:pt x="2446" y="2903"/>
                </a:cubicBezTo>
                <a:cubicBezTo>
                  <a:pt x="2409" y="2940"/>
                  <a:pt x="2382" y="2926"/>
                  <a:pt x="2222" y="2790"/>
                </a:cubicBezTo>
                <a:cubicBezTo>
                  <a:pt x="1978" y="2584"/>
                  <a:pt x="1756" y="2436"/>
                  <a:pt x="1436" y="2266"/>
                </a:cubicBezTo>
                <a:cubicBezTo>
                  <a:pt x="1187" y="2133"/>
                  <a:pt x="694" y="1925"/>
                  <a:pt x="535" y="1885"/>
                </a:cubicBezTo>
                <a:cubicBezTo>
                  <a:pt x="470" y="1868"/>
                  <a:pt x="435" y="1856"/>
                  <a:pt x="420" y="1823"/>
                </a:cubicBezTo>
                <a:cubicBezTo>
                  <a:pt x="408" y="1868"/>
                  <a:pt x="393" y="1913"/>
                  <a:pt x="376" y="1956"/>
                </a:cubicBezTo>
                <a:cubicBezTo>
                  <a:pt x="383" y="1953"/>
                  <a:pt x="389" y="1951"/>
                  <a:pt x="395" y="1951"/>
                </a:cubicBezTo>
                <a:cubicBezTo>
                  <a:pt x="549" y="1951"/>
                  <a:pt x="1204" y="2247"/>
                  <a:pt x="1565" y="2480"/>
                </a:cubicBezTo>
                <a:cubicBezTo>
                  <a:pt x="1801" y="2632"/>
                  <a:pt x="2168" y="2981"/>
                  <a:pt x="2287" y="3167"/>
                </a:cubicBezTo>
                <a:cubicBezTo>
                  <a:pt x="2358" y="3279"/>
                  <a:pt x="2375" y="3338"/>
                  <a:pt x="2389" y="3537"/>
                </a:cubicBezTo>
                <a:cubicBezTo>
                  <a:pt x="2407" y="3784"/>
                  <a:pt x="2356" y="4253"/>
                  <a:pt x="2309" y="4282"/>
                </a:cubicBezTo>
                <a:cubicBezTo>
                  <a:pt x="2294" y="4291"/>
                  <a:pt x="2216" y="4272"/>
                  <a:pt x="2135" y="4240"/>
                </a:cubicBezTo>
                <a:cubicBezTo>
                  <a:pt x="1771" y="4095"/>
                  <a:pt x="1129" y="3975"/>
                  <a:pt x="401" y="3915"/>
                </a:cubicBezTo>
                <a:cubicBezTo>
                  <a:pt x="234" y="3901"/>
                  <a:pt x="89" y="3886"/>
                  <a:pt x="12" y="3875"/>
                </a:cubicBezTo>
                <a:cubicBezTo>
                  <a:pt x="12" y="3877"/>
                  <a:pt x="12" y="3878"/>
                  <a:pt x="12" y="3880"/>
                </a:cubicBezTo>
                <a:cubicBezTo>
                  <a:pt x="12" y="3939"/>
                  <a:pt x="8" y="3997"/>
                  <a:pt x="0" y="4054"/>
                </a:cubicBezTo>
                <a:lnTo>
                  <a:pt x="229" y="4057"/>
                </a:lnTo>
                <a:cubicBezTo>
                  <a:pt x="1035" y="4066"/>
                  <a:pt x="1849" y="4284"/>
                  <a:pt x="2184" y="4580"/>
                </a:cubicBezTo>
                <a:cubicBezTo>
                  <a:pt x="2296" y="4678"/>
                  <a:pt x="2311" y="4707"/>
                  <a:pt x="2329" y="4848"/>
                </a:cubicBezTo>
                <a:cubicBezTo>
                  <a:pt x="2353" y="5035"/>
                  <a:pt x="2303" y="5720"/>
                  <a:pt x="2243" y="6033"/>
                </a:cubicBezTo>
                <a:cubicBezTo>
                  <a:pt x="2219" y="6155"/>
                  <a:pt x="2177" y="6286"/>
                  <a:pt x="2148" y="6324"/>
                </a:cubicBezTo>
                <a:cubicBezTo>
                  <a:pt x="2078" y="6419"/>
                  <a:pt x="1739" y="6599"/>
                  <a:pt x="1565" y="6635"/>
                </a:cubicBezTo>
                <a:cubicBezTo>
                  <a:pt x="1488" y="6651"/>
                  <a:pt x="1312" y="6682"/>
                  <a:pt x="1175" y="6704"/>
                </a:cubicBezTo>
                <a:cubicBezTo>
                  <a:pt x="1037" y="6727"/>
                  <a:pt x="917" y="6752"/>
                  <a:pt x="908" y="6761"/>
                </a:cubicBezTo>
                <a:cubicBezTo>
                  <a:pt x="846" y="6823"/>
                  <a:pt x="1154" y="6882"/>
                  <a:pt x="1733" y="6919"/>
                </a:cubicBezTo>
                <a:cubicBezTo>
                  <a:pt x="2214" y="6949"/>
                  <a:pt x="3600" y="6930"/>
                  <a:pt x="3978" y="6888"/>
                </a:cubicBezTo>
                <a:cubicBezTo>
                  <a:pt x="4141" y="6870"/>
                  <a:pt x="4313" y="6840"/>
                  <a:pt x="4359" y="6821"/>
                </a:cubicBezTo>
                <a:lnTo>
                  <a:pt x="4444" y="6786"/>
                </a:lnTo>
                <a:lnTo>
                  <a:pt x="4380" y="6752"/>
                </a:lnTo>
                <a:cubicBezTo>
                  <a:pt x="4344" y="6733"/>
                  <a:pt x="4169" y="6699"/>
                  <a:pt x="3990" y="6677"/>
                </a:cubicBezTo>
                <a:cubicBezTo>
                  <a:pt x="3636" y="6633"/>
                  <a:pt x="3384" y="6538"/>
                  <a:pt x="3223" y="6387"/>
                </a:cubicBezTo>
                <a:cubicBezTo>
                  <a:pt x="3147" y="6317"/>
                  <a:pt x="3136" y="6284"/>
                  <a:pt x="3121" y="6098"/>
                </a:cubicBezTo>
                <a:cubicBezTo>
                  <a:pt x="3098" y="5808"/>
                  <a:pt x="3092" y="5584"/>
                  <a:pt x="3098" y="5147"/>
                </a:cubicBezTo>
                <a:lnTo>
                  <a:pt x="3103" y="4773"/>
                </a:lnTo>
                <a:lnTo>
                  <a:pt x="3201" y="4665"/>
                </a:lnTo>
                <a:cubicBezTo>
                  <a:pt x="3389" y="4458"/>
                  <a:pt x="3879" y="4281"/>
                  <a:pt x="4614" y="4157"/>
                </a:cubicBezTo>
                <a:cubicBezTo>
                  <a:pt x="4997" y="4092"/>
                  <a:pt x="5912" y="4000"/>
                  <a:pt x="5966" y="4021"/>
                </a:cubicBezTo>
                <a:cubicBezTo>
                  <a:pt x="5969" y="4022"/>
                  <a:pt x="5973" y="4026"/>
                  <a:pt x="5977" y="4030"/>
                </a:cubicBezTo>
                <a:cubicBezTo>
                  <a:pt x="5971" y="3983"/>
                  <a:pt x="5968" y="3935"/>
                  <a:pt x="5968" y="3887"/>
                </a:cubicBezTo>
                <a:cubicBezTo>
                  <a:pt x="5968" y="3867"/>
                  <a:pt x="5969" y="3848"/>
                  <a:pt x="5970" y="3829"/>
                </a:cubicBezTo>
                <a:cubicBezTo>
                  <a:pt x="5961" y="3854"/>
                  <a:pt x="5951" y="3871"/>
                  <a:pt x="5942" y="3877"/>
                </a:cubicBezTo>
                <a:cubicBezTo>
                  <a:pt x="5925" y="3888"/>
                  <a:pt x="5821" y="3898"/>
                  <a:pt x="5710" y="3898"/>
                </a:cubicBezTo>
                <a:cubicBezTo>
                  <a:pt x="5247" y="3899"/>
                  <a:pt x="4355" y="4013"/>
                  <a:pt x="3586" y="4169"/>
                </a:cubicBezTo>
                <a:cubicBezTo>
                  <a:pt x="3302" y="4226"/>
                  <a:pt x="3085" y="4257"/>
                  <a:pt x="3071" y="4243"/>
                </a:cubicBezTo>
                <a:cubicBezTo>
                  <a:pt x="3043" y="4215"/>
                  <a:pt x="2962" y="3612"/>
                  <a:pt x="2962" y="3431"/>
                </a:cubicBezTo>
                <a:cubicBezTo>
                  <a:pt x="2962" y="3287"/>
                  <a:pt x="3037" y="3185"/>
                  <a:pt x="3308" y="2959"/>
                </a:cubicBezTo>
                <a:cubicBezTo>
                  <a:pt x="3708" y="2626"/>
                  <a:pt x="4264" y="2412"/>
                  <a:pt x="5130" y="2260"/>
                </a:cubicBezTo>
                <a:lnTo>
                  <a:pt x="5462" y="2202"/>
                </a:lnTo>
                <a:cubicBezTo>
                  <a:pt x="5441" y="2169"/>
                  <a:pt x="5420" y="2136"/>
                  <a:pt x="5403" y="2101"/>
                </a:cubicBezTo>
                <a:cubicBezTo>
                  <a:pt x="5400" y="2110"/>
                  <a:pt x="5397" y="2116"/>
                  <a:pt x="5391" y="2119"/>
                </a:cubicBezTo>
                <a:cubicBezTo>
                  <a:pt x="5374" y="2130"/>
                  <a:pt x="5204" y="2161"/>
                  <a:pt x="5015" y="2189"/>
                </a:cubicBezTo>
                <a:cubicBezTo>
                  <a:pt x="4603" y="2249"/>
                  <a:pt x="4090" y="2371"/>
                  <a:pt x="3824" y="2471"/>
                </a:cubicBezTo>
                <a:cubicBezTo>
                  <a:pt x="3718" y="2511"/>
                  <a:pt x="3480" y="2623"/>
                  <a:pt x="3296" y="2720"/>
                </a:cubicBezTo>
                <a:cubicBezTo>
                  <a:pt x="2967" y="2892"/>
                  <a:pt x="2959" y="2895"/>
                  <a:pt x="2916" y="2840"/>
                </a:cubicBezTo>
                <a:cubicBezTo>
                  <a:pt x="2888" y="2802"/>
                  <a:pt x="2878" y="2747"/>
                  <a:pt x="2887" y="2673"/>
                </a:cubicBezTo>
                <a:cubicBezTo>
                  <a:pt x="2899" y="2585"/>
                  <a:pt x="2938" y="2526"/>
                  <a:pt x="3083" y="2377"/>
                </a:cubicBezTo>
                <a:cubicBezTo>
                  <a:pt x="3474" y="1976"/>
                  <a:pt x="3779" y="1561"/>
                  <a:pt x="3990" y="1139"/>
                </a:cubicBezTo>
                <a:cubicBezTo>
                  <a:pt x="4014" y="1091"/>
                  <a:pt x="4038" y="1048"/>
                  <a:pt x="4059" y="1013"/>
                </a:cubicBezTo>
                <a:cubicBezTo>
                  <a:pt x="4029" y="994"/>
                  <a:pt x="4001" y="975"/>
                  <a:pt x="3973" y="953"/>
                </a:cubicBezTo>
                <a:cubicBezTo>
                  <a:pt x="3895" y="1157"/>
                  <a:pt x="3635" y="1579"/>
                  <a:pt x="3418" y="1832"/>
                </a:cubicBezTo>
                <a:cubicBezTo>
                  <a:pt x="3264" y="2012"/>
                  <a:pt x="2893" y="2318"/>
                  <a:pt x="2830" y="2318"/>
                </a:cubicBezTo>
                <a:cubicBezTo>
                  <a:pt x="2793" y="2318"/>
                  <a:pt x="2789" y="2289"/>
                  <a:pt x="2806" y="2127"/>
                </a:cubicBezTo>
                <a:cubicBezTo>
                  <a:pt x="2817" y="2022"/>
                  <a:pt x="2845" y="1835"/>
                  <a:pt x="2867" y="1711"/>
                </a:cubicBezTo>
                <a:cubicBezTo>
                  <a:pt x="2974" y="1120"/>
                  <a:pt x="2996" y="891"/>
                  <a:pt x="2979" y="540"/>
                </a:cubicBezTo>
                <a:cubicBezTo>
                  <a:pt x="2970" y="346"/>
                  <a:pt x="2955" y="140"/>
                  <a:pt x="2946" y="84"/>
                </a:cubicBezTo>
                <a:lnTo>
                  <a:pt x="2932" y="1"/>
                </a:lnTo>
                <a:cubicBezTo>
                  <a:pt x="2909" y="2"/>
                  <a:pt x="2886" y="3"/>
                  <a:pt x="2863" y="3"/>
                </a:cubicBezTo>
                <a:cubicBezTo>
                  <a:pt x="2836" y="3"/>
                  <a:pt x="2811" y="2"/>
                  <a:pt x="2785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latin typeface="宋体" panose="02010600030101010101" pitchFamily="2" charset="-122"/>
            </a:endParaRPr>
          </a:p>
        </p:txBody>
      </p:sp>
      <p:sp>
        <p:nvSpPr>
          <p:cNvPr id="8" name="橢圓 4"/>
          <p:cNvSpPr/>
          <p:nvPr/>
        </p:nvSpPr>
        <p:spPr>
          <a:xfrm>
            <a:off x="1641475" y="2674938"/>
            <a:ext cx="712788" cy="7112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/>
          <a:lstStyle>
            <a:lvl1pPr marL="233363" indent="-23336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95000"/>
              </a:lnSpc>
              <a:spcBef>
                <a:spcPct val="50000"/>
              </a:spcBef>
              <a:spcAft>
                <a:spcPct val="35000"/>
              </a:spcAft>
              <a:buClr>
                <a:srgbClr val="678BA8"/>
              </a:buClr>
              <a:buFontTx/>
              <a:buChar char="•"/>
              <a:defRPr/>
            </a:pPr>
            <a:endParaRPr lang="zh-TW" altLang="en-US" sz="3200">
              <a:solidFill>
                <a:srgbClr val="000000"/>
              </a:solidFill>
              <a:latin typeface="Arial" panose="020B0604020202020204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9" name="橢圓 6"/>
          <p:cNvSpPr/>
          <p:nvPr/>
        </p:nvSpPr>
        <p:spPr>
          <a:xfrm>
            <a:off x="3054350" y="1709738"/>
            <a:ext cx="712788" cy="712787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/>
          <a:lstStyle>
            <a:lvl1pPr marL="233363" indent="-23336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95000"/>
              </a:lnSpc>
              <a:spcBef>
                <a:spcPct val="50000"/>
              </a:spcBef>
              <a:spcAft>
                <a:spcPct val="35000"/>
              </a:spcAft>
              <a:buClr>
                <a:srgbClr val="678BA8"/>
              </a:buClr>
              <a:buFontTx/>
              <a:buChar char="•"/>
              <a:defRPr/>
            </a:pPr>
            <a:endParaRPr lang="zh-TW" altLang="en-US" sz="3200">
              <a:solidFill>
                <a:srgbClr val="000000"/>
              </a:solidFill>
              <a:latin typeface="Arial" panose="020B0604020202020204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10" name="橢圓 8"/>
          <p:cNvSpPr/>
          <p:nvPr/>
        </p:nvSpPr>
        <p:spPr>
          <a:xfrm>
            <a:off x="4364038" y="2917825"/>
            <a:ext cx="712787" cy="7112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/>
          <a:lstStyle>
            <a:lvl1pPr marL="233363" indent="-23336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95000"/>
              </a:lnSpc>
              <a:spcBef>
                <a:spcPct val="50000"/>
              </a:spcBef>
              <a:spcAft>
                <a:spcPct val="35000"/>
              </a:spcAft>
              <a:buClr>
                <a:srgbClr val="678BA8"/>
              </a:buClr>
              <a:buFontTx/>
              <a:buChar char="•"/>
              <a:defRPr/>
            </a:pPr>
            <a:endParaRPr lang="zh-TW" altLang="en-US" sz="3200">
              <a:solidFill>
                <a:srgbClr val="000000"/>
              </a:solidFill>
              <a:latin typeface="Arial" panose="020B0604020202020204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35575" y="4059238"/>
            <a:ext cx="1262063" cy="60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此处输入文本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此处输入文本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14300" y="4059238"/>
            <a:ext cx="1262063" cy="60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此处输入文本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此处输入文本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556125" y="1963738"/>
            <a:ext cx="1262063" cy="60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此处输入文本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此处输入文本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03288" y="1963738"/>
            <a:ext cx="1262062" cy="60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此处输入文本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此处输入文本</a:t>
            </a:r>
          </a:p>
        </p:txBody>
      </p: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1446213" y="3638550"/>
            <a:ext cx="711200" cy="712788"/>
            <a:chOff x="4143988" y="3636247"/>
            <a:chExt cx="711200" cy="712787"/>
          </a:xfrm>
        </p:grpSpPr>
        <p:sp>
          <p:nvSpPr>
            <p:cNvPr id="16" name="橢圓 3"/>
            <p:cNvSpPr>
              <a:spLocks noChangeArrowheads="1"/>
            </p:cNvSpPr>
            <p:nvPr/>
          </p:nvSpPr>
          <p:spPr bwMode="auto">
            <a:xfrm>
              <a:off x="4143988" y="3636247"/>
              <a:ext cx="711200" cy="71278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marL="233363" indent="-233363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50000"/>
                </a:spcBef>
                <a:spcAft>
                  <a:spcPct val="35000"/>
                </a:spcAft>
                <a:buClr>
                  <a:srgbClr val="678BA8"/>
                </a:buClr>
                <a:buFontTx/>
                <a:buChar char="•"/>
              </a:pPr>
              <a:endParaRPr lang="zh-TW" altLang="en-US" sz="3200" dirty="0">
                <a:solidFill>
                  <a:srgbClr val="000000"/>
                </a:solidFill>
                <a:latin typeface="Arial" panose="020B0604020202020204" pitchFamily="34" charset="0"/>
                <a:ea typeface="Microsoft JhengHei" panose="020B0604030504040204" pitchFamily="34" charset="-120"/>
              </a:endParaRPr>
            </a:p>
          </p:txBody>
        </p:sp>
        <p:sp>
          <p:nvSpPr>
            <p:cNvPr id="17" name="KSO_Shape"/>
            <p:cNvSpPr>
              <a:spLocks/>
            </p:cNvSpPr>
            <p:nvPr/>
          </p:nvSpPr>
          <p:spPr bwMode="auto">
            <a:xfrm>
              <a:off x="4269400" y="3799760"/>
              <a:ext cx="458788" cy="385761"/>
            </a:xfrm>
            <a:custGeom>
              <a:avLst/>
              <a:gdLst>
                <a:gd name="T0" fmla="*/ 1134092 w 2300288"/>
                <a:gd name="T1" fmla="*/ 968860 h 1936750"/>
                <a:gd name="T2" fmla="*/ 1214775 w 2300288"/>
                <a:gd name="T3" fmla="*/ 1049028 h 1936750"/>
                <a:gd name="T4" fmla="*/ 1216884 w 2300288"/>
                <a:gd name="T5" fmla="*/ 1064537 h 1936750"/>
                <a:gd name="T6" fmla="*/ 1151230 w 2300288"/>
                <a:gd name="T7" fmla="*/ 1136031 h 1936750"/>
                <a:gd name="T8" fmla="*/ 1182871 w 2300288"/>
                <a:gd name="T9" fmla="*/ 1247216 h 1936750"/>
                <a:gd name="T10" fmla="*/ 1204228 w 2300288"/>
                <a:gd name="T11" fmla="*/ 1413599 h 1936750"/>
                <a:gd name="T12" fmla="*/ 1046025 w 2300288"/>
                <a:gd name="T13" fmla="*/ 1361555 h 1936750"/>
                <a:gd name="T14" fmla="*/ 1071074 w 2300288"/>
                <a:gd name="T15" fmla="*/ 1209103 h 1936750"/>
                <a:gd name="T16" fmla="*/ 1033632 w 2300288"/>
                <a:gd name="T17" fmla="*/ 1075313 h 1936750"/>
                <a:gd name="T18" fmla="*/ 1028095 w 2300288"/>
                <a:gd name="T19" fmla="*/ 1060068 h 1936750"/>
                <a:gd name="T20" fmla="*/ 1033632 w 2300288"/>
                <a:gd name="T21" fmla="*/ 1045086 h 1936750"/>
                <a:gd name="T22" fmla="*/ 1116162 w 2300288"/>
                <a:gd name="T23" fmla="*/ 967020 h 1936750"/>
                <a:gd name="T24" fmla="*/ 1415999 w 2300288"/>
                <a:gd name="T25" fmla="*/ 862909 h 1936750"/>
                <a:gd name="T26" fmla="*/ 1591713 w 2300288"/>
                <a:gd name="T27" fmla="*/ 924102 h 1936750"/>
                <a:gd name="T28" fmla="*/ 1763745 w 2300288"/>
                <a:gd name="T29" fmla="*/ 983456 h 1936750"/>
                <a:gd name="T30" fmla="*/ 1808726 w 2300288"/>
                <a:gd name="T31" fmla="*/ 1009194 h 1936750"/>
                <a:gd name="T32" fmla="*/ 1836345 w 2300288"/>
                <a:gd name="T33" fmla="*/ 1041235 h 1936750"/>
                <a:gd name="T34" fmla="*/ 1870541 w 2300288"/>
                <a:gd name="T35" fmla="*/ 1114771 h 1936750"/>
                <a:gd name="T36" fmla="*/ 1893952 w 2300288"/>
                <a:gd name="T37" fmla="*/ 1212469 h 1936750"/>
                <a:gd name="T38" fmla="*/ 1905000 w 2300288"/>
                <a:gd name="T39" fmla="*/ 1335643 h 1936750"/>
                <a:gd name="T40" fmla="*/ 1899740 w 2300288"/>
                <a:gd name="T41" fmla="*/ 1362957 h 1936750"/>
                <a:gd name="T42" fmla="*/ 1874487 w 2300288"/>
                <a:gd name="T43" fmla="*/ 1383704 h 1936750"/>
                <a:gd name="T44" fmla="*/ 1781895 w 2300288"/>
                <a:gd name="T45" fmla="*/ 1418897 h 1936750"/>
                <a:gd name="T46" fmla="*/ 1625909 w 2300288"/>
                <a:gd name="T47" fmla="*/ 1447524 h 1936750"/>
                <a:gd name="T48" fmla="*/ 1404950 w 2300288"/>
                <a:gd name="T49" fmla="*/ 1464857 h 1936750"/>
                <a:gd name="T50" fmla="*/ 948915 w 2300288"/>
                <a:gd name="T51" fmla="*/ 1532887 h 1936750"/>
                <a:gd name="T52" fmla="*/ 96732 w 2300288"/>
                <a:gd name="T53" fmla="*/ 835367 h 1936750"/>
                <a:gd name="T54" fmla="*/ 1152637 w 2300288"/>
                <a:gd name="T55" fmla="*/ 1576 h 1936750"/>
                <a:gd name="T56" fmla="*/ 1203190 w 2300288"/>
                <a:gd name="T57" fmla="*/ 12613 h 1936750"/>
                <a:gd name="T58" fmla="*/ 1249793 w 2300288"/>
                <a:gd name="T59" fmla="*/ 32847 h 1936750"/>
                <a:gd name="T60" fmla="*/ 1292446 w 2300288"/>
                <a:gd name="T61" fmla="*/ 62015 h 1936750"/>
                <a:gd name="T62" fmla="*/ 1357480 w 2300288"/>
                <a:gd name="T63" fmla="*/ 134804 h 1936750"/>
                <a:gd name="T64" fmla="*/ 1402767 w 2300288"/>
                <a:gd name="T65" fmla="*/ 235972 h 1936750"/>
                <a:gd name="T66" fmla="*/ 1414352 w 2300288"/>
                <a:gd name="T67" fmla="*/ 301403 h 1936750"/>
                <a:gd name="T68" fmla="*/ 1414615 w 2300288"/>
                <a:gd name="T69" fmla="*/ 367360 h 1936750"/>
                <a:gd name="T70" fmla="*/ 1402767 w 2300288"/>
                <a:gd name="T71" fmla="*/ 444090 h 1936750"/>
                <a:gd name="T72" fmla="*/ 1379596 w 2300288"/>
                <a:gd name="T73" fmla="*/ 521346 h 1936750"/>
                <a:gd name="T74" fmla="*/ 1346158 w 2300288"/>
                <a:gd name="T75" fmla="*/ 595186 h 1936750"/>
                <a:gd name="T76" fmla="*/ 1304295 w 2300288"/>
                <a:gd name="T77" fmla="*/ 661143 h 1936750"/>
                <a:gd name="T78" fmla="*/ 1223990 w 2300288"/>
                <a:gd name="T79" fmla="*/ 866108 h 1936750"/>
                <a:gd name="T80" fmla="*/ 1146318 w 2300288"/>
                <a:gd name="T81" fmla="*/ 934430 h 1936750"/>
                <a:gd name="T82" fmla="*/ 1120778 w 2300288"/>
                <a:gd name="T83" fmla="*/ 944678 h 1936750"/>
                <a:gd name="T84" fmla="*/ 1086550 w 2300288"/>
                <a:gd name="T85" fmla="*/ 925758 h 1936750"/>
                <a:gd name="T86" fmla="*/ 993607 w 2300288"/>
                <a:gd name="T87" fmla="*/ 837202 h 1936750"/>
                <a:gd name="T88" fmla="*/ 928310 w 2300288"/>
                <a:gd name="T89" fmla="*/ 643274 h 1936750"/>
                <a:gd name="T90" fmla="*/ 888553 w 2300288"/>
                <a:gd name="T91" fmla="*/ 574427 h 1936750"/>
                <a:gd name="T92" fmla="*/ 858011 w 2300288"/>
                <a:gd name="T93" fmla="*/ 499273 h 1936750"/>
                <a:gd name="T94" fmla="*/ 837737 w 2300288"/>
                <a:gd name="T95" fmla="*/ 421754 h 1936750"/>
                <a:gd name="T96" fmla="*/ 829575 w 2300288"/>
                <a:gd name="T97" fmla="*/ 346075 h 1936750"/>
                <a:gd name="T98" fmla="*/ 832734 w 2300288"/>
                <a:gd name="T99" fmla="*/ 284848 h 1936750"/>
                <a:gd name="T100" fmla="*/ 852482 w 2300288"/>
                <a:gd name="T101" fmla="*/ 204965 h 1936750"/>
                <a:gd name="T102" fmla="*/ 905667 w 2300288"/>
                <a:gd name="T103" fmla="*/ 109840 h 1936750"/>
                <a:gd name="T104" fmla="*/ 964645 w 2300288"/>
                <a:gd name="T105" fmla="*/ 52818 h 1936750"/>
                <a:gd name="T106" fmla="*/ 1008615 w 2300288"/>
                <a:gd name="T107" fmla="*/ 26277 h 1936750"/>
                <a:gd name="T108" fmla="*/ 1056535 w 2300288"/>
                <a:gd name="T109" fmla="*/ 8671 h 1936750"/>
                <a:gd name="T110" fmla="*/ 1107614 w 2300288"/>
                <a:gd name="T111" fmla="*/ 262 h 193675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300288" h="1936750">
                  <a:moveTo>
                    <a:pt x="1352860" y="1166813"/>
                  </a:moveTo>
                  <a:lnTo>
                    <a:pt x="1355725" y="1166813"/>
                  </a:lnTo>
                  <a:lnTo>
                    <a:pt x="1358272" y="1166813"/>
                  </a:lnTo>
                  <a:lnTo>
                    <a:pt x="1361456" y="1167131"/>
                  </a:lnTo>
                  <a:lnTo>
                    <a:pt x="1364003" y="1168083"/>
                  </a:lnTo>
                  <a:lnTo>
                    <a:pt x="1366869" y="1168718"/>
                  </a:lnTo>
                  <a:lnTo>
                    <a:pt x="1369416" y="1170306"/>
                  </a:lnTo>
                  <a:lnTo>
                    <a:pt x="1371644" y="1171258"/>
                  </a:lnTo>
                  <a:lnTo>
                    <a:pt x="1374192" y="1173163"/>
                  </a:lnTo>
                  <a:lnTo>
                    <a:pt x="1376420" y="1175386"/>
                  </a:lnTo>
                  <a:lnTo>
                    <a:pt x="1461429" y="1260158"/>
                  </a:lnTo>
                  <a:lnTo>
                    <a:pt x="1463339" y="1262381"/>
                  </a:lnTo>
                  <a:lnTo>
                    <a:pt x="1465249" y="1264603"/>
                  </a:lnTo>
                  <a:lnTo>
                    <a:pt x="1466841" y="1267143"/>
                  </a:lnTo>
                  <a:lnTo>
                    <a:pt x="1467797" y="1269683"/>
                  </a:lnTo>
                  <a:lnTo>
                    <a:pt x="1469070" y="1272223"/>
                  </a:lnTo>
                  <a:lnTo>
                    <a:pt x="1469388" y="1275081"/>
                  </a:lnTo>
                  <a:lnTo>
                    <a:pt x="1469707" y="1277938"/>
                  </a:lnTo>
                  <a:lnTo>
                    <a:pt x="1470025" y="1280478"/>
                  </a:lnTo>
                  <a:lnTo>
                    <a:pt x="1469707" y="1283336"/>
                  </a:lnTo>
                  <a:lnTo>
                    <a:pt x="1469388" y="1285876"/>
                  </a:lnTo>
                  <a:lnTo>
                    <a:pt x="1469070" y="1289051"/>
                  </a:lnTo>
                  <a:lnTo>
                    <a:pt x="1467797" y="1291591"/>
                  </a:lnTo>
                  <a:lnTo>
                    <a:pt x="1466841" y="1294131"/>
                  </a:lnTo>
                  <a:lnTo>
                    <a:pt x="1465249" y="1296671"/>
                  </a:lnTo>
                  <a:lnTo>
                    <a:pt x="1463339" y="1298893"/>
                  </a:lnTo>
                  <a:lnTo>
                    <a:pt x="1461429" y="1301116"/>
                  </a:lnTo>
                  <a:lnTo>
                    <a:pt x="1390111" y="1372236"/>
                  </a:lnTo>
                  <a:lnTo>
                    <a:pt x="1396160" y="1386206"/>
                  </a:lnTo>
                  <a:lnTo>
                    <a:pt x="1401573" y="1402081"/>
                  </a:lnTo>
                  <a:lnTo>
                    <a:pt x="1407304" y="1420178"/>
                  </a:lnTo>
                  <a:lnTo>
                    <a:pt x="1412716" y="1439228"/>
                  </a:lnTo>
                  <a:lnTo>
                    <a:pt x="1418447" y="1460501"/>
                  </a:lnTo>
                  <a:lnTo>
                    <a:pt x="1423541" y="1483043"/>
                  </a:lnTo>
                  <a:lnTo>
                    <a:pt x="1428317" y="1506538"/>
                  </a:lnTo>
                  <a:lnTo>
                    <a:pt x="1433093" y="1531938"/>
                  </a:lnTo>
                  <a:lnTo>
                    <a:pt x="1437550" y="1558608"/>
                  </a:lnTo>
                  <a:lnTo>
                    <a:pt x="1441689" y="1586231"/>
                  </a:lnTo>
                  <a:lnTo>
                    <a:pt x="1445191" y="1614806"/>
                  </a:lnTo>
                  <a:lnTo>
                    <a:pt x="1448693" y="1644651"/>
                  </a:lnTo>
                  <a:lnTo>
                    <a:pt x="1451559" y="1675448"/>
                  </a:lnTo>
                  <a:lnTo>
                    <a:pt x="1454106" y="1707516"/>
                  </a:lnTo>
                  <a:lnTo>
                    <a:pt x="1456016" y="1739901"/>
                  </a:lnTo>
                  <a:lnTo>
                    <a:pt x="1457608" y="1773238"/>
                  </a:lnTo>
                  <a:lnTo>
                    <a:pt x="1254161" y="1773238"/>
                  </a:lnTo>
                  <a:lnTo>
                    <a:pt x="1255753" y="1739901"/>
                  </a:lnTo>
                  <a:lnTo>
                    <a:pt x="1257344" y="1707516"/>
                  </a:lnTo>
                  <a:lnTo>
                    <a:pt x="1260210" y="1675448"/>
                  </a:lnTo>
                  <a:lnTo>
                    <a:pt x="1263075" y="1644651"/>
                  </a:lnTo>
                  <a:lnTo>
                    <a:pt x="1266259" y="1614806"/>
                  </a:lnTo>
                  <a:lnTo>
                    <a:pt x="1270080" y="1586231"/>
                  </a:lnTo>
                  <a:lnTo>
                    <a:pt x="1274219" y="1558608"/>
                  </a:lnTo>
                  <a:lnTo>
                    <a:pt x="1278676" y="1531938"/>
                  </a:lnTo>
                  <a:lnTo>
                    <a:pt x="1283452" y="1506538"/>
                  </a:lnTo>
                  <a:lnTo>
                    <a:pt x="1288228" y="1483043"/>
                  </a:lnTo>
                  <a:lnTo>
                    <a:pt x="1293322" y="1460501"/>
                  </a:lnTo>
                  <a:lnTo>
                    <a:pt x="1298734" y="1439228"/>
                  </a:lnTo>
                  <a:lnTo>
                    <a:pt x="1304465" y="1419861"/>
                  </a:lnTo>
                  <a:lnTo>
                    <a:pt x="1309878" y="1402081"/>
                  </a:lnTo>
                  <a:lnTo>
                    <a:pt x="1315609" y="1386206"/>
                  </a:lnTo>
                  <a:lnTo>
                    <a:pt x="1321340" y="1371918"/>
                  </a:lnTo>
                  <a:lnTo>
                    <a:pt x="1250022" y="1301116"/>
                  </a:lnTo>
                  <a:lnTo>
                    <a:pt x="1248111" y="1298893"/>
                  </a:lnTo>
                  <a:lnTo>
                    <a:pt x="1246519" y="1296671"/>
                  </a:lnTo>
                  <a:lnTo>
                    <a:pt x="1244927" y="1294131"/>
                  </a:lnTo>
                  <a:lnTo>
                    <a:pt x="1243654" y="1291591"/>
                  </a:lnTo>
                  <a:lnTo>
                    <a:pt x="1242699" y="1289051"/>
                  </a:lnTo>
                  <a:lnTo>
                    <a:pt x="1242380" y="1285876"/>
                  </a:lnTo>
                  <a:lnTo>
                    <a:pt x="1242062" y="1283336"/>
                  </a:lnTo>
                  <a:lnTo>
                    <a:pt x="1241425" y="1280478"/>
                  </a:lnTo>
                  <a:lnTo>
                    <a:pt x="1242062" y="1277938"/>
                  </a:lnTo>
                  <a:lnTo>
                    <a:pt x="1242380" y="1275081"/>
                  </a:lnTo>
                  <a:lnTo>
                    <a:pt x="1243017" y="1272223"/>
                  </a:lnTo>
                  <a:lnTo>
                    <a:pt x="1243654" y="1269683"/>
                  </a:lnTo>
                  <a:lnTo>
                    <a:pt x="1244927" y="1267143"/>
                  </a:lnTo>
                  <a:lnTo>
                    <a:pt x="1246519" y="1264603"/>
                  </a:lnTo>
                  <a:lnTo>
                    <a:pt x="1248111" y="1262381"/>
                  </a:lnTo>
                  <a:lnTo>
                    <a:pt x="1250340" y="1260158"/>
                  </a:lnTo>
                  <a:lnTo>
                    <a:pt x="1335030" y="1175386"/>
                  </a:lnTo>
                  <a:lnTo>
                    <a:pt x="1337259" y="1173163"/>
                  </a:lnTo>
                  <a:lnTo>
                    <a:pt x="1339806" y="1171258"/>
                  </a:lnTo>
                  <a:lnTo>
                    <a:pt x="1342035" y="1170306"/>
                  </a:lnTo>
                  <a:lnTo>
                    <a:pt x="1344582" y="1168718"/>
                  </a:lnTo>
                  <a:lnTo>
                    <a:pt x="1347766" y="1168083"/>
                  </a:lnTo>
                  <a:lnTo>
                    <a:pt x="1350313" y="1167131"/>
                  </a:lnTo>
                  <a:lnTo>
                    <a:pt x="1352860" y="1166813"/>
                  </a:lnTo>
                  <a:close/>
                  <a:moveTo>
                    <a:pt x="1634223" y="1009650"/>
                  </a:moveTo>
                  <a:lnTo>
                    <a:pt x="1652963" y="1018533"/>
                  </a:lnTo>
                  <a:lnTo>
                    <a:pt x="1672339" y="1027098"/>
                  </a:lnTo>
                  <a:lnTo>
                    <a:pt x="1691079" y="1034712"/>
                  </a:lnTo>
                  <a:lnTo>
                    <a:pt x="1709819" y="1042326"/>
                  </a:lnTo>
                  <a:lnTo>
                    <a:pt x="1728241" y="1049939"/>
                  </a:lnTo>
                  <a:lnTo>
                    <a:pt x="1746663" y="1057236"/>
                  </a:lnTo>
                  <a:lnTo>
                    <a:pt x="1783191" y="1070560"/>
                  </a:lnTo>
                  <a:lnTo>
                    <a:pt x="1819083" y="1082932"/>
                  </a:lnTo>
                  <a:lnTo>
                    <a:pt x="1854022" y="1094670"/>
                  </a:lnTo>
                  <a:lnTo>
                    <a:pt x="1888325" y="1105773"/>
                  </a:lnTo>
                  <a:lnTo>
                    <a:pt x="1921994" y="1116242"/>
                  </a:lnTo>
                  <a:lnTo>
                    <a:pt x="1986155" y="1136545"/>
                  </a:lnTo>
                  <a:lnTo>
                    <a:pt x="2017282" y="1146379"/>
                  </a:lnTo>
                  <a:lnTo>
                    <a:pt x="2046821" y="1156213"/>
                  </a:lnTo>
                  <a:lnTo>
                    <a:pt x="2075408" y="1166682"/>
                  </a:lnTo>
                  <a:lnTo>
                    <a:pt x="2103042" y="1176834"/>
                  </a:lnTo>
                  <a:lnTo>
                    <a:pt x="2116700" y="1182544"/>
                  </a:lnTo>
                  <a:lnTo>
                    <a:pt x="2129722" y="1187937"/>
                  </a:lnTo>
                  <a:lnTo>
                    <a:pt x="2142427" y="1193965"/>
                  </a:lnTo>
                  <a:lnTo>
                    <a:pt x="2155132" y="1199675"/>
                  </a:lnTo>
                  <a:lnTo>
                    <a:pt x="2161167" y="1203164"/>
                  </a:lnTo>
                  <a:lnTo>
                    <a:pt x="2166885" y="1206337"/>
                  </a:lnTo>
                  <a:lnTo>
                    <a:pt x="2172920" y="1210461"/>
                  </a:lnTo>
                  <a:lnTo>
                    <a:pt x="2178319" y="1214585"/>
                  </a:lnTo>
                  <a:lnTo>
                    <a:pt x="2184037" y="1219026"/>
                  </a:lnTo>
                  <a:lnTo>
                    <a:pt x="2189119" y="1223785"/>
                  </a:lnTo>
                  <a:lnTo>
                    <a:pt x="2194201" y="1228861"/>
                  </a:lnTo>
                  <a:lnTo>
                    <a:pt x="2198965" y="1233936"/>
                  </a:lnTo>
                  <a:lnTo>
                    <a:pt x="2203729" y="1239647"/>
                  </a:lnTo>
                  <a:lnTo>
                    <a:pt x="2208494" y="1245357"/>
                  </a:lnTo>
                  <a:lnTo>
                    <a:pt x="2212941" y="1251384"/>
                  </a:lnTo>
                  <a:lnTo>
                    <a:pt x="2217387" y="1257729"/>
                  </a:lnTo>
                  <a:lnTo>
                    <a:pt x="2221517" y="1264391"/>
                  </a:lnTo>
                  <a:lnTo>
                    <a:pt x="2225646" y="1271053"/>
                  </a:lnTo>
                  <a:lnTo>
                    <a:pt x="2233269" y="1285011"/>
                  </a:lnTo>
                  <a:lnTo>
                    <a:pt x="2240257" y="1299287"/>
                  </a:lnTo>
                  <a:lnTo>
                    <a:pt x="2246927" y="1314832"/>
                  </a:lnTo>
                  <a:lnTo>
                    <a:pt x="2253279" y="1330693"/>
                  </a:lnTo>
                  <a:lnTo>
                    <a:pt x="2258679" y="1346555"/>
                  </a:lnTo>
                  <a:lnTo>
                    <a:pt x="2264079" y="1363052"/>
                  </a:lnTo>
                  <a:lnTo>
                    <a:pt x="2268843" y="1379865"/>
                  </a:lnTo>
                  <a:lnTo>
                    <a:pt x="2273290" y="1396996"/>
                  </a:lnTo>
                  <a:lnTo>
                    <a:pt x="2277101" y="1413809"/>
                  </a:lnTo>
                  <a:lnTo>
                    <a:pt x="2280595" y="1430940"/>
                  </a:lnTo>
                  <a:lnTo>
                    <a:pt x="2283772" y="1447754"/>
                  </a:lnTo>
                  <a:lnTo>
                    <a:pt x="2286948" y="1464567"/>
                  </a:lnTo>
                  <a:lnTo>
                    <a:pt x="2288854" y="1481381"/>
                  </a:lnTo>
                  <a:lnTo>
                    <a:pt x="2291077" y="1497243"/>
                  </a:lnTo>
                  <a:lnTo>
                    <a:pt x="2293300" y="1513104"/>
                  </a:lnTo>
                  <a:lnTo>
                    <a:pt x="2296477" y="1542925"/>
                  </a:lnTo>
                  <a:lnTo>
                    <a:pt x="2298382" y="1570207"/>
                  </a:lnTo>
                  <a:lnTo>
                    <a:pt x="2299653" y="1593682"/>
                  </a:lnTo>
                  <a:lnTo>
                    <a:pt x="2300288" y="1613351"/>
                  </a:lnTo>
                  <a:lnTo>
                    <a:pt x="2300288" y="1627944"/>
                  </a:lnTo>
                  <a:lnTo>
                    <a:pt x="2300288" y="1630799"/>
                  </a:lnTo>
                  <a:lnTo>
                    <a:pt x="2299653" y="1633971"/>
                  </a:lnTo>
                  <a:lnTo>
                    <a:pt x="2299018" y="1636827"/>
                  </a:lnTo>
                  <a:lnTo>
                    <a:pt x="2297430" y="1639999"/>
                  </a:lnTo>
                  <a:lnTo>
                    <a:pt x="2296159" y="1643171"/>
                  </a:lnTo>
                  <a:lnTo>
                    <a:pt x="2293936" y="1646344"/>
                  </a:lnTo>
                  <a:lnTo>
                    <a:pt x="2291077" y="1649199"/>
                  </a:lnTo>
                  <a:lnTo>
                    <a:pt x="2288536" y="1652688"/>
                  </a:lnTo>
                  <a:lnTo>
                    <a:pt x="2285360" y="1655544"/>
                  </a:lnTo>
                  <a:lnTo>
                    <a:pt x="2281548" y="1659033"/>
                  </a:lnTo>
                  <a:lnTo>
                    <a:pt x="2278054" y="1661888"/>
                  </a:lnTo>
                  <a:lnTo>
                    <a:pt x="2273608" y="1665061"/>
                  </a:lnTo>
                  <a:lnTo>
                    <a:pt x="2263443" y="1671405"/>
                  </a:lnTo>
                  <a:lnTo>
                    <a:pt x="2252644" y="1677750"/>
                  </a:lnTo>
                  <a:lnTo>
                    <a:pt x="2239621" y="1684095"/>
                  </a:lnTo>
                  <a:lnTo>
                    <a:pt x="2225328" y="1690122"/>
                  </a:lnTo>
                  <a:lnTo>
                    <a:pt x="2208811" y="1696150"/>
                  </a:lnTo>
                  <a:lnTo>
                    <a:pt x="2191660" y="1701860"/>
                  </a:lnTo>
                  <a:lnTo>
                    <a:pt x="2172602" y="1707888"/>
                  </a:lnTo>
                  <a:lnTo>
                    <a:pt x="2151639" y="1713915"/>
                  </a:lnTo>
                  <a:lnTo>
                    <a:pt x="2129722" y="1719308"/>
                  </a:lnTo>
                  <a:lnTo>
                    <a:pt x="2105900" y="1724384"/>
                  </a:lnTo>
                  <a:lnTo>
                    <a:pt x="2080490" y="1730094"/>
                  </a:lnTo>
                  <a:lnTo>
                    <a:pt x="2053809" y="1734853"/>
                  </a:lnTo>
                  <a:lnTo>
                    <a:pt x="2025223" y="1739611"/>
                  </a:lnTo>
                  <a:lnTo>
                    <a:pt x="1995048" y="1744052"/>
                  </a:lnTo>
                  <a:lnTo>
                    <a:pt x="1963285" y="1748494"/>
                  </a:lnTo>
                  <a:lnTo>
                    <a:pt x="1930252" y="1752618"/>
                  </a:lnTo>
                  <a:lnTo>
                    <a:pt x="1895313" y="1756107"/>
                  </a:lnTo>
                  <a:lnTo>
                    <a:pt x="1858786" y="1759597"/>
                  </a:lnTo>
                  <a:lnTo>
                    <a:pt x="1820671" y="1762452"/>
                  </a:lnTo>
                  <a:lnTo>
                    <a:pt x="1780967" y="1765307"/>
                  </a:lnTo>
                  <a:lnTo>
                    <a:pt x="1739676" y="1767528"/>
                  </a:lnTo>
                  <a:lnTo>
                    <a:pt x="1696478" y="1769431"/>
                  </a:lnTo>
                  <a:lnTo>
                    <a:pt x="1652011" y="1771335"/>
                  </a:lnTo>
                  <a:lnTo>
                    <a:pt x="1605955" y="1772287"/>
                  </a:lnTo>
                  <a:lnTo>
                    <a:pt x="1557993" y="1773238"/>
                  </a:lnTo>
                  <a:lnTo>
                    <a:pt x="1508125" y="1773238"/>
                  </a:lnTo>
                  <a:lnTo>
                    <a:pt x="1634223" y="1009650"/>
                  </a:lnTo>
                  <a:close/>
                  <a:moveTo>
                    <a:pt x="969658" y="942975"/>
                  </a:moveTo>
                  <a:lnTo>
                    <a:pt x="1145815" y="1851606"/>
                  </a:lnTo>
                  <a:lnTo>
                    <a:pt x="1263254" y="1851606"/>
                  </a:lnTo>
                  <a:lnTo>
                    <a:pt x="2020888" y="1851606"/>
                  </a:lnTo>
                  <a:lnTo>
                    <a:pt x="2020888" y="1936750"/>
                  </a:lnTo>
                  <a:lnTo>
                    <a:pt x="1163907" y="1936750"/>
                  </a:lnTo>
                  <a:lnTo>
                    <a:pt x="194249" y="1936750"/>
                  </a:lnTo>
                  <a:lnTo>
                    <a:pt x="0" y="1009057"/>
                  </a:lnTo>
                  <a:lnTo>
                    <a:pt x="116804" y="1009057"/>
                  </a:lnTo>
                  <a:lnTo>
                    <a:pt x="969658" y="942975"/>
                  </a:lnTo>
                  <a:close/>
                  <a:moveTo>
                    <a:pt x="1346346" y="0"/>
                  </a:moveTo>
                  <a:lnTo>
                    <a:pt x="1355566" y="0"/>
                  </a:lnTo>
                  <a:lnTo>
                    <a:pt x="1364786" y="0"/>
                  </a:lnTo>
                  <a:lnTo>
                    <a:pt x="1373688" y="317"/>
                  </a:lnTo>
                  <a:lnTo>
                    <a:pt x="1382908" y="952"/>
                  </a:lnTo>
                  <a:lnTo>
                    <a:pt x="1391810" y="1904"/>
                  </a:lnTo>
                  <a:lnTo>
                    <a:pt x="1400712" y="3174"/>
                  </a:lnTo>
                  <a:lnTo>
                    <a:pt x="1409613" y="4444"/>
                  </a:lnTo>
                  <a:lnTo>
                    <a:pt x="1418515" y="6348"/>
                  </a:lnTo>
                  <a:lnTo>
                    <a:pt x="1426782" y="8252"/>
                  </a:lnTo>
                  <a:lnTo>
                    <a:pt x="1435684" y="10474"/>
                  </a:lnTo>
                  <a:lnTo>
                    <a:pt x="1444268" y="12379"/>
                  </a:lnTo>
                  <a:lnTo>
                    <a:pt x="1452852" y="15236"/>
                  </a:lnTo>
                  <a:lnTo>
                    <a:pt x="1460800" y="18092"/>
                  </a:lnTo>
                  <a:lnTo>
                    <a:pt x="1469384" y="21266"/>
                  </a:lnTo>
                  <a:lnTo>
                    <a:pt x="1477650" y="24758"/>
                  </a:lnTo>
                  <a:lnTo>
                    <a:pt x="1485598" y="27932"/>
                  </a:lnTo>
                  <a:lnTo>
                    <a:pt x="1493228" y="31741"/>
                  </a:lnTo>
                  <a:lnTo>
                    <a:pt x="1501495" y="35867"/>
                  </a:lnTo>
                  <a:lnTo>
                    <a:pt x="1509125" y="39676"/>
                  </a:lnTo>
                  <a:lnTo>
                    <a:pt x="1517073" y="44120"/>
                  </a:lnTo>
                  <a:lnTo>
                    <a:pt x="1524385" y="48881"/>
                  </a:lnTo>
                  <a:lnTo>
                    <a:pt x="1531698" y="53960"/>
                  </a:lnTo>
                  <a:lnTo>
                    <a:pt x="1539010" y="58721"/>
                  </a:lnTo>
                  <a:lnTo>
                    <a:pt x="1546640" y="63800"/>
                  </a:lnTo>
                  <a:lnTo>
                    <a:pt x="1553635" y="69196"/>
                  </a:lnTo>
                  <a:lnTo>
                    <a:pt x="1560629" y="74909"/>
                  </a:lnTo>
                  <a:lnTo>
                    <a:pt x="1567624" y="80305"/>
                  </a:lnTo>
                  <a:lnTo>
                    <a:pt x="1580976" y="92684"/>
                  </a:lnTo>
                  <a:lnTo>
                    <a:pt x="1593694" y="105380"/>
                  </a:lnTo>
                  <a:lnTo>
                    <a:pt x="1606093" y="118712"/>
                  </a:lnTo>
                  <a:lnTo>
                    <a:pt x="1617856" y="132678"/>
                  </a:lnTo>
                  <a:lnTo>
                    <a:pt x="1628984" y="147596"/>
                  </a:lnTo>
                  <a:lnTo>
                    <a:pt x="1639157" y="162832"/>
                  </a:lnTo>
                  <a:lnTo>
                    <a:pt x="1649331" y="178703"/>
                  </a:lnTo>
                  <a:lnTo>
                    <a:pt x="1658551" y="195525"/>
                  </a:lnTo>
                  <a:lnTo>
                    <a:pt x="1666817" y="212348"/>
                  </a:lnTo>
                  <a:lnTo>
                    <a:pt x="1674765" y="229806"/>
                  </a:lnTo>
                  <a:lnTo>
                    <a:pt x="1682078" y="247581"/>
                  </a:lnTo>
                  <a:lnTo>
                    <a:pt x="1688436" y="266308"/>
                  </a:lnTo>
                  <a:lnTo>
                    <a:pt x="1693841" y="285036"/>
                  </a:lnTo>
                  <a:lnTo>
                    <a:pt x="1698610" y="304080"/>
                  </a:lnTo>
                  <a:lnTo>
                    <a:pt x="1700517" y="314237"/>
                  </a:lnTo>
                  <a:lnTo>
                    <a:pt x="1702743" y="324077"/>
                  </a:lnTo>
                  <a:lnTo>
                    <a:pt x="1704332" y="333917"/>
                  </a:lnTo>
                  <a:lnTo>
                    <a:pt x="1705604" y="344074"/>
                  </a:lnTo>
                  <a:lnTo>
                    <a:pt x="1706876" y="353914"/>
                  </a:lnTo>
                  <a:lnTo>
                    <a:pt x="1707830" y="364071"/>
                  </a:lnTo>
                  <a:lnTo>
                    <a:pt x="1708466" y="374546"/>
                  </a:lnTo>
                  <a:lnTo>
                    <a:pt x="1709419" y="385020"/>
                  </a:lnTo>
                  <a:lnTo>
                    <a:pt x="1709737" y="395178"/>
                  </a:lnTo>
                  <a:lnTo>
                    <a:pt x="1709737" y="405652"/>
                  </a:lnTo>
                  <a:lnTo>
                    <a:pt x="1709737" y="418031"/>
                  </a:lnTo>
                  <a:lnTo>
                    <a:pt x="1709101" y="431045"/>
                  </a:lnTo>
                  <a:lnTo>
                    <a:pt x="1708148" y="443742"/>
                  </a:lnTo>
                  <a:lnTo>
                    <a:pt x="1707194" y="456755"/>
                  </a:lnTo>
                  <a:lnTo>
                    <a:pt x="1705604" y="470087"/>
                  </a:lnTo>
                  <a:lnTo>
                    <a:pt x="1703697" y="482783"/>
                  </a:lnTo>
                  <a:lnTo>
                    <a:pt x="1702107" y="496114"/>
                  </a:lnTo>
                  <a:lnTo>
                    <a:pt x="1699881" y="509446"/>
                  </a:lnTo>
                  <a:lnTo>
                    <a:pt x="1696702" y="522777"/>
                  </a:lnTo>
                  <a:lnTo>
                    <a:pt x="1693841" y="536426"/>
                  </a:lnTo>
                  <a:lnTo>
                    <a:pt x="1690979" y="549757"/>
                  </a:lnTo>
                  <a:lnTo>
                    <a:pt x="1687164" y="562771"/>
                  </a:lnTo>
                  <a:lnTo>
                    <a:pt x="1683667" y="576420"/>
                  </a:lnTo>
                  <a:lnTo>
                    <a:pt x="1679534" y="589751"/>
                  </a:lnTo>
                  <a:lnTo>
                    <a:pt x="1675401" y="603082"/>
                  </a:lnTo>
                  <a:lnTo>
                    <a:pt x="1670632" y="616414"/>
                  </a:lnTo>
                  <a:lnTo>
                    <a:pt x="1665863" y="629745"/>
                  </a:lnTo>
                  <a:lnTo>
                    <a:pt x="1661094" y="642441"/>
                  </a:lnTo>
                  <a:lnTo>
                    <a:pt x="1655372" y="655773"/>
                  </a:lnTo>
                  <a:lnTo>
                    <a:pt x="1650285" y="668787"/>
                  </a:lnTo>
                  <a:lnTo>
                    <a:pt x="1644244" y="681166"/>
                  </a:lnTo>
                  <a:lnTo>
                    <a:pt x="1638521" y="693862"/>
                  </a:lnTo>
                  <a:lnTo>
                    <a:pt x="1632163" y="706241"/>
                  </a:lnTo>
                  <a:lnTo>
                    <a:pt x="1625486" y="718938"/>
                  </a:lnTo>
                  <a:lnTo>
                    <a:pt x="1618810" y="730682"/>
                  </a:lnTo>
                  <a:lnTo>
                    <a:pt x="1612133" y="742744"/>
                  </a:lnTo>
                  <a:lnTo>
                    <a:pt x="1605139" y="754170"/>
                  </a:lnTo>
                  <a:lnTo>
                    <a:pt x="1597827" y="765597"/>
                  </a:lnTo>
                  <a:lnTo>
                    <a:pt x="1590514" y="777024"/>
                  </a:lnTo>
                  <a:lnTo>
                    <a:pt x="1582566" y="787816"/>
                  </a:lnTo>
                  <a:lnTo>
                    <a:pt x="1574936" y="798608"/>
                  </a:lnTo>
                  <a:lnTo>
                    <a:pt x="1566988" y="808765"/>
                  </a:lnTo>
                  <a:lnTo>
                    <a:pt x="1566988" y="950966"/>
                  </a:lnTo>
                  <a:lnTo>
                    <a:pt x="1559357" y="959219"/>
                  </a:lnTo>
                  <a:lnTo>
                    <a:pt x="1539964" y="980485"/>
                  </a:lnTo>
                  <a:lnTo>
                    <a:pt x="1511350" y="1011274"/>
                  </a:lnTo>
                  <a:lnTo>
                    <a:pt x="1495136" y="1028415"/>
                  </a:lnTo>
                  <a:lnTo>
                    <a:pt x="1477968" y="1046190"/>
                  </a:lnTo>
                  <a:lnTo>
                    <a:pt x="1459846" y="1063965"/>
                  </a:lnTo>
                  <a:lnTo>
                    <a:pt x="1441724" y="1081105"/>
                  </a:lnTo>
                  <a:lnTo>
                    <a:pt x="1423920" y="1096976"/>
                  </a:lnTo>
                  <a:lnTo>
                    <a:pt x="1407388" y="1111576"/>
                  </a:lnTo>
                  <a:lnTo>
                    <a:pt x="1399122" y="1118242"/>
                  </a:lnTo>
                  <a:lnTo>
                    <a:pt x="1391492" y="1123638"/>
                  </a:lnTo>
                  <a:lnTo>
                    <a:pt x="1384179" y="1128717"/>
                  </a:lnTo>
                  <a:lnTo>
                    <a:pt x="1377503" y="1133160"/>
                  </a:lnTo>
                  <a:lnTo>
                    <a:pt x="1371144" y="1136652"/>
                  </a:lnTo>
                  <a:lnTo>
                    <a:pt x="1365104" y="1139191"/>
                  </a:lnTo>
                  <a:lnTo>
                    <a:pt x="1360017" y="1140461"/>
                  </a:lnTo>
                  <a:lnTo>
                    <a:pt x="1357791" y="1141096"/>
                  </a:lnTo>
                  <a:lnTo>
                    <a:pt x="1355566" y="1141413"/>
                  </a:lnTo>
                  <a:lnTo>
                    <a:pt x="1353340" y="1141096"/>
                  </a:lnTo>
                  <a:lnTo>
                    <a:pt x="1351115" y="1140461"/>
                  </a:lnTo>
                  <a:lnTo>
                    <a:pt x="1346028" y="1139191"/>
                  </a:lnTo>
                  <a:lnTo>
                    <a:pt x="1340305" y="1136652"/>
                  </a:lnTo>
                  <a:lnTo>
                    <a:pt x="1333947" y="1133160"/>
                  </a:lnTo>
                  <a:lnTo>
                    <a:pt x="1327270" y="1128717"/>
                  </a:lnTo>
                  <a:lnTo>
                    <a:pt x="1319958" y="1123638"/>
                  </a:lnTo>
                  <a:lnTo>
                    <a:pt x="1312010" y="1118242"/>
                  </a:lnTo>
                  <a:lnTo>
                    <a:pt x="1304061" y="1111576"/>
                  </a:lnTo>
                  <a:lnTo>
                    <a:pt x="1287211" y="1096976"/>
                  </a:lnTo>
                  <a:lnTo>
                    <a:pt x="1269725" y="1081105"/>
                  </a:lnTo>
                  <a:lnTo>
                    <a:pt x="1251603" y="1063965"/>
                  </a:lnTo>
                  <a:lnTo>
                    <a:pt x="1233482" y="1046190"/>
                  </a:lnTo>
                  <a:lnTo>
                    <a:pt x="1215996" y="1028415"/>
                  </a:lnTo>
                  <a:lnTo>
                    <a:pt x="1199781" y="1011274"/>
                  </a:lnTo>
                  <a:lnTo>
                    <a:pt x="1171486" y="980485"/>
                  </a:lnTo>
                  <a:lnTo>
                    <a:pt x="1151774" y="959219"/>
                  </a:lnTo>
                  <a:lnTo>
                    <a:pt x="1144462" y="950966"/>
                  </a:lnTo>
                  <a:lnTo>
                    <a:pt x="1144462" y="808765"/>
                  </a:lnTo>
                  <a:lnTo>
                    <a:pt x="1136196" y="798608"/>
                  </a:lnTo>
                  <a:lnTo>
                    <a:pt x="1128565" y="787816"/>
                  </a:lnTo>
                  <a:lnTo>
                    <a:pt x="1120935" y="777024"/>
                  </a:lnTo>
                  <a:lnTo>
                    <a:pt x="1113305" y="765597"/>
                  </a:lnTo>
                  <a:lnTo>
                    <a:pt x="1105993" y="754170"/>
                  </a:lnTo>
                  <a:lnTo>
                    <a:pt x="1098998" y="742744"/>
                  </a:lnTo>
                  <a:lnTo>
                    <a:pt x="1092322" y="730682"/>
                  </a:lnTo>
                  <a:lnTo>
                    <a:pt x="1085645" y="718938"/>
                  </a:lnTo>
                  <a:lnTo>
                    <a:pt x="1078969" y="706241"/>
                  </a:lnTo>
                  <a:lnTo>
                    <a:pt x="1072928" y="693862"/>
                  </a:lnTo>
                  <a:lnTo>
                    <a:pt x="1066887" y="681166"/>
                  </a:lnTo>
                  <a:lnTo>
                    <a:pt x="1061165" y="668787"/>
                  </a:lnTo>
                  <a:lnTo>
                    <a:pt x="1055442" y="655773"/>
                  </a:lnTo>
                  <a:lnTo>
                    <a:pt x="1050355" y="642441"/>
                  </a:lnTo>
                  <a:lnTo>
                    <a:pt x="1045268" y="629745"/>
                  </a:lnTo>
                  <a:lnTo>
                    <a:pt x="1040499" y="616414"/>
                  </a:lnTo>
                  <a:lnTo>
                    <a:pt x="1036048" y="603082"/>
                  </a:lnTo>
                  <a:lnTo>
                    <a:pt x="1031915" y="589751"/>
                  </a:lnTo>
                  <a:lnTo>
                    <a:pt x="1027782" y="576420"/>
                  </a:lnTo>
                  <a:lnTo>
                    <a:pt x="1023967" y="562771"/>
                  </a:lnTo>
                  <a:lnTo>
                    <a:pt x="1020470" y="549757"/>
                  </a:lnTo>
                  <a:lnTo>
                    <a:pt x="1016973" y="536426"/>
                  </a:lnTo>
                  <a:lnTo>
                    <a:pt x="1014429" y="522777"/>
                  </a:lnTo>
                  <a:lnTo>
                    <a:pt x="1011568" y="509446"/>
                  </a:lnTo>
                  <a:lnTo>
                    <a:pt x="1009343" y="496114"/>
                  </a:lnTo>
                  <a:lnTo>
                    <a:pt x="1007435" y="482783"/>
                  </a:lnTo>
                  <a:lnTo>
                    <a:pt x="1005527" y="470087"/>
                  </a:lnTo>
                  <a:lnTo>
                    <a:pt x="1004256" y="456755"/>
                  </a:lnTo>
                  <a:lnTo>
                    <a:pt x="1002984" y="443742"/>
                  </a:lnTo>
                  <a:lnTo>
                    <a:pt x="1002348" y="431045"/>
                  </a:lnTo>
                  <a:lnTo>
                    <a:pt x="1001712" y="418031"/>
                  </a:lnTo>
                  <a:lnTo>
                    <a:pt x="1001712" y="405652"/>
                  </a:lnTo>
                  <a:lnTo>
                    <a:pt x="1001712" y="395178"/>
                  </a:lnTo>
                  <a:lnTo>
                    <a:pt x="1002030" y="385020"/>
                  </a:lnTo>
                  <a:lnTo>
                    <a:pt x="1002666" y="374546"/>
                  </a:lnTo>
                  <a:lnTo>
                    <a:pt x="1003302" y="364071"/>
                  </a:lnTo>
                  <a:lnTo>
                    <a:pt x="1004574" y="353914"/>
                  </a:lnTo>
                  <a:lnTo>
                    <a:pt x="1005527" y="344074"/>
                  </a:lnTo>
                  <a:lnTo>
                    <a:pt x="1007117" y="333917"/>
                  </a:lnTo>
                  <a:lnTo>
                    <a:pt x="1008707" y="324077"/>
                  </a:lnTo>
                  <a:lnTo>
                    <a:pt x="1010296" y="314237"/>
                  </a:lnTo>
                  <a:lnTo>
                    <a:pt x="1012522" y="304080"/>
                  </a:lnTo>
                  <a:lnTo>
                    <a:pt x="1017609" y="285036"/>
                  </a:lnTo>
                  <a:lnTo>
                    <a:pt x="1023013" y="266308"/>
                  </a:lnTo>
                  <a:lnTo>
                    <a:pt x="1029372" y="247581"/>
                  </a:lnTo>
                  <a:lnTo>
                    <a:pt x="1036366" y="229806"/>
                  </a:lnTo>
                  <a:lnTo>
                    <a:pt x="1044315" y="212348"/>
                  </a:lnTo>
                  <a:lnTo>
                    <a:pt x="1052899" y="195525"/>
                  </a:lnTo>
                  <a:lnTo>
                    <a:pt x="1062119" y="178703"/>
                  </a:lnTo>
                  <a:lnTo>
                    <a:pt x="1071656" y="162832"/>
                  </a:lnTo>
                  <a:lnTo>
                    <a:pt x="1082466" y="147596"/>
                  </a:lnTo>
                  <a:lnTo>
                    <a:pt x="1093593" y="132678"/>
                  </a:lnTo>
                  <a:lnTo>
                    <a:pt x="1105357" y="118712"/>
                  </a:lnTo>
                  <a:lnTo>
                    <a:pt x="1117438" y="105380"/>
                  </a:lnTo>
                  <a:lnTo>
                    <a:pt x="1130473" y="92684"/>
                  </a:lnTo>
                  <a:lnTo>
                    <a:pt x="1143826" y="80305"/>
                  </a:lnTo>
                  <a:lnTo>
                    <a:pt x="1150820" y="74909"/>
                  </a:lnTo>
                  <a:lnTo>
                    <a:pt x="1157815" y="69196"/>
                  </a:lnTo>
                  <a:lnTo>
                    <a:pt x="1164809" y="63800"/>
                  </a:lnTo>
                  <a:lnTo>
                    <a:pt x="1172121" y="58721"/>
                  </a:lnTo>
                  <a:lnTo>
                    <a:pt x="1179434" y="53960"/>
                  </a:lnTo>
                  <a:lnTo>
                    <a:pt x="1187064" y="48881"/>
                  </a:lnTo>
                  <a:lnTo>
                    <a:pt x="1194376" y="44120"/>
                  </a:lnTo>
                  <a:lnTo>
                    <a:pt x="1202007" y="39676"/>
                  </a:lnTo>
                  <a:lnTo>
                    <a:pt x="1209955" y="35867"/>
                  </a:lnTo>
                  <a:lnTo>
                    <a:pt x="1217903" y="31741"/>
                  </a:lnTo>
                  <a:lnTo>
                    <a:pt x="1225851" y="27932"/>
                  </a:lnTo>
                  <a:lnTo>
                    <a:pt x="1233799" y="24758"/>
                  </a:lnTo>
                  <a:lnTo>
                    <a:pt x="1242066" y="21266"/>
                  </a:lnTo>
                  <a:lnTo>
                    <a:pt x="1250332" y="18092"/>
                  </a:lnTo>
                  <a:lnTo>
                    <a:pt x="1258916" y="15236"/>
                  </a:lnTo>
                  <a:lnTo>
                    <a:pt x="1267182" y="12379"/>
                  </a:lnTo>
                  <a:lnTo>
                    <a:pt x="1275766" y="10474"/>
                  </a:lnTo>
                  <a:lnTo>
                    <a:pt x="1284350" y="8252"/>
                  </a:lnTo>
                  <a:lnTo>
                    <a:pt x="1292934" y="6348"/>
                  </a:lnTo>
                  <a:lnTo>
                    <a:pt x="1301836" y="4444"/>
                  </a:lnTo>
                  <a:lnTo>
                    <a:pt x="1310738" y="3174"/>
                  </a:lnTo>
                  <a:lnTo>
                    <a:pt x="1319322" y="1904"/>
                  </a:lnTo>
                  <a:lnTo>
                    <a:pt x="1328224" y="952"/>
                  </a:lnTo>
                  <a:lnTo>
                    <a:pt x="1337444" y="317"/>
                  </a:lnTo>
                  <a:lnTo>
                    <a:pt x="13463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2262188" y="2146300"/>
            <a:ext cx="712787" cy="711200"/>
            <a:chOff x="4959963" y="2143996"/>
            <a:chExt cx="712788" cy="711200"/>
          </a:xfrm>
        </p:grpSpPr>
        <p:sp>
          <p:nvSpPr>
            <p:cNvPr id="19" name="橢圓 5"/>
            <p:cNvSpPr>
              <a:spLocks noChangeArrowheads="1"/>
            </p:cNvSpPr>
            <p:nvPr/>
          </p:nvSpPr>
          <p:spPr bwMode="auto">
            <a:xfrm>
              <a:off x="4959963" y="2143996"/>
              <a:ext cx="712788" cy="711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marL="233363" indent="-233363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50000"/>
                </a:spcBef>
                <a:spcAft>
                  <a:spcPct val="35000"/>
                </a:spcAft>
                <a:buClr>
                  <a:srgbClr val="678BA8"/>
                </a:buClr>
                <a:buFontTx/>
                <a:buChar char="•"/>
              </a:pPr>
              <a:endParaRPr lang="zh-TW" altLang="en-US" sz="3200">
                <a:solidFill>
                  <a:srgbClr val="000000"/>
                </a:solidFill>
                <a:latin typeface="Arial" panose="020B0604020202020204" pitchFamily="34" charset="0"/>
                <a:ea typeface="Microsoft JhengHei" panose="020B0604030504040204" pitchFamily="34" charset="-120"/>
              </a:endParaRPr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5171100" y="2337671"/>
              <a:ext cx="288925" cy="323850"/>
            </a:xfrm>
            <a:custGeom>
              <a:avLst/>
              <a:gdLst>
                <a:gd name="T0" fmla="*/ 248428 w 2033587"/>
                <a:gd name="T1" fmla="*/ 944529 h 2276475"/>
                <a:gd name="T2" fmla="*/ 1175716 w 2033587"/>
                <a:gd name="T3" fmla="*/ 709393 h 2276475"/>
                <a:gd name="T4" fmla="*/ 1178374 w 2033587"/>
                <a:gd name="T5" fmla="*/ 591162 h 2276475"/>
                <a:gd name="T6" fmla="*/ 1585424 w 2033587"/>
                <a:gd name="T7" fmla="*/ 232745 h 2276475"/>
                <a:gd name="T8" fmla="*/ 1623685 w 2033587"/>
                <a:gd name="T9" fmla="*/ 244701 h 2276475"/>
                <a:gd name="T10" fmla="*/ 1656631 w 2033587"/>
                <a:gd name="T11" fmla="*/ 266753 h 2276475"/>
                <a:gd name="T12" fmla="*/ 1682138 w 2033587"/>
                <a:gd name="T13" fmla="*/ 297308 h 2276475"/>
                <a:gd name="T14" fmla="*/ 1697549 w 2033587"/>
                <a:gd name="T15" fmla="*/ 334505 h 2276475"/>
                <a:gd name="T16" fmla="*/ 1701800 w 2033587"/>
                <a:gd name="T17" fmla="*/ 1767638 h 2276475"/>
                <a:gd name="T18" fmla="*/ 1695689 w 2033587"/>
                <a:gd name="T19" fmla="*/ 1808289 h 2276475"/>
                <a:gd name="T20" fmla="*/ 1678419 w 2033587"/>
                <a:gd name="T21" fmla="*/ 1844423 h 2276475"/>
                <a:gd name="T22" fmla="*/ 1651849 w 2033587"/>
                <a:gd name="T23" fmla="*/ 1873649 h 2276475"/>
                <a:gd name="T24" fmla="*/ 1617839 w 2033587"/>
                <a:gd name="T25" fmla="*/ 1894372 h 2276475"/>
                <a:gd name="T26" fmla="*/ 1578251 w 2033587"/>
                <a:gd name="T27" fmla="*/ 1904469 h 2276475"/>
                <a:gd name="T28" fmla="*/ 381012 w 2033587"/>
                <a:gd name="T29" fmla="*/ 1903672 h 2276475"/>
                <a:gd name="T30" fmla="*/ 342220 w 2033587"/>
                <a:gd name="T31" fmla="*/ 1891715 h 2276475"/>
                <a:gd name="T32" fmla="*/ 309539 w 2033587"/>
                <a:gd name="T33" fmla="*/ 1869397 h 2276475"/>
                <a:gd name="T34" fmla="*/ 284298 w 2033587"/>
                <a:gd name="T35" fmla="*/ 1838844 h 2276475"/>
                <a:gd name="T36" fmla="*/ 268621 w 2033587"/>
                <a:gd name="T37" fmla="*/ 1801912 h 2276475"/>
                <a:gd name="T38" fmla="*/ 382075 w 2033587"/>
                <a:gd name="T39" fmla="*/ 1767638 h 2276475"/>
                <a:gd name="T40" fmla="*/ 385528 w 2033587"/>
                <a:gd name="T41" fmla="*/ 1778531 h 2276475"/>
                <a:gd name="T42" fmla="*/ 398017 w 2033587"/>
                <a:gd name="T43" fmla="*/ 1786768 h 2276475"/>
                <a:gd name="T44" fmla="*/ 1570013 w 2033587"/>
                <a:gd name="T45" fmla="*/ 1786502 h 2276475"/>
                <a:gd name="T46" fmla="*/ 1581704 w 2033587"/>
                <a:gd name="T47" fmla="*/ 1776937 h 2276475"/>
                <a:gd name="T48" fmla="*/ 1583830 w 2033587"/>
                <a:gd name="T49" fmla="*/ 368513 h 2276475"/>
                <a:gd name="T50" fmla="*/ 1580376 w 2033587"/>
                <a:gd name="T51" fmla="*/ 357619 h 2276475"/>
                <a:gd name="T52" fmla="*/ 1568419 w 2033587"/>
                <a:gd name="T53" fmla="*/ 349383 h 2276475"/>
                <a:gd name="T54" fmla="*/ 492697 w 2033587"/>
                <a:gd name="T55" fmla="*/ 362402 h 2276475"/>
                <a:gd name="T56" fmla="*/ 484724 w 2033587"/>
                <a:gd name="T57" fmla="*/ 402787 h 2276475"/>
                <a:gd name="T58" fmla="*/ 465590 w 2033587"/>
                <a:gd name="T59" fmla="*/ 437592 h 2276475"/>
                <a:gd name="T60" fmla="*/ 437421 w 2033587"/>
                <a:gd name="T61" fmla="*/ 465490 h 2276475"/>
                <a:gd name="T62" fmla="*/ 402608 w 2033587"/>
                <a:gd name="T63" fmla="*/ 484619 h 2276475"/>
                <a:gd name="T64" fmla="*/ 362480 w 2033587"/>
                <a:gd name="T65" fmla="*/ 492856 h 2276475"/>
                <a:gd name="T66" fmla="*/ 118789 w 2033587"/>
                <a:gd name="T67" fmla="*/ 1542067 h 2276475"/>
                <a:gd name="T68" fmla="*/ 128090 w 2033587"/>
                <a:gd name="T69" fmla="*/ 1553757 h 2276475"/>
                <a:gd name="T70" fmla="*/ 1299773 w 2033587"/>
                <a:gd name="T71" fmla="*/ 1556149 h 2276475"/>
                <a:gd name="T72" fmla="*/ 1310934 w 2033587"/>
                <a:gd name="T73" fmla="*/ 1552695 h 2276475"/>
                <a:gd name="T74" fmla="*/ 1319438 w 2033587"/>
                <a:gd name="T75" fmla="*/ 1540208 h 2276475"/>
                <a:gd name="T76" fmla="*/ 1318907 w 2033587"/>
                <a:gd name="T77" fmla="*/ 131782 h 2276475"/>
                <a:gd name="T78" fmla="*/ 1309340 w 2033587"/>
                <a:gd name="T79" fmla="*/ 120357 h 2276475"/>
                <a:gd name="T80" fmla="*/ 492963 w 2033587"/>
                <a:gd name="T81" fmla="*/ 117967 h 2276475"/>
                <a:gd name="T82" fmla="*/ 1327676 w 2033587"/>
                <a:gd name="T83" fmla="*/ 2922 h 2276475"/>
                <a:gd name="T84" fmla="*/ 1365413 w 2033587"/>
                <a:gd name="T85" fmla="*/ 16738 h 2276475"/>
                <a:gd name="T86" fmla="*/ 1397303 w 2033587"/>
                <a:gd name="T87" fmla="*/ 40385 h 2276475"/>
                <a:gd name="T88" fmla="*/ 1420954 w 2033587"/>
                <a:gd name="T89" fmla="*/ 72268 h 2276475"/>
                <a:gd name="T90" fmla="*/ 1434773 w 2033587"/>
                <a:gd name="T91" fmla="*/ 109996 h 2276475"/>
                <a:gd name="T92" fmla="*/ 1437430 w 2033587"/>
                <a:gd name="T93" fmla="*/ 1543396 h 2276475"/>
                <a:gd name="T94" fmla="*/ 1429192 w 2033587"/>
                <a:gd name="T95" fmla="*/ 1583515 h 2276475"/>
                <a:gd name="T96" fmla="*/ 1410324 w 2033587"/>
                <a:gd name="T97" fmla="*/ 1618586 h 2276475"/>
                <a:gd name="T98" fmla="*/ 1382155 w 2033587"/>
                <a:gd name="T99" fmla="*/ 1646749 h 2276475"/>
                <a:gd name="T100" fmla="*/ 1347076 w 2033587"/>
                <a:gd name="T101" fmla="*/ 1665613 h 2276475"/>
                <a:gd name="T102" fmla="*/ 1307214 w 2033587"/>
                <a:gd name="T103" fmla="*/ 1673849 h 2276475"/>
                <a:gd name="T104" fmla="*/ 109754 w 2033587"/>
                <a:gd name="T105" fmla="*/ 1671192 h 2276475"/>
                <a:gd name="T106" fmla="*/ 72017 w 2033587"/>
                <a:gd name="T107" fmla="*/ 1657377 h 2276475"/>
                <a:gd name="T108" fmla="*/ 40394 w 2033587"/>
                <a:gd name="T109" fmla="*/ 1633731 h 2276475"/>
                <a:gd name="T110" fmla="*/ 16476 w 2033587"/>
                <a:gd name="T111" fmla="*/ 1601848 h 2276475"/>
                <a:gd name="T112" fmla="*/ 2657 w 2033587"/>
                <a:gd name="T113" fmla="*/ 1564120 h 2276475"/>
                <a:gd name="T114" fmla="*/ 409517 w 2033587"/>
                <a:gd name="T115" fmla="*/ 0 h 227647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033587" h="2276475">
                  <a:moveTo>
                    <a:pt x="312737" y="1411287"/>
                  </a:moveTo>
                  <a:lnTo>
                    <a:pt x="1422400" y="1411287"/>
                  </a:lnTo>
                  <a:lnTo>
                    <a:pt x="1422400" y="1552575"/>
                  </a:lnTo>
                  <a:lnTo>
                    <a:pt x="312737" y="1552575"/>
                  </a:lnTo>
                  <a:lnTo>
                    <a:pt x="312737" y="1411287"/>
                  </a:lnTo>
                  <a:close/>
                  <a:moveTo>
                    <a:pt x="296862" y="1128712"/>
                  </a:moveTo>
                  <a:lnTo>
                    <a:pt x="1404937" y="1128712"/>
                  </a:lnTo>
                  <a:lnTo>
                    <a:pt x="1404937" y="1270000"/>
                  </a:lnTo>
                  <a:lnTo>
                    <a:pt x="296862" y="1270000"/>
                  </a:lnTo>
                  <a:lnTo>
                    <a:pt x="296862" y="1128712"/>
                  </a:lnTo>
                  <a:close/>
                  <a:moveTo>
                    <a:pt x="296862" y="847725"/>
                  </a:moveTo>
                  <a:lnTo>
                    <a:pt x="1404937" y="847725"/>
                  </a:lnTo>
                  <a:lnTo>
                    <a:pt x="1404937" y="987425"/>
                  </a:lnTo>
                  <a:lnTo>
                    <a:pt x="296862" y="987425"/>
                  </a:lnTo>
                  <a:lnTo>
                    <a:pt x="296862" y="847725"/>
                  </a:lnTo>
                  <a:close/>
                  <a:moveTo>
                    <a:pt x="869950" y="565150"/>
                  </a:moveTo>
                  <a:lnTo>
                    <a:pt x="1408113" y="565150"/>
                  </a:lnTo>
                  <a:lnTo>
                    <a:pt x="1408113" y="706438"/>
                  </a:lnTo>
                  <a:lnTo>
                    <a:pt x="869950" y="706438"/>
                  </a:lnTo>
                  <a:lnTo>
                    <a:pt x="869950" y="565150"/>
                  </a:lnTo>
                  <a:close/>
                  <a:moveTo>
                    <a:pt x="1869440" y="276225"/>
                  </a:moveTo>
                  <a:lnTo>
                    <a:pt x="1877695" y="276543"/>
                  </a:lnTo>
                  <a:lnTo>
                    <a:pt x="1885950" y="276860"/>
                  </a:lnTo>
                  <a:lnTo>
                    <a:pt x="1894522" y="278130"/>
                  </a:lnTo>
                  <a:lnTo>
                    <a:pt x="1902460" y="279400"/>
                  </a:lnTo>
                  <a:lnTo>
                    <a:pt x="1910080" y="281305"/>
                  </a:lnTo>
                  <a:lnTo>
                    <a:pt x="1918017" y="283528"/>
                  </a:lnTo>
                  <a:lnTo>
                    <a:pt x="1925955" y="286068"/>
                  </a:lnTo>
                  <a:lnTo>
                    <a:pt x="1933257" y="288925"/>
                  </a:lnTo>
                  <a:lnTo>
                    <a:pt x="1940242" y="292418"/>
                  </a:lnTo>
                  <a:lnTo>
                    <a:pt x="1947545" y="296228"/>
                  </a:lnTo>
                  <a:lnTo>
                    <a:pt x="1954530" y="299720"/>
                  </a:lnTo>
                  <a:lnTo>
                    <a:pt x="1961197" y="304165"/>
                  </a:lnTo>
                  <a:lnTo>
                    <a:pt x="1967865" y="308928"/>
                  </a:lnTo>
                  <a:lnTo>
                    <a:pt x="1973897" y="313690"/>
                  </a:lnTo>
                  <a:lnTo>
                    <a:pt x="1979612" y="318770"/>
                  </a:lnTo>
                  <a:lnTo>
                    <a:pt x="1985645" y="324168"/>
                  </a:lnTo>
                  <a:lnTo>
                    <a:pt x="1991042" y="330200"/>
                  </a:lnTo>
                  <a:lnTo>
                    <a:pt x="1996122" y="335915"/>
                  </a:lnTo>
                  <a:lnTo>
                    <a:pt x="2000885" y="342265"/>
                  </a:lnTo>
                  <a:lnTo>
                    <a:pt x="2005647" y="348615"/>
                  </a:lnTo>
                  <a:lnTo>
                    <a:pt x="2010092" y="355283"/>
                  </a:lnTo>
                  <a:lnTo>
                    <a:pt x="2013585" y="362268"/>
                  </a:lnTo>
                  <a:lnTo>
                    <a:pt x="2017395" y="369570"/>
                  </a:lnTo>
                  <a:lnTo>
                    <a:pt x="2020570" y="376873"/>
                  </a:lnTo>
                  <a:lnTo>
                    <a:pt x="2023745" y="384175"/>
                  </a:lnTo>
                  <a:lnTo>
                    <a:pt x="2026285" y="391795"/>
                  </a:lnTo>
                  <a:lnTo>
                    <a:pt x="2028507" y="399733"/>
                  </a:lnTo>
                  <a:lnTo>
                    <a:pt x="2030412" y="407670"/>
                  </a:lnTo>
                  <a:lnTo>
                    <a:pt x="2032000" y="415608"/>
                  </a:lnTo>
                  <a:lnTo>
                    <a:pt x="2032952" y="423863"/>
                  </a:lnTo>
                  <a:lnTo>
                    <a:pt x="2033270" y="432118"/>
                  </a:lnTo>
                  <a:lnTo>
                    <a:pt x="2033587" y="440373"/>
                  </a:lnTo>
                  <a:lnTo>
                    <a:pt x="2033587" y="2112328"/>
                  </a:lnTo>
                  <a:lnTo>
                    <a:pt x="2033270" y="2120583"/>
                  </a:lnTo>
                  <a:lnTo>
                    <a:pt x="2032952" y="2128838"/>
                  </a:lnTo>
                  <a:lnTo>
                    <a:pt x="2032000" y="2137410"/>
                  </a:lnTo>
                  <a:lnTo>
                    <a:pt x="2030412" y="2145348"/>
                  </a:lnTo>
                  <a:lnTo>
                    <a:pt x="2028507" y="2153285"/>
                  </a:lnTo>
                  <a:lnTo>
                    <a:pt x="2026285" y="2160905"/>
                  </a:lnTo>
                  <a:lnTo>
                    <a:pt x="2023745" y="2168525"/>
                  </a:lnTo>
                  <a:lnTo>
                    <a:pt x="2020570" y="2175828"/>
                  </a:lnTo>
                  <a:lnTo>
                    <a:pt x="2017395" y="2183130"/>
                  </a:lnTo>
                  <a:lnTo>
                    <a:pt x="2013585" y="2190433"/>
                  </a:lnTo>
                  <a:lnTo>
                    <a:pt x="2010092" y="2197418"/>
                  </a:lnTo>
                  <a:lnTo>
                    <a:pt x="2005647" y="2204085"/>
                  </a:lnTo>
                  <a:lnTo>
                    <a:pt x="2000885" y="2210435"/>
                  </a:lnTo>
                  <a:lnTo>
                    <a:pt x="1996122" y="2216785"/>
                  </a:lnTo>
                  <a:lnTo>
                    <a:pt x="1991042" y="2222500"/>
                  </a:lnTo>
                  <a:lnTo>
                    <a:pt x="1985645" y="2228533"/>
                  </a:lnTo>
                  <a:lnTo>
                    <a:pt x="1979612" y="2233930"/>
                  </a:lnTo>
                  <a:lnTo>
                    <a:pt x="1973897" y="2239010"/>
                  </a:lnTo>
                  <a:lnTo>
                    <a:pt x="1967865" y="2243773"/>
                  </a:lnTo>
                  <a:lnTo>
                    <a:pt x="1961197" y="2248535"/>
                  </a:lnTo>
                  <a:lnTo>
                    <a:pt x="1954530" y="2252980"/>
                  </a:lnTo>
                  <a:lnTo>
                    <a:pt x="1947545" y="2256790"/>
                  </a:lnTo>
                  <a:lnTo>
                    <a:pt x="1940242" y="2260600"/>
                  </a:lnTo>
                  <a:lnTo>
                    <a:pt x="1933257" y="2263775"/>
                  </a:lnTo>
                  <a:lnTo>
                    <a:pt x="1925955" y="2266633"/>
                  </a:lnTo>
                  <a:lnTo>
                    <a:pt x="1918017" y="2269173"/>
                  </a:lnTo>
                  <a:lnTo>
                    <a:pt x="1910080" y="2271395"/>
                  </a:lnTo>
                  <a:lnTo>
                    <a:pt x="1902460" y="2273300"/>
                  </a:lnTo>
                  <a:lnTo>
                    <a:pt x="1894522" y="2274888"/>
                  </a:lnTo>
                  <a:lnTo>
                    <a:pt x="1885950" y="2275840"/>
                  </a:lnTo>
                  <a:lnTo>
                    <a:pt x="1877695" y="2276475"/>
                  </a:lnTo>
                  <a:lnTo>
                    <a:pt x="1869440" y="2276475"/>
                  </a:lnTo>
                  <a:lnTo>
                    <a:pt x="480377" y="2276475"/>
                  </a:lnTo>
                  <a:lnTo>
                    <a:pt x="471805" y="2276475"/>
                  </a:lnTo>
                  <a:lnTo>
                    <a:pt x="463550" y="2275840"/>
                  </a:lnTo>
                  <a:lnTo>
                    <a:pt x="455295" y="2274888"/>
                  </a:lnTo>
                  <a:lnTo>
                    <a:pt x="447040" y="2273300"/>
                  </a:lnTo>
                  <a:lnTo>
                    <a:pt x="439102" y="2271395"/>
                  </a:lnTo>
                  <a:lnTo>
                    <a:pt x="431482" y="2269173"/>
                  </a:lnTo>
                  <a:lnTo>
                    <a:pt x="423862" y="2266633"/>
                  </a:lnTo>
                  <a:lnTo>
                    <a:pt x="416242" y="2263775"/>
                  </a:lnTo>
                  <a:lnTo>
                    <a:pt x="408940" y="2260600"/>
                  </a:lnTo>
                  <a:lnTo>
                    <a:pt x="401955" y="2256790"/>
                  </a:lnTo>
                  <a:lnTo>
                    <a:pt x="394970" y="2252980"/>
                  </a:lnTo>
                  <a:lnTo>
                    <a:pt x="388620" y="2248535"/>
                  </a:lnTo>
                  <a:lnTo>
                    <a:pt x="381952" y="2243773"/>
                  </a:lnTo>
                  <a:lnTo>
                    <a:pt x="375602" y="2239010"/>
                  </a:lnTo>
                  <a:lnTo>
                    <a:pt x="369887" y="2233930"/>
                  </a:lnTo>
                  <a:lnTo>
                    <a:pt x="364172" y="2228533"/>
                  </a:lnTo>
                  <a:lnTo>
                    <a:pt x="358457" y="2222500"/>
                  </a:lnTo>
                  <a:lnTo>
                    <a:pt x="353377" y="2216785"/>
                  </a:lnTo>
                  <a:lnTo>
                    <a:pt x="348297" y="2210435"/>
                  </a:lnTo>
                  <a:lnTo>
                    <a:pt x="343852" y="2204085"/>
                  </a:lnTo>
                  <a:lnTo>
                    <a:pt x="339725" y="2197418"/>
                  </a:lnTo>
                  <a:lnTo>
                    <a:pt x="335597" y="2190433"/>
                  </a:lnTo>
                  <a:lnTo>
                    <a:pt x="332105" y="2183130"/>
                  </a:lnTo>
                  <a:lnTo>
                    <a:pt x="328612" y="2175828"/>
                  </a:lnTo>
                  <a:lnTo>
                    <a:pt x="325755" y="2168525"/>
                  </a:lnTo>
                  <a:lnTo>
                    <a:pt x="323215" y="2160905"/>
                  </a:lnTo>
                  <a:lnTo>
                    <a:pt x="320992" y="2153285"/>
                  </a:lnTo>
                  <a:lnTo>
                    <a:pt x="319087" y="2145348"/>
                  </a:lnTo>
                  <a:lnTo>
                    <a:pt x="317817" y="2137410"/>
                  </a:lnTo>
                  <a:lnTo>
                    <a:pt x="316547" y="2128838"/>
                  </a:lnTo>
                  <a:lnTo>
                    <a:pt x="315912" y="2120583"/>
                  </a:lnTo>
                  <a:lnTo>
                    <a:pt x="315912" y="2112328"/>
                  </a:lnTo>
                  <a:lnTo>
                    <a:pt x="456565" y="2112328"/>
                  </a:lnTo>
                  <a:lnTo>
                    <a:pt x="456882" y="2114868"/>
                  </a:lnTo>
                  <a:lnTo>
                    <a:pt x="457200" y="2116773"/>
                  </a:lnTo>
                  <a:lnTo>
                    <a:pt x="457835" y="2118995"/>
                  </a:lnTo>
                  <a:lnTo>
                    <a:pt x="458470" y="2121218"/>
                  </a:lnTo>
                  <a:lnTo>
                    <a:pt x="459422" y="2123440"/>
                  </a:lnTo>
                  <a:lnTo>
                    <a:pt x="460692" y="2125345"/>
                  </a:lnTo>
                  <a:lnTo>
                    <a:pt x="463550" y="2128838"/>
                  </a:lnTo>
                  <a:lnTo>
                    <a:pt x="467042" y="2132013"/>
                  </a:lnTo>
                  <a:lnTo>
                    <a:pt x="468947" y="2132965"/>
                  </a:lnTo>
                  <a:lnTo>
                    <a:pt x="471170" y="2133918"/>
                  </a:lnTo>
                  <a:lnTo>
                    <a:pt x="473392" y="2134870"/>
                  </a:lnTo>
                  <a:lnTo>
                    <a:pt x="475615" y="2135188"/>
                  </a:lnTo>
                  <a:lnTo>
                    <a:pt x="477837" y="2135505"/>
                  </a:lnTo>
                  <a:lnTo>
                    <a:pt x="480377" y="2135823"/>
                  </a:lnTo>
                  <a:lnTo>
                    <a:pt x="1869440" y="2135823"/>
                  </a:lnTo>
                  <a:lnTo>
                    <a:pt x="1871980" y="2135505"/>
                  </a:lnTo>
                  <a:lnTo>
                    <a:pt x="1874202" y="2135188"/>
                  </a:lnTo>
                  <a:lnTo>
                    <a:pt x="1876107" y="2134870"/>
                  </a:lnTo>
                  <a:lnTo>
                    <a:pt x="1878330" y="2133918"/>
                  </a:lnTo>
                  <a:lnTo>
                    <a:pt x="1880552" y="2132965"/>
                  </a:lnTo>
                  <a:lnTo>
                    <a:pt x="1882457" y="2132013"/>
                  </a:lnTo>
                  <a:lnTo>
                    <a:pt x="1885950" y="2128838"/>
                  </a:lnTo>
                  <a:lnTo>
                    <a:pt x="1888490" y="2125345"/>
                  </a:lnTo>
                  <a:lnTo>
                    <a:pt x="1890077" y="2123440"/>
                  </a:lnTo>
                  <a:lnTo>
                    <a:pt x="1890712" y="2121218"/>
                  </a:lnTo>
                  <a:lnTo>
                    <a:pt x="1891982" y="2118995"/>
                  </a:lnTo>
                  <a:lnTo>
                    <a:pt x="1892300" y="2116773"/>
                  </a:lnTo>
                  <a:lnTo>
                    <a:pt x="1892617" y="2114868"/>
                  </a:lnTo>
                  <a:lnTo>
                    <a:pt x="1892617" y="2112328"/>
                  </a:lnTo>
                  <a:lnTo>
                    <a:pt x="1892617" y="440373"/>
                  </a:lnTo>
                  <a:lnTo>
                    <a:pt x="1892617" y="438468"/>
                  </a:lnTo>
                  <a:lnTo>
                    <a:pt x="1892300" y="435928"/>
                  </a:lnTo>
                  <a:lnTo>
                    <a:pt x="1891982" y="433705"/>
                  </a:lnTo>
                  <a:lnTo>
                    <a:pt x="1890712" y="431483"/>
                  </a:lnTo>
                  <a:lnTo>
                    <a:pt x="1890077" y="429578"/>
                  </a:lnTo>
                  <a:lnTo>
                    <a:pt x="1888490" y="427355"/>
                  </a:lnTo>
                  <a:lnTo>
                    <a:pt x="1885950" y="424180"/>
                  </a:lnTo>
                  <a:lnTo>
                    <a:pt x="1882457" y="421323"/>
                  </a:lnTo>
                  <a:lnTo>
                    <a:pt x="1880552" y="420053"/>
                  </a:lnTo>
                  <a:lnTo>
                    <a:pt x="1878330" y="419100"/>
                  </a:lnTo>
                  <a:lnTo>
                    <a:pt x="1876107" y="418148"/>
                  </a:lnTo>
                  <a:lnTo>
                    <a:pt x="1874202" y="417513"/>
                  </a:lnTo>
                  <a:lnTo>
                    <a:pt x="1871980" y="417195"/>
                  </a:lnTo>
                  <a:lnTo>
                    <a:pt x="1869440" y="417195"/>
                  </a:lnTo>
                  <a:lnTo>
                    <a:pt x="1869440" y="276225"/>
                  </a:lnTo>
                  <a:close/>
                  <a:moveTo>
                    <a:pt x="589072" y="140970"/>
                  </a:moveTo>
                  <a:lnTo>
                    <a:pt x="589072" y="424815"/>
                  </a:lnTo>
                  <a:lnTo>
                    <a:pt x="588754" y="433070"/>
                  </a:lnTo>
                  <a:lnTo>
                    <a:pt x="588436" y="441643"/>
                  </a:lnTo>
                  <a:lnTo>
                    <a:pt x="587166" y="449580"/>
                  </a:lnTo>
                  <a:lnTo>
                    <a:pt x="585896" y="458153"/>
                  </a:lnTo>
                  <a:lnTo>
                    <a:pt x="583991" y="465773"/>
                  </a:lnTo>
                  <a:lnTo>
                    <a:pt x="581768" y="473710"/>
                  </a:lnTo>
                  <a:lnTo>
                    <a:pt x="579227" y="481330"/>
                  </a:lnTo>
                  <a:lnTo>
                    <a:pt x="576052" y="488633"/>
                  </a:lnTo>
                  <a:lnTo>
                    <a:pt x="572876" y="495935"/>
                  </a:lnTo>
                  <a:lnTo>
                    <a:pt x="569065" y="503238"/>
                  </a:lnTo>
                  <a:lnTo>
                    <a:pt x="565572" y="509905"/>
                  </a:lnTo>
                  <a:lnTo>
                    <a:pt x="561126" y="516573"/>
                  </a:lnTo>
                  <a:lnTo>
                    <a:pt x="556363" y="522923"/>
                  </a:lnTo>
                  <a:lnTo>
                    <a:pt x="551600" y="528955"/>
                  </a:lnTo>
                  <a:lnTo>
                    <a:pt x="546519" y="535305"/>
                  </a:lnTo>
                  <a:lnTo>
                    <a:pt x="541120" y="541020"/>
                  </a:lnTo>
                  <a:lnTo>
                    <a:pt x="535087" y="546100"/>
                  </a:lnTo>
                  <a:lnTo>
                    <a:pt x="529371" y="551815"/>
                  </a:lnTo>
                  <a:lnTo>
                    <a:pt x="522702" y="556260"/>
                  </a:lnTo>
                  <a:lnTo>
                    <a:pt x="516668" y="561023"/>
                  </a:lnTo>
                  <a:lnTo>
                    <a:pt x="509682" y="565150"/>
                  </a:lnTo>
                  <a:lnTo>
                    <a:pt x="503013" y="569278"/>
                  </a:lnTo>
                  <a:lnTo>
                    <a:pt x="495709" y="572770"/>
                  </a:lnTo>
                  <a:lnTo>
                    <a:pt x="488406" y="575945"/>
                  </a:lnTo>
                  <a:lnTo>
                    <a:pt x="481102" y="579120"/>
                  </a:lnTo>
                  <a:lnTo>
                    <a:pt x="473480" y="581978"/>
                  </a:lnTo>
                  <a:lnTo>
                    <a:pt x="465541" y="584200"/>
                  </a:lnTo>
                  <a:lnTo>
                    <a:pt x="457602" y="585788"/>
                  </a:lnTo>
                  <a:lnTo>
                    <a:pt x="449663" y="587375"/>
                  </a:lnTo>
                  <a:lnTo>
                    <a:pt x="441407" y="588328"/>
                  </a:lnTo>
                  <a:lnTo>
                    <a:pt x="433150" y="588963"/>
                  </a:lnTo>
                  <a:lnTo>
                    <a:pt x="424576" y="589280"/>
                  </a:lnTo>
                  <a:lnTo>
                    <a:pt x="140678" y="589280"/>
                  </a:lnTo>
                  <a:lnTo>
                    <a:pt x="140678" y="1836103"/>
                  </a:lnTo>
                  <a:lnTo>
                    <a:pt x="140678" y="1838643"/>
                  </a:lnTo>
                  <a:lnTo>
                    <a:pt x="140996" y="1840548"/>
                  </a:lnTo>
                  <a:lnTo>
                    <a:pt x="141948" y="1842770"/>
                  </a:lnTo>
                  <a:lnTo>
                    <a:pt x="142584" y="1844993"/>
                  </a:lnTo>
                  <a:lnTo>
                    <a:pt x="143536" y="1847215"/>
                  </a:lnTo>
                  <a:lnTo>
                    <a:pt x="144807" y="1849120"/>
                  </a:lnTo>
                  <a:lnTo>
                    <a:pt x="147665" y="1852613"/>
                  </a:lnTo>
                  <a:lnTo>
                    <a:pt x="151475" y="1855470"/>
                  </a:lnTo>
                  <a:lnTo>
                    <a:pt x="153063" y="1856740"/>
                  </a:lnTo>
                  <a:lnTo>
                    <a:pt x="155286" y="1857693"/>
                  </a:lnTo>
                  <a:lnTo>
                    <a:pt x="157191" y="1858645"/>
                  </a:lnTo>
                  <a:lnTo>
                    <a:pt x="159732" y="1858963"/>
                  </a:lnTo>
                  <a:lnTo>
                    <a:pt x="161955" y="1859280"/>
                  </a:lnTo>
                  <a:lnTo>
                    <a:pt x="164495" y="1859598"/>
                  </a:lnTo>
                  <a:lnTo>
                    <a:pt x="1553180" y="1859598"/>
                  </a:lnTo>
                  <a:lnTo>
                    <a:pt x="1556038" y="1859280"/>
                  </a:lnTo>
                  <a:lnTo>
                    <a:pt x="1557943" y="1858963"/>
                  </a:lnTo>
                  <a:lnTo>
                    <a:pt x="1560484" y="1858645"/>
                  </a:lnTo>
                  <a:lnTo>
                    <a:pt x="1562389" y="1857693"/>
                  </a:lnTo>
                  <a:lnTo>
                    <a:pt x="1564612" y="1856740"/>
                  </a:lnTo>
                  <a:lnTo>
                    <a:pt x="1566517" y="1855470"/>
                  </a:lnTo>
                  <a:lnTo>
                    <a:pt x="1570010" y="1852613"/>
                  </a:lnTo>
                  <a:lnTo>
                    <a:pt x="1572868" y="1849120"/>
                  </a:lnTo>
                  <a:lnTo>
                    <a:pt x="1574139" y="1847215"/>
                  </a:lnTo>
                  <a:lnTo>
                    <a:pt x="1575091" y="1844993"/>
                  </a:lnTo>
                  <a:lnTo>
                    <a:pt x="1576044" y="1842770"/>
                  </a:lnTo>
                  <a:lnTo>
                    <a:pt x="1576679" y="1840548"/>
                  </a:lnTo>
                  <a:lnTo>
                    <a:pt x="1576997" y="1838643"/>
                  </a:lnTo>
                  <a:lnTo>
                    <a:pt x="1576997" y="1836103"/>
                  </a:lnTo>
                  <a:lnTo>
                    <a:pt x="1576997" y="164782"/>
                  </a:lnTo>
                  <a:lnTo>
                    <a:pt x="1576997" y="161925"/>
                  </a:lnTo>
                  <a:lnTo>
                    <a:pt x="1576679" y="160020"/>
                  </a:lnTo>
                  <a:lnTo>
                    <a:pt x="1576044" y="157480"/>
                  </a:lnTo>
                  <a:lnTo>
                    <a:pt x="1575091" y="155257"/>
                  </a:lnTo>
                  <a:lnTo>
                    <a:pt x="1574139" y="153352"/>
                  </a:lnTo>
                  <a:lnTo>
                    <a:pt x="1572868" y="151447"/>
                  </a:lnTo>
                  <a:lnTo>
                    <a:pt x="1570010" y="147955"/>
                  </a:lnTo>
                  <a:lnTo>
                    <a:pt x="1566517" y="145097"/>
                  </a:lnTo>
                  <a:lnTo>
                    <a:pt x="1564612" y="143827"/>
                  </a:lnTo>
                  <a:lnTo>
                    <a:pt x="1562389" y="142875"/>
                  </a:lnTo>
                  <a:lnTo>
                    <a:pt x="1560484" y="141922"/>
                  </a:lnTo>
                  <a:lnTo>
                    <a:pt x="1557943" y="141287"/>
                  </a:lnTo>
                  <a:lnTo>
                    <a:pt x="1556038" y="140970"/>
                  </a:lnTo>
                  <a:lnTo>
                    <a:pt x="1553180" y="140970"/>
                  </a:lnTo>
                  <a:lnTo>
                    <a:pt x="589072" y="140970"/>
                  </a:lnTo>
                  <a:close/>
                  <a:moveTo>
                    <a:pt x="489358" y="0"/>
                  </a:moveTo>
                  <a:lnTo>
                    <a:pt x="1553180" y="0"/>
                  </a:lnTo>
                  <a:lnTo>
                    <a:pt x="1562071" y="317"/>
                  </a:lnTo>
                  <a:lnTo>
                    <a:pt x="1570010" y="952"/>
                  </a:lnTo>
                  <a:lnTo>
                    <a:pt x="1578584" y="2222"/>
                  </a:lnTo>
                  <a:lnTo>
                    <a:pt x="1586523" y="3492"/>
                  </a:lnTo>
                  <a:lnTo>
                    <a:pt x="1594462" y="5397"/>
                  </a:lnTo>
                  <a:lnTo>
                    <a:pt x="1602084" y="7620"/>
                  </a:lnTo>
                  <a:lnTo>
                    <a:pt x="1609705" y="10160"/>
                  </a:lnTo>
                  <a:lnTo>
                    <a:pt x="1617644" y="13017"/>
                  </a:lnTo>
                  <a:lnTo>
                    <a:pt x="1624630" y="16192"/>
                  </a:lnTo>
                  <a:lnTo>
                    <a:pt x="1631617" y="20002"/>
                  </a:lnTo>
                  <a:lnTo>
                    <a:pt x="1638603" y="23812"/>
                  </a:lnTo>
                  <a:lnTo>
                    <a:pt x="1645589" y="28257"/>
                  </a:lnTo>
                  <a:lnTo>
                    <a:pt x="1651623" y="32702"/>
                  </a:lnTo>
                  <a:lnTo>
                    <a:pt x="1657974" y="37782"/>
                  </a:lnTo>
                  <a:lnTo>
                    <a:pt x="1664008" y="42862"/>
                  </a:lnTo>
                  <a:lnTo>
                    <a:pt x="1669724" y="48260"/>
                  </a:lnTo>
                  <a:lnTo>
                    <a:pt x="1675122" y="53975"/>
                  </a:lnTo>
                  <a:lnTo>
                    <a:pt x="1680203" y="60007"/>
                  </a:lnTo>
                  <a:lnTo>
                    <a:pt x="1685284" y="66357"/>
                  </a:lnTo>
                  <a:lnTo>
                    <a:pt x="1689730" y="72390"/>
                  </a:lnTo>
                  <a:lnTo>
                    <a:pt x="1694176" y="79375"/>
                  </a:lnTo>
                  <a:lnTo>
                    <a:pt x="1697987" y="86360"/>
                  </a:lnTo>
                  <a:lnTo>
                    <a:pt x="1701797" y="93345"/>
                  </a:lnTo>
                  <a:lnTo>
                    <a:pt x="1704973" y="100647"/>
                  </a:lnTo>
                  <a:lnTo>
                    <a:pt x="1707831" y="108267"/>
                  </a:lnTo>
                  <a:lnTo>
                    <a:pt x="1710371" y="115570"/>
                  </a:lnTo>
                  <a:lnTo>
                    <a:pt x="1712594" y="123507"/>
                  </a:lnTo>
                  <a:lnTo>
                    <a:pt x="1714500" y="131445"/>
                  </a:lnTo>
                  <a:lnTo>
                    <a:pt x="1715770" y="139382"/>
                  </a:lnTo>
                  <a:lnTo>
                    <a:pt x="1717040" y="147637"/>
                  </a:lnTo>
                  <a:lnTo>
                    <a:pt x="1717675" y="155892"/>
                  </a:lnTo>
                  <a:lnTo>
                    <a:pt x="1717675" y="164782"/>
                  </a:lnTo>
                  <a:lnTo>
                    <a:pt x="1717675" y="1836103"/>
                  </a:lnTo>
                  <a:lnTo>
                    <a:pt x="1717675" y="1844358"/>
                  </a:lnTo>
                  <a:lnTo>
                    <a:pt x="1717040" y="1852613"/>
                  </a:lnTo>
                  <a:lnTo>
                    <a:pt x="1715770" y="1861185"/>
                  </a:lnTo>
                  <a:lnTo>
                    <a:pt x="1714500" y="1869123"/>
                  </a:lnTo>
                  <a:lnTo>
                    <a:pt x="1712594" y="1877060"/>
                  </a:lnTo>
                  <a:lnTo>
                    <a:pt x="1710371" y="1884680"/>
                  </a:lnTo>
                  <a:lnTo>
                    <a:pt x="1707831" y="1892300"/>
                  </a:lnTo>
                  <a:lnTo>
                    <a:pt x="1704973" y="1900238"/>
                  </a:lnTo>
                  <a:lnTo>
                    <a:pt x="1701797" y="1907223"/>
                  </a:lnTo>
                  <a:lnTo>
                    <a:pt x="1697987" y="1914208"/>
                  </a:lnTo>
                  <a:lnTo>
                    <a:pt x="1694176" y="1921193"/>
                  </a:lnTo>
                  <a:lnTo>
                    <a:pt x="1689730" y="1927860"/>
                  </a:lnTo>
                  <a:lnTo>
                    <a:pt x="1685284" y="1934210"/>
                  </a:lnTo>
                  <a:lnTo>
                    <a:pt x="1680203" y="1940560"/>
                  </a:lnTo>
                  <a:lnTo>
                    <a:pt x="1675122" y="1946275"/>
                  </a:lnTo>
                  <a:lnTo>
                    <a:pt x="1669724" y="1952308"/>
                  </a:lnTo>
                  <a:lnTo>
                    <a:pt x="1664008" y="1957705"/>
                  </a:lnTo>
                  <a:lnTo>
                    <a:pt x="1657974" y="1962785"/>
                  </a:lnTo>
                  <a:lnTo>
                    <a:pt x="1651623" y="1967865"/>
                  </a:lnTo>
                  <a:lnTo>
                    <a:pt x="1645589" y="1972310"/>
                  </a:lnTo>
                  <a:lnTo>
                    <a:pt x="1638603" y="1976755"/>
                  </a:lnTo>
                  <a:lnTo>
                    <a:pt x="1631617" y="1980565"/>
                  </a:lnTo>
                  <a:lnTo>
                    <a:pt x="1624630" y="1984375"/>
                  </a:lnTo>
                  <a:lnTo>
                    <a:pt x="1617644" y="1987550"/>
                  </a:lnTo>
                  <a:lnTo>
                    <a:pt x="1609705" y="1990408"/>
                  </a:lnTo>
                  <a:lnTo>
                    <a:pt x="1602084" y="1992948"/>
                  </a:lnTo>
                  <a:lnTo>
                    <a:pt x="1594462" y="1995170"/>
                  </a:lnTo>
                  <a:lnTo>
                    <a:pt x="1586523" y="1997075"/>
                  </a:lnTo>
                  <a:lnTo>
                    <a:pt x="1578584" y="1998345"/>
                  </a:lnTo>
                  <a:lnTo>
                    <a:pt x="1570010" y="1999615"/>
                  </a:lnTo>
                  <a:lnTo>
                    <a:pt x="1562071" y="2000250"/>
                  </a:lnTo>
                  <a:lnTo>
                    <a:pt x="1553180" y="2000250"/>
                  </a:lnTo>
                  <a:lnTo>
                    <a:pt x="164495" y="2000250"/>
                  </a:lnTo>
                  <a:lnTo>
                    <a:pt x="155604" y="2000250"/>
                  </a:lnTo>
                  <a:lnTo>
                    <a:pt x="147665" y="1999615"/>
                  </a:lnTo>
                  <a:lnTo>
                    <a:pt x="139408" y="1998345"/>
                  </a:lnTo>
                  <a:lnTo>
                    <a:pt x="131152" y="1997075"/>
                  </a:lnTo>
                  <a:lnTo>
                    <a:pt x="123213" y="1995170"/>
                  </a:lnTo>
                  <a:lnTo>
                    <a:pt x="115591" y="1992948"/>
                  </a:lnTo>
                  <a:lnTo>
                    <a:pt x="107970" y="1990408"/>
                  </a:lnTo>
                  <a:lnTo>
                    <a:pt x="100348" y="1987550"/>
                  </a:lnTo>
                  <a:lnTo>
                    <a:pt x="93044" y="1984375"/>
                  </a:lnTo>
                  <a:lnTo>
                    <a:pt x="86058" y="1980565"/>
                  </a:lnTo>
                  <a:lnTo>
                    <a:pt x="79072" y="1976755"/>
                  </a:lnTo>
                  <a:lnTo>
                    <a:pt x="72721" y="1972310"/>
                  </a:lnTo>
                  <a:lnTo>
                    <a:pt x="66052" y="1967865"/>
                  </a:lnTo>
                  <a:lnTo>
                    <a:pt x="59701" y="1962785"/>
                  </a:lnTo>
                  <a:lnTo>
                    <a:pt x="53667" y="1957705"/>
                  </a:lnTo>
                  <a:lnTo>
                    <a:pt x="48269" y="1952308"/>
                  </a:lnTo>
                  <a:lnTo>
                    <a:pt x="42553" y="1946275"/>
                  </a:lnTo>
                  <a:lnTo>
                    <a:pt x="37472" y="1940560"/>
                  </a:lnTo>
                  <a:lnTo>
                    <a:pt x="32391" y="1934210"/>
                  </a:lnTo>
                  <a:lnTo>
                    <a:pt x="27945" y="1927860"/>
                  </a:lnTo>
                  <a:lnTo>
                    <a:pt x="23817" y="1921193"/>
                  </a:lnTo>
                  <a:lnTo>
                    <a:pt x="19688" y="1914208"/>
                  </a:lnTo>
                  <a:lnTo>
                    <a:pt x="16195" y="1907223"/>
                  </a:lnTo>
                  <a:lnTo>
                    <a:pt x="12702" y="1900238"/>
                  </a:lnTo>
                  <a:lnTo>
                    <a:pt x="9844" y="1892300"/>
                  </a:lnTo>
                  <a:lnTo>
                    <a:pt x="7304" y="1884680"/>
                  </a:lnTo>
                  <a:lnTo>
                    <a:pt x="5081" y="1877060"/>
                  </a:lnTo>
                  <a:lnTo>
                    <a:pt x="3175" y="1869123"/>
                  </a:lnTo>
                  <a:lnTo>
                    <a:pt x="1905" y="1861185"/>
                  </a:lnTo>
                  <a:lnTo>
                    <a:pt x="635" y="1852613"/>
                  </a:lnTo>
                  <a:lnTo>
                    <a:pt x="0" y="1844358"/>
                  </a:lnTo>
                  <a:lnTo>
                    <a:pt x="0" y="1836103"/>
                  </a:lnTo>
                  <a:lnTo>
                    <a:pt x="0" y="489585"/>
                  </a:lnTo>
                  <a:lnTo>
                    <a:pt x="4893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3767138" y="2298700"/>
            <a:ext cx="712787" cy="712788"/>
            <a:chOff x="6464913" y="2296397"/>
            <a:chExt cx="712788" cy="712787"/>
          </a:xfrm>
        </p:grpSpPr>
        <p:sp>
          <p:nvSpPr>
            <p:cNvPr id="22" name="橢圓 7"/>
            <p:cNvSpPr>
              <a:spLocks noChangeArrowheads="1"/>
            </p:cNvSpPr>
            <p:nvPr/>
          </p:nvSpPr>
          <p:spPr bwMode="auto">
            <a:xfrm>
              <a:off x="6464913" y="2296397"/>
              <a:ext cx="712788" cy="71278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marL="233363" indent="-233363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50000"/>
                </a:spcBef>
                <a:spcAft>
                  <a:spcPct val="35000"/>
                </a:spcAft>
                <a:buClr>
                  <a:srgbClr val="678BA8"/>
                </a:buClr>
                <a:buFontTx/>
                <a:buChar char="•"/>
              </a:pPr>
              <a:endParaRPr lang="zh-TW" altLang="en-US" sz="3200">
                <a:solidFill>
                  <a:srgbClr val="000000"/>
                </a:solidFill>
                <a:latin typeface="Arial" panose="020B0604020202020204" pitchFamily="34" charset="0"/>
                <a:ea typeface="Microsoft JhengHei" panose="020B0604030504040204" pitchFamily="34" charset="-120"/>
              </a:endParaRPr>
            </a:p>
          </p:txBody>
        </p:sp>
        <p:sp>
          <p:nvSpPr>
            <p:cNvPr id="23" name="KSO_Shape"/>
            <p:cNvSpPr>
              <a:spLocks/>
            </p:cNvSpPr>
            <p:nvPr/>
          </p:nvSpPr>
          <p:spPr bwMode="auto">
            <a:xfrm>
              <a:off x="6631600" y="2459910"/>
              <a:ext cx="414339" cy="352425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4479925" y="3824288"/>
            <a:ext cx="711200" cy="711200"/>
            <a:chOff x="7177701" y="3821983"/>
            <a:chExt cx="711200" cy="711200"/>
          </a:xfrm>
        </p:grpSpPr>
        <p:sp>
          <p:nvSpPr>
            <p:cNvPr id="25" name="橢圓 9"/>
            <p:cNvSpPr>
              <a:spLocks noChangeArrowheads="1"/>
            </p:cNvSpPr>
            <p:nvPr/>
          </p:nvSpPr>
          <p:spPr bwMode="auto">
            <a:xfrm>
              <a:off x="7177701" y="3821983"/>
              <a:ext cx="711200" cy="711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marL="233363" indent="-233363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50000"/>
                </a:spcBef>
                <a:spcAft>
                  <a:spcPct val="35000"/>
                </a:spcAft>
                <a:buClr>
                  <a:srgbClr val="678BA8"/>
                </a:buClr>
                <a:buFontTx/>
                <a:buChar char="•"/>
              </a:pPr>
              <a:endParaRPr lang="zh-TW" altLang="en-US" sz="3200" dirty="0">
                <a:solidFill>
                  <a:srgbClr val="000000"/>
                </a:solidFill>
                <a:latin typeface="Arial" panose="020B0604020202020204" pitchFamily="34" charset="0"/>
                <a:ea typeface="Microsoft JhengHei" panose="020B0604030504040204" pitchFamily="34" charset="-120"/>
              </a:endParaRPr>
            </a:p>
          </p:txBody>
        </p:sp>
        <p:sp>
          <p:nvSpPr>
            <p:cNvPr id="26" name="KSO_Shape"/>
            <p:cNvSpPr>
              <a:spLocks noChangeArrowheads="1"/>
            </p:cNvSpPr>
            <p:nvPr/>
          </p:nvSpPr>
          <p:spPr bwMode="auto">
            <a:xfrm>
              <a:off x="7331689" y="4015658"/>
              <a:ext cx="403225" cy="323850"/>
            </a:xfrm>
            <a:custGeom>
              <a:avLst/>
              <a:gdLst>
                <a:gd name="T0" fmla="*/ 552105 w 2874963"/>
                <a:gd name="T1" fmla="*/ 1256550 h 2311400"/>
                <a:gd name="T2" fmla="*/ 814407 w 2874963"/>
                <a:gd name="T3" fmla="*/ 1166381 h 2311400"/>
                <a:gd name="T4" fmla="*/ 861857 w 2874963"/>
                <a:gd name="T5" fmla="*/ 1221938 h 2311400"/>
                <a:gd name="T6" fmla="*/ 529108 w 2874963"/>
                <a:gd name="T7" fmla="*/ 1452571 h 2311400"/>
                <a:gd name="T8" fmla="*/ 122756 w 2874963"/>
                <a:gd name="T9" fmla="*/ 1358877 h 2311400"/>
                <a:gd name="T10" fmla="*/ 175912 w 2874963"/>
                <a:gd name="T11" fmla="*/ 1192357 h 2311400"/>
                <a:gd name="T12" fmla="*/ 277118 w 2874963"/>
                <a:gd name="T13" fmla="*/ 1128994 h 2311400"/>
                <a:gd name="T14" fmla="*/ 305052 w 2874963"/>
                <a:gd name="T15" fmla="*/ 1242809 h 2311400"/>
                <a:gd name="T16" fmla="*/ 994050 w 2874963"/>
                <a:gd name="T17" fmla="*/ 853464 h 2311400"/>
                <a:gd name="T18" fmla="*/ 644668 w 2874963"/>
                <a:gd name="T19" fmla="*/ 666225 h 2311400"/>
                <a:gd name="T20" fmla="*/ 675774 w 2874963"/>
                <a:gd name="T21" fmla="*/ 776137 h 2311400"/>
                <a:gd name="T22" fmla="*/ 719353 w 2874963"/>
                <a:gd name="T23" fmla="*/ 821032 h 2311400"/>
                <a:gd name="T24" fmla="*/ 694258 w 2874963"/>
                <a:gd name="T25" fmla="*/ 885897 h 2311400"/>
                <a:gd name="T26" fmla="*/ 639408 w 2874963"/>
                <a:gd name="T27" fmla="*/ 997010 h 2311400"/>
                <a:gd name="T28" fmla="*/ 561868 w 2874963"/>
                <a:gd name="T29" fmla="*/ 1068783 h 2311400"/>
                <a:gd name="T30" fmla="*/ 506117 w 2874963"/>
                <a:gd name="T31" fmla="*/ 1079143 h 2311400"/>
                <a:gd name="T32" fmla="*/ 449013 w 2874963"/>
                <a:gd name="T33" fmla="*/ 1059924 h 2311400"/>
                <a:gd name="T34" fmla="*/ 372374 w 2874963"/>
                <a:gd name="T35" fmla="*/ 966830 h 2311400"/>
                <a:gd name="T36" fmla="*/ 317074 w 2874963"/>
                <a:gd name="T37" fmla="*/ 867429 h 2311400"/>
                <a:gd name="T38" fmla="*/ 315722 w 2874963"/>
                <a:gd name="T39" fmla="*/ 807819 h 2311400"/>
                <a:gd name="T40" fmla="*/ 360804 w 2874963"/>
                <a:gd name="T41" fmla="*/ 726436 h 2311400"/>
                <a:gd name="T42" fmla="*/ 420311 w 2874963"/>
                <a:gd name="T43" fmla="*/ 688148 h 2311400"/>
                <a:gd name="T44" fmla="*/ 541281 w 2874963"/>
                <a:gd name="T45" fmla="*/ 679889 h 2311400"/>
                <a:gd name="T46" fmla="*/ 615816 w 2874963"/>
                <a:gd name="T47" fmla="*/ 642201 h 2311400"/>
                <a:gd name="T48" fmla="*/ 607328 w 2874963"/>
                <a:gd name="T49" fmla="*/ 550770 h 2311400"/>
                <a:gd name="T50" fmla="*/ 652075 w 2874963"/>
                <a:gd name="T51" fmla="*/ 576010 h 2311400"/>
                <a:gd name="T52" fmla="*/ 690816 w 2874963"/>
                <a:gd name="T53" fmla="*/ 613419 h 2311400"/>
                <a:gd name="T54" fmla="*/ 708834 w 2874963"/>
                <a:gd name="T55" fmla="*/ 715281 h 2311400"/>
                <a:gd name="T56" fmla="*/ 684809 w 2874963"/>
                <a:gd name="T57" fmla="*/ 784841 h 2311400"/>
                <a:gd name="T58" fmla="*/ 653727 w 2874963"/>
                <a:gd name="T59" fmla="*/ 664651 h 2311400"/>
                <a:gd name="T60" fmla="*/ 590811 w 2874963"/>
                <a:gd name="T61" fmla="*/ 648726 h 2311400"/>
                <a:gd name="T62" fmla="*/ 495911 w 2874963"/>
                <a:gd name="T63" fmla="*/ 681177 h 2311400"/>
                <a:gd name="T64" fmla="*/ 382693 w 2874963"/>
                <a:gd name="T65" fmla="*/ 672613 h 2311400"/>
                <a:gd name="T66" fmla="*/ 342000 w 2874963"/>
                <a:gd name="T67" fmla="*/ 784841 h 2311400"/>
                <a:gd name="T68" fmla="*/ 316624 w 2874963"/>
                <a:gd name="T69" fmla="*/ 733159 h 2311400"/>
                <a:gd name="T70" fmla="*/ 334342 w 2874963"/>
                <a:gd name="T71" fmla="*/ 634002 h 2311400"/>
                <a:gd name="T72" fmla="*/ 392753 w 2874963"/>
                <a:gd name="T73" fmla="*/ 561737 h 2311400"/>
                <a:gd name="T74" fmla="*/ 513330 w 2874963"/>
                <a:gd name="T75" fmla="*/ 530788 h 2311400"/>
                <a:gd name="T76" fmla="*/ 816493 w 2874963"/>
                <a:gd name="T77" fmla="*/ 367350 h 2311400"/>
                <a:gd name="T78" fmla="*/ 816493 w 2874963"/>
                <a:gd name="T79" fmla="*/ 418842 h 2311400"/>
                <a:gd name="T80" fmla="*/ 1079641 w 2874963"/>
                <a:gd name="T81" fmla="*/ 426048 h 2311400"/>
                <a:gd name="T82" fmla="*/ 1093467 w 2874963"/>
                <a:gd name="T83" fmla="*/ 377108 h 2311400"/>
                <a:gd name="T84" fmla="*/ 1049584 w 2874963"/>
                <a:gd name="T85" fmla="*/ 364048 h 2311400"/>
                <a:gd name="T86" fmla="*/ 1023434 w 2874963"/>
                <a:gd name="T87" fmla="*/ 392871 h 2311400"/>
                <a:gd name="T88" fmla="*/ 856619 w 2874963"/>
                <a:gd name="T89" fmla="*/ 372605 h 2311400"/>
                <a:gd name="T90" fmla="*/ 927854 w 2874963"/>
                <a:gd name="T91" fmla="*/ 64403 h 2311400"/>
                <a:gd name="T92" fmla="*/ 904258 w 2874963"/>
                <a:gd name="T93" fmla="*/ 91875 h 2311400"/>
                <a:gd name="T94" fmla="*/ 905010 w 2874963"/>
                <a:gd name="T95" fmla="*/ 129406 h 2311400"/>
                <a:gd name="T96" fmla="*/ 930108 w 2874963"/>
                <a:gd name="T97" fmla="*/ 155677 h 2311400"/>
                <a:gd name="T98" fmla="*/ 967829 w 2874963"/>
                <a:gd name="T99" fmla="*/ 158379 h 2311400"/>
                <a:gd name="T100" fmla="*/ 996233 w 2874963"/>
                <a:gd name="T101" fmla="*/ 136162 h 2311400"/>
                <a:gd name="T102" fmla="*/ 1002845 w 2874963"/>
                <a:gd name="T103" fmla="*/ 99081 h 2311400"/>
                <a:gd name="T104" fmla="*/ 983158 w 2874963"/>
                <a:gd name="T105" fmla="*/ 68306 h 2311400"/>
                <a:gd name="T106" fmla="*/ 881566 w 2874963"/>
                <a:gd name="T107" fmla="*/ 0 h 2311400"/>
                <a:gd name="T108" fmla="*/ 1048381 w 2874963"/>
                <a:gd name="T109" fmla="*/ 20417 h 2311400"/>
                <a:gd name="T110" fmla="*/ 1859163 w 2874963"/>
                <a:gd name="T111" fmla="*/ 308953 h 2311400"/>
                <a:gd name="T112" fmla="*/ 1899590 w 2874963"/>
                <a:gd name="T113" fmla="*/ 355791 h 2311400"/>
                <a:gd name="T114" fmla="*/ 2705 w 2874963"/>
                <a:gd name="T115" fmla="*/ 364048 h 2311400"/>
                <a:gd name="T116" fmla="*/ 38623 w 2874963"/>
                <a:gd name="T117" fmla="*/ 313456 h 2311400"/>
                <a:gd name="T118" fmla="*/ 855416 w 2874963"/>
                <a:gd name="T119" fmla="*/ 26121 h 231140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874963" h="2311400">
                  <a:moveTo>
                    <a:pt x="1500188" y="1927225"/>
                  </a:moveTo>
                  <a:lnTo>
                    <a:pt x="2676526" y="1927225"/>
                  </a:lnTo>
                  <a:lnTo>
                    <a:pt x="2676526" y="1949450"/>
                  </a:lnTo>
                  <a:lnTo>
                    <a:pt x="1500188" y="1949450"/>
                  </a:lnTo>
                  <a:lnTo>
                    <a:pt x="1500188" y="1927225"/>
                  </a:lnTo>
                  <a:close/>
                  <a:moveTo>
                    <a:pt x="1500188" y="1706563"/>
                  </a:moveTo>
                  <a:lnTo>
                    <a:pt x="2676526" y="1706563"/>
                  </a:lnTo>
                  <a:lnTo>
                    <a:pt x="2676526" y="1728788"/>
                  </a:lnTo>
                  <a:lnTo>
                    <a:pt x="1500188" y="1728788"/>
                  </a:lnTo>
                  <a:lnTo>
                    <a:pt x="1500188" y="1706563"/>
                  </a:lnTo>
                  <a:close/>
                  <a:moveTo>
                    <a:pt x="741023" y="1676400"/>
                  </a:moveTo>
                  <a:lnTo>
                    <a:pt x="803616" y="1676400"/>
                  </a:lnTo>
                  <a:lnTo>
                    <a:pt x="835026" y="1736633"/>
                  </a:lnTo>
                  <a:lnTo>
                    <a:pt x="813107" y="1759278"/>
                  </a:lnTo>
                  <a:lnTo>
                    <a:pt x="833218" y="1897860"/>
                  </a:lnTo>
                  <a:lnTo>
                    <a:pt x="772432" y="2124075"/>
                  </a:lnTo>
                  <a:lnTo>
                    <a:pt x="711647" y="1897860"/>
                  </a:lnTo>
                  <a:lnTo>
                    <a:pt x="731532" y="1759278"/>
                  </a:lnTo>
                  <a:lnTo>
                    <a:pt x="709613" y="1736633"/>
                  </a:lnTo>
                  <a:lnTo>
                    <a:pt x="741023" y="1676400"/>
                  </a:lnTo>
                  <a:close/>
                  <a:moveTo>
                    <a:pt x="1033510" y="1660525"/>
                  </a:moveTo>
                  <a:lnTo>
                    <a:pt x="1069768" y="1677761"/>
                  </a:lnTo>
                  <a:lnTo>
                    <a:pt x="1107612" y="1695904"/>
                  </a:lnTo>
                  <a:lnTo>
                    <a:pt x="1126421" y="1705202"/>
                  </a:lnTo>
                  <a:lnTo>
                    <a:pt x="1145003" y="1714727"/>
                  </a:lnTo>
                  <a:lnTo>
                    <a:pt x="1163585" y="1724252"/>
                  </a:lnTo>
                  <a:lnTo>
                    <a:pt x="1181261" y="1734004"/>
                  </a:lnTo>
                  <a:lnTo>
                    <a:pt x="1198257" y="1743302"/>
                  </a:lnTo>
                  <a:lnTo>
                    <a:pt x="1214346" y="1752600"/>
                  </a:lnTo>
                  <a:lnTo>
                    <a:pt x="1229076" y="1761671"/>
                  </a:lnTo>
                  <a:lnTo>
                    <a:pt x="1242673" y="1770289"/>
                  </a:lnTo>
                  <a:lnTo>
                    <a:pt x="1248792" y="1774598"/>
                  </a:lnTo>
                  <a:lnTo>
                    <a:pt x="1254683" y="1778680"/>
                  </a:lnTo>
                  <a:lnTo>
                    <a:pt x="1259896" y="1782762"/>
                  </a:lnTo>
                  <a:lnTo>
                    <a:pt x="1264881" y="1786618"/>
                  </a:lnTo>
                  <a:lnTo>
                    <a:pt x="1269187" y="1790473"/>
                  </a:lnTo>
                  <a:lnTo>
                    <a:pt x="1273039" y="1794102"/>
                  </a:lnTo>
                  <a:lnTo>
                    <a:pt x="1276438" y="1797504"/>
                  </a:lnTo>
                  <a:lnTo>
                    <a:pt x="1278931" y="1800905"/>
                  </a:lnTo>
                  <a:lnTo>
                    <a:pt x="1281197" y="1803627"/>
                  </a:lnTo>
                  <a:lnTo>
                    <a:pt x="1283237" y="1807029"/>
                  </a:lnTo>
                  <a:lnTo>
                    <a:pt x="1287542" y="1814739"/>
                  </a:lnTo>
                  <a:lnTo>
                    <a:pt x="1291621" y="1823811"/>
                  </a:lnTo>
                  <a:lnTo>
                    <a:pt x="1296380" y="1834016"/>
                  </a:lnTo>
                  <a:lnTo>
                    <a:pt x="1300686" y="1845582"/>
                  </a:lnTo>
                  <a:lnTo>
                    <a:pt x="1305445" y="1858282"/>
                  </a:lnTo>
                  <a:lnTo>
                    <a:pt x="1310203" y="1871889"/>
                  </a:lnTo>
                  <a:lnTo>
                    <a:pt x="1314736" y="1886404"/>
                  </a:lnTo>
                  <a:lnTo>
                    <a:pt x="1319495" y="1901371"/>
                  </a:lnTo>
                  <a:lnTo>
                    <a:pt x="1324027" y="1917246"/>
                  </a:lnTo>
                  <a:lnTo>
                    <a:pt x="1333318" y="1950130"/>
                  </a:lnTo>
                  <a:lnTo>
                    <a:pt x="1342382" y="1984375"/>
                  </a:lnTo>
                  <a:lnTo>
                    <a:pt x="1350994" y="2018620"/>
                  </a:lnTo>
                  <a:lnTo>
                    <a:pt x="1359378" y="2052411"/>
                  </a:lnTo>
                  <a:lnTo>
                    <a:pt x="1366857" y="2084388"/>
                  </a:lnTo>
                  <a:lnTo>
                    <a:pt x="1373655" y="2114097"/>
                  </a:lnTo>
                  <a:lnTo>
                    <a:pt x="1379320" y="2140404"/>
                  </a:lnTo>
                  <a:lnTo>
                    <a:pt x="1387478" y="2179184"/>
                  </a:lnTo>
                  <a:lnTo>
                    <a:pt x="1390651" y="2193925"/>
                  </a:lnTo>
                  <a:lnTo>
                    <a:pt x="798513" y="2193925"/>
                  </a:lnTo>
                  <a:lnTo>
                    <a:pt x="1111918" y="1875064"/>
                  </a:lnTo>
                  <a:lnTo>
                    <a:pt x="1011755" y="1800905"/>
                  </a:lnTo>
                  <a:lnTo>
                    <a:pt x="1094922" y="1766661"/>
                  </a:lnTo>
                  <a:lnTo>
                    <a:pt x="1033510" y="1660525"/>
                  </a:lnTo>
                  <a:close/>
                  <a:moveTo>
                    <a:pt x="511355" y="1660525"/>
                  </a:moveTo>
                  <a:lnTo>
                    <a:pt x="449944" y="1766661"/>
                  </a:lnTo>
                  <a:lnTo>
                    <a:pt x="532657" y="1800905"/>
                  </a:lnTo>
                  <a:lnTo>
                    <a:pt x="432494" y="1875064"/>
                  </a:lnTo>
                  <a:lnTo>
                    <a:pt x="746126" y="2193925"/>
                  </a:lnTo>
                  <a:lnTo>
                    <a:pt x="153988" y="2193925"/>
                  </a:lnTo>
                  <a:lnTo>
                    <a:pt x="157160" y="2179184"/>
                  </a:lnTo>
                  <a:lnTo>
                    <a:pt x="165318" y="2140404"/>
                  </a:lnTo>
                  <a:lnTo>
                    <a:pt x="171210" y="2114097"/>
                  </a:lnTo>
                  <a:lnTo>
                    <a:pt x="177782" y="2084388"/>
                  </a:lnTo>
                  <a:lnTo>
                    <a:pt x="185260" y="2052411"/>
                  </a:lnTo>
                  <a:lnTo>
                    <a:pt x="193418" y="2018620"/>
                  </a:lnTo>
                  <a:lnTo>
                    <a:pt x="202256" y="1984375"/>
                  </a:lnTo>
                  <a:lnTo>
                    <a:pt x="211321" y="1950130"/>
                  </a:lnTo>
                  <a:lnTo>
                    <a:pt x="220385" y="1917246"/>
                  </a:lnTo>
                  <a:lnTo>
                    <a:pt x="224918" y="1901371"/>
                  </a:lnTo>
                  <a:lnTo>
                    <a:pt x="229676" y="1886404"/>
                  </a:lnTo>
                  <a:lnTo>
                    <a:pt x="234209" y="1871889"/>
                  </a:lnTo>
                  <a:lnTo>
                    <a:pt x="238967" y="1858282"/>
                  </a:lnTo>
                  <a:lnTo>
                    <a:pt x="243726" y="1845582"/>
                  </a:lnTo>
                  <a:lnTo>
                    <a:pt x="248259" y="1834016"/>
                  </a:lnTo>
                  <a:lnTo>
                    <a:pt x="252791" y="1823811"/>
                  </a:lnTo>
                  <a:lnTo>
                    <a:pt x="257096" y="1814739"/>
                  </a:lnTo>
                  <a:lnTo>
                    <a:pt x="261175" y="1807029"/>
                  </a:lnTo>
                  <a:lnTo>
                    <a:pt x="263442" y="1803627"/>
                  </a:lnTo>
                  <a:lnTo>
                    <a:pt x="265481" y="1800905"/>
                  </a:lnTo>
                  <a:lnTo>
                    <a:pt x="268200" y="1797504"/>
                  </a:lnTo>
                  <a:lnTo>
                    <a:pt x="271600" y="1794102"/>
                  </a:lnTo>
                  <a:lnTo>
                    <a:pt x="275452" y="1790473"/>
                  </a:lnTo>
                  <a:lnTo>
                    <a:pt x="279984" y="1786618"/>
                  </a:lnTo>
                  <a:lnTo>
                    <a:pt x="284517" y="1782762"/>
                  </a:lnTo>
                  <a:lnTo>
                    <a:pt x="289955" y="1778680"/>
                  </a:lnTo>
                  <a:lnTo>
                    <a:pt x="295621" y="1774598"/>
                  </a:lnTo>
                  <a:lnTo>
                    <a:pt x="301966" y="1770289"/>
                  </a:lnTo>
                  <a:lnTo>
                    <a:pt x="315336" y="1761671"/>
                  </a:lnTo>
                  <a:lnTo>
                    <a:pt x="330066" y="1752600"/>
                  </a:lnTo>
                  <a:lnTo>
                    <a:pt x="346155" y="1743302"/>
                  </a:lnTo>
                  <a:lnTo>
                    <a:pt x="363378" y="1734004"/>
                  </a:lnTo>
                  <a:lnTo>
                    <a:pt x="381053" y="1724252"/>
                  </a:lnTo>
                  <a:lnTo>
                    <a:pt x="399409" y="1714727"/>
                  </a:lnTo>
                  <a:lnTo>
                    <a:pt x="418218" y="1705202"/>
                  </a:lnTo>
                  <a:lnTo>
                    <a:pt x="437253" y="1695904"/>
                  </a:lnTo>
                  <a:lnTo>
                    <a:pt x="475098" y="1677761"/>
                  </a:lnTo>
                  <a:lnTo>
                    <a:pt x="511355" y="1660525"/>
                  </a:lnTo>
                  <a:close/>
                  <a:moveTo>
                    <a:pt x="929254" y="1614488"/>
                  </a:moveTo>
                  <a:lnTo>
                    <a:pt x="950557" y="1623559"/>
                  </a:lnTo>
                  <a:lnTo>
                    <a:pt x="974579" y="1633992"/>
                  </a:lnTo>
                  <a:lnTo>
                    <a:pt x="1004946" y="1647599"/>
                  </a:lnTo>
                  <a:lnTo>
                    <a:pt x="1068853" y="1757817"/>
                  </a:lnTo>
                  <a:lnTo>
                    <a:pt x="975258" y="1796370"/>
                  </a:lnTo>
                  <a:lnTo>
                    <a:pt x="1084263" y="1877106"/>
                  </a:lnTo>
                  <a:lnTo>
                    <a:pt x="773113" y="2193926"/>
                  </a:lnTo>
                  <a:lnTo>
                    <a:pt x="929254" y="1614488"/>
                  </a:lnTo>
                  <a:close/>
                  <a:moveTo>
                    <a:pt x="615947" y="1614488"/>
                  </a:moveTo>
                  <a:lnTo>
                    <a:pt x="773113" y="2193926"/>
                  </a:lnTo>
                  <a:lnTo>
                    <a:pt x="460375" y="1877106"/>
                  </a:lnTo>
                  <a:lnTo>
                    <a:pt x="569936" y="1796370"/>
                  </a:lnTo>
                  <a:lnTo>
                    <a:pt x="475636" y="1757817"/>
                  </a:lnTo>
                  <a:lnTo>
                    <a:pt x="539869" y="1647599"/>
                  </a:lnTo>
                  <a:lnTo>
                    <a:pt x="570619" y="1633992"/>
                  </a:lnTo>
                  <a:lnTo>
                    <a:pt x="594536" y="1623559"/>
                  </a:lnTo>
                  <a:lnTo>
                    <a:pt x="615947" y="1614488"/>
                  </a:lnTo>
                  <a:close/>
                  <a:moveTo>
                    <a:pt x="1500188" y="1487488"/>
                  </a:moveTo>
                  <a:lnTo>
                    <a:pt x="2676526" y="1487488"/>
                  </a:lnTo>
                  <a:lnTo>
                    <a:pt x="2676526" y="1509713"/>
                  </a:lnTo>
                  <a:lnTo>
                    <a:pt x="1500188" y="1509713"/>
                  </a:lnTo>
                  <a:lnTo>
                    <a:pt x="1500188" y="1487488"/>
                  </a:lnTo>
                  <a:close/>
                  <a:moveTo>
                    <a:pt x="1500188" y="1266825"/>
                  </a:moveTo>
                  <a:lnTo>
                    <a:pt x="2676526" y="1266825"/>
                  </a:lnTo>
                  <a:lnTo>
                    <a:pt x="2676526" y="1289050"/>
                  </a:lnTo>
                  <a:lnTo>
                    <a:pt x="1500188" y="1289050"/>
                  </a:lnTo>
                  <a:lnTo>
                    <a:pt x="1500188" y="1266825"/>
                  </a:lnTo>
                  <a:close/>
                  <a:moveTo>
                    <a:pt x="1500188" y="1047750"/>
                  </a:moveTo>
                  <a:lnTo>
                    <a:pt x="2676526" y="1047750"/>
                  </a:lnTo>
                  <a:lnTo>
                    <a:pt x="2676526" y="1068388"/>
                  </a:lnTo>
                  <a:lnTo>
                    <a:pt x="1500188" y="1068388"/>
                  </a:lnTo>
                  <a:lnTo>
                    <a:pt x="1500188" y="1047750"/>
                  </a:lnTo>
                  <a:close/>
                  <a:moveTo>
                    <a:pt x="929369" y="969963"/>
                  </a:moveTo>
                  <a:lnTo>
                    <a:pt x="936399" y="973819"/>
                  </a:lnTo>
                  <a:lnTo>
                    <a:pt x="942522" y="977674"/>
                  </a:lnTo>
                  <a:lnTo>
                    <a:pt x="948872" y="981756"/>
                  </a:lnTo>
                  <a:lnTo>
                    <a:pt x="954315" y="986519"/>
                  </a:lnTo>
                  <a:lnTo>
                    <a:pt x="959531" y="991281"/>
                  </a:lnTo>
                  <a:lnTo>
                    <a:pt x="964294" y="995817"/>
                  </a:lnTo>
                  <a:lnTo>
                    <a:pt x="968829" y="1001033"/>
                  </a:lnTo>
                  <a:lnTo>
                    <a:pt x="972911" y="1006249"/>
                  </a:lnTo>
                  <a:lnTo>
                    <a:pt x="976767" y="1011919"/>
                  </a:lnTo>
                  <a:lnTo>
                    <a:pt x="980395" y="1017588"/>
                  </a:lnTo>
                  <a:lnTo>
                    <a:pt x="983797" y="1023485"/>
                  </a:lnTo>
                  <a:lnTo>
                    <a:pt x="986745" y="1029835"/>
                  </a:lnTo>
                  <a:lnTo>
                    <a:pt x="989467" y="1035958"/>
                  </a:lnTo>
                  <a:lnTo>
                    <a:pt x="992188" y="1042535"/>
                  </a:lnTo>
                  <a:lnTo>
                    <a:pt x="994683" y="1049338"/>
                  </a:lnTo>
                  <a:lnTo>
                    <a:pt x="996724" y="1056368"/>
                  </a:lnTo>
                  <a:lnTo>
                    <a:pt x="998765" y="1063172"/>
                  </a:lnTo>
                  <a:lnTo>
                    <a:pt x="1001033" y="1070883"/>
                  </a:lnTo>
                  <a:lnTo>
                    <a:pt x="1004208" y="1085850"/>
                  </a:lnTo>
                  <a:lnTo>
                    <a:pt x="1007383" y="1101725"/>
                  </a:lnTo>
                  <a:lnTo>
                    <a:pt x="1010558" y="1118508"/>
                  </a:lnTo>
                  <a:lnTo>
                    <a:pt x="1016454" y="1153433"/>
                  </a:lnTo>
                  <a:lnTo>
                    <a:pt x="1019856" y="1172256"/>
                  </a:lnTo>
                  <a:lnTo>
                    <a:pt x="1023712" y="1191306"/>
                  </a:lnTo>
                  <a:lnTo>
                    <a:pt x="1029608" y="1192667"/>
                  </a:lnTo>
                  <a:lnTo>
                    <a:pt x="1035958" y="1194254"/>
                  </a:lnTo>
                  <a:lnTo>
                    <a:pt x="1041628" y="1196295"/>
                  </a:lnTo>
                  <a:lnTo>
                    <a:pt x="1047297" y="1198790"/>
                  </a:lnTo>
                  <a:lnTo>
                    <a:pt x="1052513" y="1201511"/>
                  </a:lnTo>
                  <a:lnTo>
                    <a:pt x="1057729" y="1204459"/>
                  </a:lnTo>
                  <a:lnTo>
                    <a:pt x="1062492" y="1208088"/>
                  </a:lnTo>
                  <a:lnTo>
                    <a:pt x="1066801" y="1211943"/>
                  </a:lnTo>
                  <a:lnTo>
                    <a:pt x="1070883" y="1216025"/>
                  </a:lnTo>
                  <a:lnTo>
                    <a:pt x="1074738" y="1220108"/>
                  </a:lnTo>
                  <a:lnTo>
                    <a:pt x="1078140" y="1224870"/>
                  </a:lnTo>
                  <a:lnTo>
                    <a:pt x="1081088" y="1229633"/>
                  </a:lnTo>
                  <a:lnTo>
                    <a:pt x="1083583" y="1234849"/>
                  </a:lnTo>
                  <a:lnTo>
                    <a:pt x="1085624" y="1240065"/>
                  </a:lnTo>
                  <a:lnTo>
                    <a:pt x="1087212" y="1245734"/>
                  </a:lnTo>
                  <a:lnTo>
                    <a:pt x="1088345" y="1251404"/>
                  </a:lnTo>
                  <a:lnTo>
                    <a:pt x="1089026" y="1257527"/>
                  </a:lnTo>
                  <a:lnTo>
                    <a:pt x="1089026" y="1263424"/>
                  </a:lnTo>
                  <a:lnTo>
                    <a:pt x="1088572" y="1270000"/>
                  </a:lnTo>
                  <a:lnTo>
                    <a:pt x="1087438" y="1276124"/>
                  </a:lnTo>
                  <a:lnTo>
                    <a:pt x="1085624" y="1282927"/>
                  </a:lnTo>
                  <a:lnTo>
                    <a:pt x="1083356" y="1289277"/>
                  </a:lnTo>
                  <a:lnTo>
                    <a:pt x="1080635" y="1296081"/>
                  </a:lnTo>
                  <a:lnTo>
                    <a:pt x="1077006" y="1303111"/>
                  </a:lnTo>
                  <a:lnTo>
                    <a:pt x="1072470" y="1310141"/>
                  </a:lnTo>
                  <a:lnTo>
                    <a:pt x="1067481" y="1317172"/>
                  </a:lnTo>
                  <a:lnTo>
                    <a:pt x="1061585" y="1324202"/>
                  </a:lnTo>
                  <a:lnTo>
                    <a:pt x="1055235" y="1331006"/>
                  </a:lnTo>
                  <a:lnTo>
                    <a:pt x="1047751" y="1338036"/>
                  </a:lnTo>
                  <a:lnTo>
                    <a:pt x="1039587" y="1345293"/>
                  </a:lnTo>
                  <a:lnTo>
                    <a:pt x="1030742" y="1352324"/>
                  </a:lnTo>
                  <a:lnTo>
                    <a:pt x="1020990" y="1359354"/>
                  </a:lnTo>
                  <a:lnTo>
                    <a:pt x="1018269" y="1372281"/>
                  </a:lnTo>
                  <a:lnTo>
                    <a:pt x="1015094" y="1385208"/>
                  </a:lnTo>
                  <a:lnTo>
                    <a:pt x="1011919" y="1398361"/>
                  </a:lnTo>
                  <a:lnTo>
                    <a:pt x="1007836" y="1411061"/>
                  </a:lnTo>
                  <a:lnTo>
                    <a:pt x="1003754" y="1423761"/>
                  </a:lnTo>
                  <a:lnTo>
                    <a:pt x="999445" y="1436008"/>
                  </a:lnTo>
                  <a:lnTo>
                    <a:pt x="994456" y="1448254"/>
                  </a:lnTo>
                  <a:lnTo>
                    <a:pt x="989240" y="1460274"/>
                  </a:lnTo>
                  <a:lnTo>
                    <a:pt x="983570" y="1472066"/>
                  </a:lnTo>
                  <a:lnTo>
                    <a:pt x="977901" y="1483633"/>
                  </a:lnTo>
                  <a:lnTo>
                    <a:pt x="971551" y="1494745"/>
                  </a:lnTo>
                  <a:lnTo>
                    <a:pt x="964974" y="1505858"/>
                  </a:lnTo>
                  <a:lnTo>
                    <a:pt x="958170" y="1516516"/>
                  </a:lnTo>
                  <a:lnTo>
                    <a:pt x="950913" y="1526722"/>
                  </a:lnTo>
                  <a:lnTo>
                    <a:pt x="943429" y="1536700"/>
                  </a:lnTo>
                  <a:lnTo>
                    <a:pt x="935492" y="1546225"/>
                  </a:lnTo>
                  <a:lnTo>
                    <a:pt x="927554" y="1555297"/>
                  </a:lnTo>
                  <a:lnTo>
                    <a:pt x="919163" y="1564141"/>
                  </a:lnTo>
                  <a:lnTo>
                    <a:pt x="910772" y="1572533"/>
                  </a:lnTo>
                  <a:lnTo>
                    <a:pt x="901701" y="1580243"/>
                  </a:lnTo>
                  <a:lnTo>
                    <a:pt x="892629" y="1587500"/>
                  </a:lnTo>
                  <a:lnTo>
                    <a:pt x="883331" y="1594531"/>
                  </a:lnTo>
                  <a:lnTo>
                    <a:pt x="873352" y="1600881"/>
                  </a:lnTo>
                  <a:lnTo>
                    <a:pt x="863601" y="1606550"/>
                  </a:lnTo>
                  <a:lnTo>
                    <a:pt x="858385" y="1609272"/>
                  </a:lnTo>
                  <a:lnTo>
                    <a:pt x="853169" y="1611766"/>
                  </a:lnTo>
                  <a:lnTo>
                    <a:pt x="847952" y="1614261"/>
                  </a:lnTo>
                  <a:lnTo>
                    <a:pt x="842736" y="1616302"/>
                  </a:lnTo>
                  <a:lnTo>
                    <a:pt x="837520" y="1618343"/>
                  </a:lnTo>
                  <a:lnTo>
                    <a:pt x="832077" y="1620384"/>
                  </a:lnTo>
                  <a:lnTo>
                    <a:pt x="826635" y="1621972"/>
                  </a:lnTo>
                  <a:lnTo>
                    <a:pt x="821192" y="1623786"/>
                  </a:lnTo>
                  <a:lnTo>
                    <a:pt x="815749" y="1625147"/>
                  </a:lnTo>
                  <a:lnTo>
                    <a:pt x="810079" y="1626508"/>
                  </a:lnTo>
                  <a:lnTo>
                    <a:pt x="804410" y="1627415"/>
                  </a:lnTo>
                  <a:lnTo>
                    <a:pt x="798740" y="1628549"/>
                  </a:lnTo>
                  <a:lnTo>
                    <a:pt x="793070" y="1629229"/>
                  </a:lnTo>
                  <a:lnTo>
                    <a:pt x="787401" y="1629909"/>
                  </a:lnTo>
                  <a:lnTo>
                    <a:pt x="781277" y="1630363"/>
                  </a:lnTo>
                  <a:lnTo>
                    <a:pt x="775381" y="1630363"/>
                  </a:lnTo>
                  <a:lnTo>
                    <a:pt x="769711" y="1630363"/>
                  </a:lnTo>
                  <a:lnTo>
                    <a:pt x="763815" y="1629909"/>
                  </a:lnTo>
                  <a:lnTo>
                    <a:pt x="757918" y="1629229"/>
                  </a:lnTo>
                  <a:lnTo>
                    <a:pt x="752249" y="1628549"/>
                  </a:lnTo>
                  <a:lnTo>
                    <a:pt x="746579" y="1627415"/>
                  </a:lnTo>
                  <a:lnTo>
                    <a:pt x="740910" y="1626508"/>
                  </a:lnTo>
                  <a:lnTo>
                    <a:pt x="735240" y="1625147"/>
                  </a:lnTo>
                  <a:lnTo>
                    <a:pt x="729797" y="1623786"/>
                  </a:lnTo>
                  <a:lnTo>
                    <a:pt x="724354" y="1621972"/>
                  </a:lnTo>
                  <a:lnTo>
                    <a:pt x="718911" y="1620384"/>
                  </a:lnTo>
                  <a:lnTo>
                    <a:pt x="713468" y="1618343"/>
                  </a:lnTo>
                  <a:lnTo>
                    <a:pt x="708252" y="1616302"/>
                  </a:lnTo>
                  <a:lnTo>
                    <a:pt x="703036" y="1614261"/>
                  </a:lnTo>
                  <a:lnTo>
                    <a:pt x="697820" y="1611766"/>
                  </a:lnTo>
                  <a:lnTo>
                    <a:pt x="692604" y="1609272"/>
                  </a:lnTo>
                  <a:lnTo>
                    <a:pt x="687388" y="1606550"/>
                  </a:lnTo>
                  <a:lnTo>
                    <a:pt x="677636" y="1600881"/>
                  </a:lnTo>
                  <a:lnTo>
                    <a:pt x="668111" y="1594531"/>
                  </a:lnTo>
                  <a:lnTo>
                    <a:pt x="658359" y="1587500"/>
                  </a:lnTo>
                  <a:lnTo>
                    <a:pt x="649288" y="1580243"/>
                  </a:lnTo>
                  <a:lnTo>
                    <a:pt x="640217" y="1572533"/>
                  </a:lnTo>
                  <a:lnTo>
                    <a:pt x="631826" y="1564141"/>
                  </a:lnTo>
                  <a:lnTo>
                    <a:pt x="623434" y="1555297"/>
                  </a:lnTo>
                  <a:lnTo>
                    <a:pt x="615497" y="1546225"/>
                  </a:lnTo>
                  <a:lnTo>
                    <a:pt x="607559" y="1536700"/>
                  </a:lnTo>
                  <a:lnTo>
                    <a:pt x="600075" y="1526722"/>
                  </a:lnTo>
                  <a:lnTo>
                    <a:pt x="592818" y="1516516"/>
                  </a:lnTo>
                  <a:lnTo>
                    <a:pt x="586015" y="1505858"/>
                  </a:lnTo>
                  <a:lnTo>
                    <a:pt x="579665" y="1494745"/>
                  </a:lnTo>
                  <a:lnTo>
                    <a:pt x="573315" y="1483633"/>
                  </a:lnTo>
                  <a:lnTo>
                    <a:pt x="567418" y="1472066"/>
                  </a:lnTo>
                  <a:lnTo>
                    <a:pt x="561975" y="1460274"/>
                  </a:lnTo>
                  <a:lnTo>
                    <a:pt x="556533" y="1448254"/>
                  </a:lnTo>
                  <a:lnTo>
                    <a:pt x="551997" y="1436008"/>
                  </a:lnTo>
                  <a:lnTo>
                    <a:pt x="547234" y="1423761"/>
                  </a:lnTo>
                  <a:lnTo>
                    <a:pt x="543152" y="1411061"/>
                  </a:lnTo>
                  <a:lnTo>
                    <a:pt x="539524" y="1398361"/>
                  </a:lnTo>
                  <a:lnTo>
                    <a:pt x="535895" y="1385208"/>
                  </a:lnTo>
                  <a:lnTo>
                    <a:pt x="532947" y="1372281"/>
                  </a:lnTo>
                  <a:lnTo>
                    <a:pt x="529999" y="1359354"/>
                  </a:lnTo>
                  <a:lnTo>
                    <a:pt x="520247" y="1352324"/>
                  </a:lnTo>
                  <a:lnTo>
                    <a:pt x="511402" y="1345293"/>
                  </a:lnTo>
                  <a:lnTo>
                    <a:pt x="503238" y="1338036"/>
                  </a:lnTo>
                  <a:lnTo>
                    <a:pt x="495981" y="1331006"/>
                  </a:lnTo>
                  <a:lnTo>
                    <a:pt x="489404" y="1324202"/>
                  </a:lnTo>
                  <a:lnTo>
                    <a:pt x="483734" y="1317172"/>
                  </a:lnTo>
                  <a:lnTo>
                    <a:pt x="478518" y="1310141"/>
                  </a:lnTo>
                  <a:lnTo>
                    <a:pt x="474209" y="1303111"/>
                  </a:lnTo>
                  <a:lnTo>
                    <a:pt x="470581" y="1296081"/>
                  </a:lnTo>
                  <a:lnTo>
                    <a:pt x="467633" y="1289277"/>
                  </a:lnTo>
                  <a:lnTo>
                    <a:pt x="465365" y="1282927"/>
                  </a:lnTo>
                  <a:lnTo>
                    <a:pt x="463550" y="1276124"/>
                  </a:lnTo>
                  <a:lnTo>
                    <a:pt x="462416" y="1270000"/>
                  </a:lnTo>
                  <a:lnTo>
                    <a:pt x="461963" y="1263424"/>
                  </a:lnTo>
                  <a:lnTo>
                    <a:pt x="462190" y="1257527"/>
                  </a:lnTo>
                  <a:lnTo>
                    <a:pt x="462643" y="1251404"/>
                  </a:lnTo>
                  <a:lnTo>
                    <a:pt x="463777" y="1245734"/>
                  </a:lnTo>
                  <a:lnTo>
                    <a:pt x="465591" y="1240065"/>
                  </a:lnTo>
                  <a:lnTo>
                    <a:pt x="467633" y="1234849"/>
                  </a:lnTo>
                  <a:lnTo>
                    <a:pt x="469900" y="1229633"/>
                  </a:lnTo>
                  <a:lnTo>
                    <a:pt x="473075" y="1224870"/>
                  </a:lnTo>
                  <a:lnTo>
                    <a:pt x="476477" y="1220108"/>
                  </a:lnTo>
                  <a:lnTo>
                    <a:pt x="480106" y="1216025"/>
                  </a:lnTo>
                  <a:lnTo>
                    <a:pt x="484188" y="1211943"/>
                  </a:lnTo>
                  <a:lnTo>
                    <a:pt x="488724" y="1208088"/>
                  </a:lnTo>
                  <a:lnTo>
                    <a:pt x="493486" y="1204459"/>
                  </a:lnTo>
                  <a:lnTo>
                    <a:pt x="498475" y="1201511"/>
                  </a:lnTo>
                  <a:lnTo>
                    <a:pt x="503918" y="1198790"/>
                  </a:lnTo>
                  <a:lnTo>
                    <a:pt x="509361" y="1196295"/>
                  </a:lnTo>
                  <a:lnTo>
                    <a:pt x="515258" y="1194254"/>
                  </a:lnTo>
                  <a:lnTo>
                    <a:pt x="521381" y="1192667"/>
                  </a:lnTo>
                  <a:lnTo>
                    <a:pt x="527504" y="1191306"/>
                  </a:lnTo>
                  <a:lnTo>
                    <a:pt x="529999" y="1178606"/>
                  </a:lnTo>
                  <a:lnTo>
                    <a:pt x="532493" y="1166133"/>
                  </a:lnTo>
                  <a:lnTo>
                    <a:pt x="536575" y="1142093"/>
                  </a:lnTo>
                  <a:lnTo>
                    <a:pt x="540431" y="1118961"/>
                  </a:lnTo>
                  <a:lnTo>
                    <a:pt x="544513" y="1097190"/>
                  </a:lnTo>
                  <a:lnTo>
                    <a:pt x="546781" y="1086531"/>
                  </a:lnTo>
                  <a:lnTo>
                    <a:pt x="548822" y="1076552"/>
                  </a:lnTo>
                  <a:lnTo>
                    <a:pt x="551317" y="1066574"/>
                  </a:lnTo>
                  <a:lnTo>
                    <a:pt x="554038" y="1057275"/>
                  </a:lnTo>
                  <a:lnTo>
                    <a:pt x="556759" y="1048204"/>
                  </a:lnTo>
                  <a:lnTo>
                    <a:pt x="560161" y="1039360"/>
                  </a:lnTo>
                  <a:lnTo>
                    <a:pt x="563790" y="1030742"/>
                  </a:lnTo>
                  <a:lnTo>
                    <a:pt x="567645" y="1022804"/>
                  </a:lnTo>
                  <a:lnTo>
                    <a:pt x="575809" y="1025299"/>
                  </a:lnTo>
                  <a:lnTo>
                    <a:pt x="586695" y="1028701"/>
                  </a:lnTo>
                  <a:lnTo>
                    <a:pt x="600075" y="1032330"/>
                  </a:lnTo>
                  <a:lnTo>
                    <a:pt x="607786" y="1034144"/>
                  </a:lnTo>
                  <a:lnTo>
                    <a:pt x="615950" y="1035958"/>
                  </a:lnTo>
                  <a:lnTo>
                    <a:pt x="625022" y="1037772"/>
                  </a:lnTo>
                  <a:lnTo>
                    <a:pt x="634320" y="1039360"/>
                  </a:lnTo>
                  <a:lnTo>
                    <a:pt x="644072" y="1040947"/>
                  </a:lnTo>
                  <a:lnTo>
                    <a:pt x="654731" y="1042308"/>
                  </a:lnTo>
                  <a:lnTo>
                    <a:pt x="665617" y="1043215"/>
                  </a:lnTo>
                  <a:lnTo>
                    <a:pt x="676956" y="1044122"/>
                  </a:lnTo>
                  <a:lnTo>
                    <a:pt x="688749" y="1044576"/>
                  </a:lnTo>
                  <a:lnTo>
                    <a:pt x="700995" y="1044576"/>
                  </a:lnTo>
                  <a:lnTo>
                    <a:pt x="713468" y="1044576"/>
                  </a:lnTo>
                  <a:lnTo>
                    <a:pt x="726395" y="1043896"/>
                  </a:lnTo>
                  <a:lnTo>
                    <a:pt x="739549" y="1042762"/>
                  </a:lnTo>
                  <a:lnTo>
                    <a:pt x="753156" y="1041174"/>
                  </a:lnTo>
                  <a:lnTo>
                    <a:pt x="766763" y="1039133"/>
                  </a:lnTo>
                  <a:lnTo>
                    <a:pt x="780824" y="1036185"/>
                  </a:lnTo>
                  <a:lnTo>
                    <a:pt x="795111" y="1033010"/>
                  </a:lnTo>
                  <a:lnTo>
                    <a:pt x="809626" y="1028928"/>
                  </a:lnTo>
                  <a:lnTo>
                    <a:pt x="816883" y="1026887"/>
                  </a:lnTo>
                  <a:lnTo>
                    <a:pt x="824140" y="1024619"/>
                  </a:lnTo>
                  <a:lnTo>
                    <a:pt x="831624" y="1022124"/>
                  </a:lnTo>
                  <a:lnTo>
                    <a:pt x="838881" y="1019176"/>
                  </a:lnTo>
                  <a:lnTo>
                    <a:pt x="846365" y="1016228"/>
                  </a:lnTo>
                  <a:lnTo>
                    <a:pt x="853849" y="1013280"/>
                  </a:lnTo>
                  <a:lnTo>
                    <a:pt x="861560" y="1009878"/>
                  </a:lnTo>
                  <a:lnTo>
                    <a:pt x="869044" y="1006249"/>
                  </a:lnTo>
                  <a:lnTo>
                    <a:pt x="876527" y="1002621"/>
                  </a:lnTo>
                  <a:lnTo>
                    <a:pt x="884011" y="998538"/>
                  </a:lnTo>
                  <a:lnTo>
                    <a:pt x="891495" y="994230"/>
                  </a:lnTo>
                  <a:lnTo>
                    <a:pt x="898979" y="989921"/>
                  </a:lnTo>
                  <a:lnTo>
                    <a:pt x="906463" y="985158"/>
                  </a:lnTo>
                  <a:lnTo>
                    <a:pt x="914401" y="980622"/>
                  </a:lnTo>
                  <a:lnTo>
                    <a:pt x="921885" y="975406"/>
                  </a:lnTo>
                  <a:lnTo>
                    <a:pt x="929369" y="969963"/>
                  </a:lnTo>
                  <a:close/>
                  <a:moveTo>
                    <a:pt x="774700" y="801688"/>
                  </a:moveTo>
                  <a:lnTo>
                    <a:pt x="790563" y="802369"/>
                  </a:lnTo>
                  <a:lnTo>
                    <a:pt x="805746" y="803050"/>
                  </a:lnTo>
                  <a:lnTo>
                    <a:pt x="820702" y="804638"/>
                  </a:lnTo>
                  <a:lnTo>
                    <a:pt x="835205" y="806681"/>
                  </a:lnTo>
                  <a:lnTo>
                    <a:pt x="849255" y="809177"/>
                  </a:lnTo>
                  <a:lnTo>
                    <a:pt x="863079" y="812353"/>
                  </a:lnTo>
                  <a:lnTo>
                    <a:pt x="875996" y="815757"/>
                  </a:lnTo>
                  <a:lnTo>
                    <a:pt x="882567" y="817799"/>
                  </a:lnTo>
                  <a:lnTo>
                    <a:pt x="888459" y="819842"/>
                  </a:lnTo>
                  <a:lnTo>
                    <a:pt x="894578" y="822111"/>
                  </a:lnTo>
                  <a:lnTo>
                    <a:pt x="900243" y="824380"/>
                  </a:lnTo>
                  <a:lnTo>
                    <a:pt x="906135" y="826649"/>
                  </a:lnTo>
                  <a:lnTo>
                    <a:pt x="911574" y="829372"/>
                  </a:lnTo>
                  <a:lnTo>
                    <a:pt x="916559" y="831868"/>
                  </a:lnTo>
                  <a:lnTo>
                    <a:pt x="921771" y="834818"/>
                  </a:lnTo>
                  <a:lnTo>
                    <a:pt x="926757" y="837314"/>
                  </a:lnTo>
                  <a:lnTo>
                    <a:pt x="931516" y="840491"/>
                  </a:lnTo>
                  <a:lnTo>
                    <a:pt x="935821" y="843214"/>
                  </a:lnTo>
                  <a:lnTo>
                    <a:pt x="940127" y="846391"/>
                  </a:lnTo>
                  <a:lnTo>
                    <a:pt x="944206" y="849568"/>
                  </a:lnTo>
                  <a:lnTo>
                    <a:pt x="948058" y="852518"/>
                  </a:lnTo>
                  <a:lnTo>
                    <a:pt x="951684" y="855921"/>
                  </a:lnTo>
                  <a:lnTo>
                    <a:pt x="955083" y="859325"/>
                  </a:lnTo>
                  <a:lnTo>
                    <a:pt x="958029" y="862956"/>
                  </a:lnTo>
                  <a:lnTo>
                    <a:pt x="960975" y="866359"/>
                  </a:lnTo>
                  <a:lnTo>
                    <a:pt x="966867" y="866586"/>
                  </a:lnTo>
                  <a:lnTo>
                    <a:pt x="972986" y="867494"/>
                  </a:lnTo>
                  <a:lnTo>
                    <a:pt x="978651" y="868402"/>
                  </a:lnTo>
                  <a:lnTo>
                    <a:pt x="984090" y="869990"/>
                  </a:lnTo>
                  <a:lnTo>
                    <a:pt x="989302" y="871579"/>
                  </a:lnTo>
                  <a:lnTo>
                    <a:pt x="994287" y="873621"/>
                  </a:lnTo>
                  <a:lnTo>
                    <a:pt x="999273" y="876117"/>
                  </a:lnTo>
                  <a:lnTo>
                    <a:pt x="1003805" y="878840"/>
                  </a:lnTo>
                  <a:lnTo>
                    <a:pt x="1008337" y="882017"/>
                  </a:lnTo>
                  <a:lnTo>
                    <a:pt x="1012416" y="885194"/>
                  </a:lnTo>
                  <a:lnTo>
                    <a:pt x="1016722" y="888824"/>
                  </a:lnTo>
                  <a:lnTo>
                    <a:pt x="1020574" y="892909"/>
                  </a:lnTo>
                  <a:lnTo>
                    <a:pt x="1024200" y="896993"/>
                  </a:lnTo>
                  <a:lnTo>
                    <a:pt x="1027599" y="901078"/>
                  </a:lnTo>
                  <a:lnTo>
                    <a:pt x="1030999" y="905843"/>
                  </a:lnTo>
                  <a:lnTo>
                    <a:pt x="1034171" y="910835"/>
                  </a:lnTo>
                  <a:lnTo>
                    <a:pt x="1037117" y="915600"/>
                  </a:lnTo>
                  <a:lnTo>
                    <a:pt x="1040063" y="921046"/>
                  </a:lnTo>
                  <a:lnTo>
                    <a:pt x="1042556" y="926492"/>
                  </a:lnTo>
                  <a:lnTo>
                    <a:pt x="1045048" y="931938"/>
                  </a:lnTo>
                  <a:lnTo>
                    <a:pt x="1047541" y="938065"/>
                  </a:lnTo>
                  <a:lnTo>
                    <a:pt x="1049807" y="943965"/>
                  </a:lnTo>
                  <a:lnTo>
                    <a:pt x="1051847" y="949865"/>
                  </a:lnTo>
                  <a:lnTo>
                    <a:pt x="1053886" y="956218"/>
                  </a:lnTo>
                  <a:lnTo>
                    <a:pt x="1055699" y="962572"/>
                  </a:lnTo>
                  <a:lnTo>
                    <a:pt x="1057286" y="969153"/>
                  </a:lnTo>
                  <a:lnTo>
                    <a:pt x="1060458" y="982314"/>
                  </a:lnTo>
                  <a:lnTo>
                    <a:pt x="1062724" y="996156"/>
                  </a:lnTo>
                  <a:lnTo>
                    <a:pt x="1064764" y="1009997"/>
                  </a:lnTo>
                  <a:lnTo>
                    <a:pt x="1066577" y="1024066"/>
                  </a:lnTo>
                  <a:lnTo>
                    <a:pt x="1067936" y="1038362"/>
                  </a:lnTo>
                  <a:lnTo>
                    <a:pt x="1069069" y="1052430"/>
                  </a:lnTo>
                  <a:lnTo>
                    <a:pt x="1069523" y="1066499"/>
                  </a:lnTo>
                  <a:lnTo>
                    <a:pt x="1069749" y="1080341"/>
                  </a:lnTo>
                  <a:lnTo>
                    <a:pt x="1069976" y="1093956"/>
                  </a:lnTo>
                  <a:lnTo>
                    <a:pt x="1069749" y="1107117"/>
                  </a:lnTo>
                  <a:lnTo>
                    <a:pt x="1069523" y="1120051"/>
                  </a:lnTo>
                  <a:lnTo>
                    <a:pt x="1069069" y="1132305"/>
                  </a:lnTo>
                  <a:lnTo>
                    <a:pt x="1068390" y="1143878"/>
                  </a:lnTo>
                  <a:lnTo>
                    <a:pt x="1067030" y="1165208"/>
                  </a:lnTo>
                  <a:lnTo>
                    <a:pt x="1065444" y="1182907"/>
                  </a:lnTo>
                  <a:lnTo>
                    <a:pt x="1064084" y="1196295"/>
                  </a:lnTo>
                  <a:lnTo>
                    <a:pt x="1056832" y="1192665"/>
                  </a:lnTo>
                  <a:lnTo>
                    <a:pt x="1053207" y="1191076"/>
                  </a:lnTo>
                  <a:lnTo>
                    <a:pt x="1049581" y="1189715"/>
                  </a:lnTo>
                  <a:lnTo>
                    <a:pt x="1045728" y="1188353"/>
                  </a:lnTo>
                  <a:lnTo>
                    <a:pt x="1041876" y="1187219"/>
                  </a:lnTo>
                  <a:lnTo>
                    <a:pt x="1037570" y="1186311"/>
                  </a:lnTo>
                  <a:lnTo>
                    <a:pt x="1033491" y="1185403"/>
                  </a:lnTo>
                  <a:lnTo>
                    <a:pt x="1027826" y="1146147"/>
                  </a:lnTo>
                  <a:lnTo>
                    <a:pt x="1024880" y="1127086"/>
                  </a:lnTo>
                  <a:lnTo>
                    <a:pt x="1021934" y="1109159"/>
                  </a:lnTo>
                  <a:lnTo>
                    <a:pt x="1018761" y="1091914"/>
                  </a:lnTo>
                  <a:lnTo>
                    <a:pt x="1015136" y="1075122"/>
                  </a:lnTo>
                  <a:lnTo>
                    <a:pt x="1013096" y="1067180"/>
                  </a:lnTo>
                  <a:lnTo>
                    <a:pt x="1010603" y="1059465"/>
                  </a:lnTo>
                  <a:lnTo>
                    <a:pt x="1008337" y="1051523"/>
                  </a:lnTo>
                  <a:lnTo>
                    <a:pt x="1006071" y="1044262"/>
                  </a:lnTo>
                  <a:lnTo>
                    <a:pt x="1003125" y="1037000"/>
                  </a:lnTo>
                  <a:lnTo>
                    <a:pt x="1000406" y="1029966"/>
                  </a:lnTo>
                  <a:lnTo>
                    <a:pt x="997233" y="1023159"/>
                  </a:lnTo>
                  <a:lnTo>
                    <a:pt x="994061" y="1016578"/>
                  </a:lnTo>
                  <a:lnTo>
                    <a:pt x="990435" y="1009997"/>
                  </a:lnTo>
                  <a:lnTo>
                    <a:pt x="986583" y="1003871"/>
                  </a:lnTo>
                  <a:lnTo>
                    <a:pt x="982504" y="997971"/>
                  </a:lnTo>
                  <a:lnTo>
                    <a:pt x="977971" y="992298"/>
                  </a:lnTo>
                  <a:lnTo>
                    <a:pt x="973439" y="986852"/>
                  </a:lnTo>
                  <a:lnTo>
                    <a:pt x="968454" y="981406"/>
                  </a:lnTo>
                  <a:lnTo>
                    <a:pt x="963241" y="976414"/>
                  </a:lnTo>
                  <a:lnTo>
                    <a:pt x="957576" y="971422"/>
                  </a:lnTo>
                  <a:lnTo>
                    <a:pt x="951458" y="966657"/>
                  </a:lnTo>
                  <a:lnTo>
                    <a:pt x="945112" y="962345"/>
                  </a:lnTo>
                  <a:lnTo>
                    <a:pt x="938087" y="958261"/>
                  </a:lnTo>
                  <a:lnTo>
                    <a:pt x="931063" y="954403"/>
                  </a:lnTo>
                  <a:lnTo>
                    <a:pt x="923131" y="960076"/>
                  </a:lnTo>
                  <a:lnTo>
                    <a:pt x="915426" y="965295"/>
                  </a:lnTo>
                  <a:lnTo>
                    <a:pt x="907268" y="970287"/>
                  </a:lnTo>
                  <a:lnTo>
                    <a:pt x="899563" y="975052"/>
                  </a:lnTo>
                  <a:lnTo>
                    <a:pt x="891632" y="979818"/>
                  </a:lnTo>
                  <a:lnTo>
                    <a:pt x="883701" y="984129"/>
                  </a:lnTo>
                  <a:lnTo>
                    <a:pt x="875996" y="988213"/>
                  </a:lnTo>
                  <a:lnTo>
                    <a:pt x="868291" y="992298"/>
                  </a:lnTo>
                  <a:lnTo>
                    <a:pt x="860359" y="995929"/>
                  </a:lnTo>
                  <a:lnTo>
                    <a:pt x="852655" y="999559"/>
                  </a:lnTo>
                  <a:lnTo>
                    <a:pt x="844950" y="1002509"/>
                  </a:lnTo>
                  <a:lnTo>
                    <a:pt x="837018" y="1005686"/>
                  </a:lnTo>
                  <a:lnTo>
                    <a:pt x="829314" y="1008636"/>
                  </a:lnTo>
                  <a:lnTo>
                    <a:pt x="821835" y="1011359"/>
                  </a:lnTo>
                  <a:lnTo>
                    <a:pt x="814357" y="1013628"/>
                  </a:lnTo>
                  <a:lnTo>
                    <a:pt x="806879" y="1016124"/>
                  </a:lnTo>
                  <a:lnTo>
                    <a:pt x="791696" y="1020209"/>
                  </a:lnTo>
                  <a:lnTo>
                    <a:pt x="776966" y="1023612"/>
                  </a:lnTo>
                  <a:lnTo>
                    <a:pt x="762690" y="1026335"/>
                  </a:lnTo>
                  <a:lnTo>
                    <a:pt x="748413" y="1028832"/>
                  </a:lnTo>
                  <a:lnTo>
                    <a:pt x="734590" y="1030420"/>
                  </a:lnTo>
                  <a:lnTo>
                    <a:pt x="720993" y="1031328"/>
                  </a:lnTo>
                  <a:lnTo>
                    <a:pt x="707849" y="1032235"/>
                  </a:lnTo>
                  <a:lnTo>
                    <a:pt x="694932" y="1032462"/>
                  </a:lnTo>
                  <a:lnTo>
                    <a:pt x="682469" y="1032235"/>
                  </a:lnTo>
                  <a:lnTo>
                    <a:pt x="670232" y="1031555"/>
                  </a:lnTo>
                  <a:lnTo>
                    <a:pt x="658675" y="1030874"/>
                  </a:lnTo>
                  <a:lnTo>
                    <a:pt x="647570" y="1029739"/>
                  </a:lnTo>
                  <a:lnTo>
                    <a:pt x="636920" y="1028605"/>
                  </a:lnTo>
                  <a:lnTo>
                    <a:pt x="626496" y="1027016"/>
                  </a:lnTo>
                  <a:lnTo>
                    <a:pt x="616978" y="1025201"/>
                  </a:lnTo>
                  <a:lnTo>
                    <a:pt x="607913" y="1023385"/>
                  </a:lnTo>
                  <a:lnTo>
                    <a:pt x="599302" y="1021570"/>
                  </a:lnTo>
                  <a:lnTo>
                    <a:pt x="591597" y="1019755"/>
                  </a:lnTo>
                  <a:lnTo>
                    <a:pt x="577547" y="1015897"/>
                  </a:lnTo>
                  <a:lnTo>
                    <a:pt x="566443" y="1012267"/>
                  </a:lnTo>
                  <a:lnTo>
                    <a:pt x="558059" y="1009317"/>
                  </a:lnTo>
                  <a:lnTo>
                    <a:pt x="553980" y="1017940"/>
                  </a:lnTo>
                  <a:lnTo>
                    <a:pt x="550127" y="1026789"/>
                  </a:lnTo>
                  <a:lnTo>
                    <a:pt x="546728" y="1035866"/>
                  </a:lnTo>
                  <a:lnTo>
                    <a:pt x="543782" y="1045396"/>
                  </a:lnTo>
                  <a:lnTo>
                    <a:pt x="541063" y="1055607"/>
                  </a:lnTo>
                  <a:lnTo>
                    <a:pt x="538343" y="1065591"/>
                  </a:lnTo>
                  <a:lnTo>
                    <a:pt x="536077" y="1076257"/>
                  </a:lnTo>
                  <a:lnTo>
                    <a:pt x="533811" y="1087148"/>
                  </a:lnTo>
                  <a:lnTo>
                    <a:pt x="529505" y="1110067"/>
                  </a:lnTo>
                  <a:lnTo>
                    <a:pt x="525653" y="1133893"/>
                  </a:lnTo>
                  <a:lnTo>
                    <a:pt x="521347" y="1159081"/>
                  </a:lnTo>
                  <a:lnTo>
                    <a:pt x="518628" y="1172242"/>
                  </a:lnTo>
                  <a:lnTo>
                    <a:pt x="516135" y="1185403"/>
                  </a:lnTo>
                  <a:lnTo>
                    <a:pt x="512056" y="1186311"/>
                  </a:lnTo>
                  <a:lnTo>
                    <a:pt x="507751" y="1187219"/>
                  </a:lnTo>
                  <a:lnTo>
                    <a:pt x="503672" y="1188580"/>
                  </a:lnTo>
                  <a:lnTo>
                    <a:pt x="499819" y="1189942"/>
                  </a:lnTo>
                  <a:lnTo>
                    <a:pt x="495967" y="1191530"/>
                  </a:lnTo>
                  <a:lnTo>
                    <a:pt x="492341" y="1192891"/>
                  </a:lnTo>
                  <a:lnTo>
                    <a:pt x="488715" y="1195161"/>
                  </a:lnTo>
                  <a:lnTo>
                    <a:pt x="485089" y="1196976"/>
                  </a:lnTo>
                  <a:lnTo>
                    <a:pt x="482823" y="1181546"/>
                  </a:lnTo>
                  <a:lnTo>
                    <a:pt x="481464" y="1172015"/>
                  </a:lnTo>
                  <a:lnTo>
                    <a:pt x="480331" y="1161123"/>
                  </a:lnTo>
                  <a:lnTo>
                    <a:pt x="479424" y="1148870"/>
                  </a:lnTo>
                  <a:lnTo>
                    <a:pt x="478518" y="1135935"/>
                  </a:lnTo>
                  <a:lnTo>
                    <a:pt x="478064" y="1121867"/>
                  </a:lnTo>
                  <a:lnTo>
                    <a:pt x="477838" y="1107344"/>
                  </a:lnTo>
                  <a:lnTo>
                    <a:pt x="478064" y="1092141"/>
                  </a:lnTo>
                  <a:lnTo>
                    <a:pt x="478744" y="1076030"/>
                  </a:lnTo>
                  <a:lnTo>
                    <a:pt x="480104" y="1059692"/>
                  </a:lnTo>
                  <a:lnTo>
                    <a:pt x="481237" y="1051296"/>
                  </a:lnTo>
                  <a:lnTo>
                    <a:pt x="482144" y="1043127"/>
                  </a:lnTo>
                  <a:lnTo>
                    <a:pt x="483503" y="1034504"/>
                  </a:lnTo>
                  <a:lnTo>
                    <a:pt x="484863" y="1025882"/>
                  </a:lnTo>
                  <a:lnTo>
                    <a:pt x="486676" y="1017259"/>
                  </a:lnTo>
                  <a:lnTo>
                    <a:pt x="488489" y="1008863"/>
                  </a:lnTo>
                  <a:lnTo>
                    <a:pt x="490528" y="1000240"/>
                  </a:lnTo>
                  <a:lnTo>
                    <a:pt x="492794" y="991617"/>
                  </a:lnTo>
                  <a:lnTo>
                    <a:pt x="495514" y="983221"/>
                  </a:lnTo>
                  <a:lnTo>
                    <a:pt x="498233" y="974599"/>
                  </a:lnTo>
                  <a:lnTo>
                    <a:pt x="501406" y="966203"/>
                  </a:lnTo>
                  <a:lnTo>
                    <a:pt x="504578" y="957580"/>
                  </a:lnTo>
                  <a:lnTo>
                    <a:pt x="508204" y="949411"/>
                  </a:lnTo>
                  <a:lnTo>
                    <a:pt x="512056" y="941242"/>
                  </a:lnTo>
                  <a:lnTo>
                    <a:pt x="516362" y="933073"/>
                  </a:lnTo>
                  <a:lnTo>
                    <a:pt x="520894" y="924904"/>
                  </a:lnTo>
                  <a:lnTo>
                    <a:pt x="525653" y="917189"/>
                  </a:lnTo>
                  <a:lnTo>
                    <a:pt x="530639" y="909474"/>
                  </a:lnTo>
                  <a:lnTo>
                    <a:pt x="536077" y="901985"/>
                  </a:lnTo>
                  <a:lnTo>
                    <a:pt x="541969" y="894270"/>
                  </a:lnTo>
                  <a:lnTo>
                    <a:pt x="548314" y="887009"/>
                  </a:lnTo>
                  <a:lnTo>
                    <a:pt x="554659" y="880201"/>
                  </a:lnTo>
                  <a:lnTo>
                    <a:pt x="561458" y="873394"/>
                  </a:lnTo>
                  <a:lnTo>
                    <a:pt x="568709" y="866813"/>
                  </a:lnTo>
                  <a:lnTo>
                    <a:pt x="576414" y="860460"/>
                  </a:lnTo>
                  <a:lnTo>
                    <a:pt x="584572" y="854333"/>
                  </a:lnTo>
                  <a:lnTo>
                    <a:pt x="592730" y="848433"/>
                  </a:lnTo>
                  <a:lnTo>
                    <a:pt x="601795" y="842987"/>
                  </a:lnTo>
                  <a:lnTo>
                    <a:pt x="611313" y="837541"/>
                  </a:lnTo>
                  <a:lnTo>
                    <a:pt x="620830" y="832549"/>
                  </a:lnTo>
                  <a:lnTo>
                    <a:pt x="630801" y="828011"/>
                  </a:lnTo>
                  <a:lnTo>
                    <a:pt x="641452" y="823926"/>
                  </a:lnTo>
                  <a:lnTo>
                    <a:pt x="652783" y="819615"/>
                  </a:lnTo>
                  <a:lnTo>
                    <a:pt x="664340" y="815984"/>
                  </a:lnTo>
                  <a:lnTo>
                    <a:pt x="676350" y="812807"/>
                  </a:lnTo>
                  <a:lnTo>
                    <a:pt x="689041" y="810084"/>
                  </a:lnTo>
                  <a:lnTo>
                    <a:pt x="701957" y="807815"/>
                  </a:lnTo>
                  <a:lnTo>
                    <a:pt x="715328" y="805546"/>
                  </a:lnTo>
                  <a:lnTo>
                    <a:pt x="729378" y="804184"/>
                  </a:lnTo>
                  <a:lnTo>
                    <a:pt x="744107" y="802823"/>
                  </a:lnTo>
                  <a:lnTo>
                    <a:pt x="759064" y="801915"/>
                  </a:lnTo>
                  <a:lnTo>
                    <a:pt x="774700" y="801688"/>
                  </a:lnTo>
                  <a:close/>
                  <a:moveTo>
                    <a:pt x="44000" y="736683"/>
                  </a:moveTo>
                  <a:lnTo>
                    <a:pt x="44000" y="2267412"/>
                  </a:lnTo>
                  <a:lnTo>
                    <a:pt x="2830736" y="2267412"/>
                  </a:lnTo>
                  <a:lnTo>
                    <a:pt x="2830736" y="736683"/>
                  </a:lnTo>
                  <a:lnTo>
                    <a:pt x="44000" y="736683"/>
                  </a:lnTo>
                  <a:close/>
                  <a:moveTo>
                    <a:pt x="1266245" y="538738"/>
                  </a:moveTo>
                  <a:lnTo>
                    <a:pt x="1261935" y="538964"/>
                  </a:lnTo>
                  <a:lnTo>
                    <a:pt x="1257399" y="539645"/>
                  </a:lnTo>
                  <a:lnTo>
                    <a:pt x="1253317" y="540778"/>
                  </a:lnTo>
                  <a:lnTo>
                    <a:pt x="1249234" y="542365"/>
                  </a:lnTo>
                  <a:lnTo>
                    <a:pt x="1245605" y="544179"/>
                  </a:lnTo>
                  <a:lnTo>
                    <a:pt x="1241977" y="546220"/>
                  </a:lnTo>
                  <a:lnTo>
                    <a:pt x="1238348" y="548714"/>
                  </a:lnTo>
                  <a:lnTo>
                    <a:pt x="1235172" y="551662"/>
                  </a:lnTo>
                  <a:lnTo>
                    <a:pt x="1232224" y="554836"/>
                  </a:lnTo>
                  <a:lnTo>
                    <a:pt x="1229956" y="558237"/>
                  </a:lnTo>
                  <a:lnTo>
                    <a:pt x="1227688" y="561865"/>
                  </a:lnTo>
                  <a:lnTo>
                    <a:pt x="1225874" y="565720"/>
                  </a:lnTo>
                  <a:lnTo>
                    <a:pt x="1224286" y="569574"/>
                  </a:lnTo>
                  <a:lnTo>
                    <a:pt x="1223152" y="573883"/>
                  </a:lnTo>
                  <a:lnTo>
                    <a:pt x="1222471" y="578191"/>
                  </a:lnTo>
                  <a:lnTo>
                    <a:pt x="1222471" y="582725"/>
                  </a:lnTo>
                  <a:lnTo>
                    <a:pt x="1222471" y="604719"/>
                  </a:lnTo>
                  <a:lnTo>
                    <a:pt x="1222471" y="609254"/>
                  </a:lnTo>
                  <a:lnTo>
                    <a:pt x="1223152" y="613562"/>
                  </a:lnTo>
                  <a:lnTo>
                    <a:pt x="1224286" y="617870"/>
                  </a:lnTo>
                  <a:lnTo>
                    <a:pt x="1225874" y="621725"/>
                  </a:lnTo>
                  <a:lnTo>
                    <a:pt x="1227688" y="625579"/>
                  </a:lnTo>
                  <a:lnTo>
                    <a:pt x="1229956" y="629207"/>
                  </a:lnTo>
                  <a:lnTo>
                    <a:pt x="1232224" y="632608"/>
                  </a:lnTo>
                  <a:lnTo>
                    <a:pt x="1235172" y="635556"/>
                  </a:lnTo>
                  <a:lnTo>
                    <a:pt x="1238348" y="638504"/>
                  </a:lnTo>
                  <a:lnTo>
                    <a:pt x="1241977" y="640998"/>
                  </a:lnTo>
                  <a:lnTo>
                    <a:pt x="1245605" y="643492"/>
                  </a:lnTo>
                  <a:lnTo>
                    <a:pt x="1249234" y="645306"/>
                  </a:lnTo>
                  <a:lnTo>
                    <a:pt x="1253317" y="646893"/>
                  </a:lnTo>
                  <a:lnTo>
                    <a:pt x="1257399" y="647800"/>
                  </a:lnTo>
                  <a:lnTo>
                    <a:pt x="1261935" y="648254"/>
                  </a:lnTo>
                  <a:lnTo>
                    <a:pt x="1266245" y="648707"/>
                  </a:lnTo>
                  <a:lnTo>
                    <a:pt x="1608265" y="648707"/>
                  </a:lnTo>
                  <a:lnTo>
                    <a:pt x="1613028" y="648254"/>
                  </a:lnTo>
                  <a:lnTo>
                    <a:pt x="1617337" y="647800"/>
                  </a:lnTo>
                  <a:lnTo>
                    <a:pt x="1621419" y="646893"/>
                  </a:lnTo>
                  <a:lnTo>
                    <a:pt x="1625502" y="645306"/>
                  </a:lnTo>
                  <a:lnTo>
                    <a:pt x="1629358" y="643492"/>
                  </a:lnTo>
                  <a:lnTo>
                    <a:pt x="1632986" y="640998"/>
                  </a:lnTo>
                  <a:lnTo>
                    <a:pt x="1636388" y="638504"/>
                  </a:lnTo>
                  <a:lnTo>
                    <a:pt x="1639337" y="635556"/>
                  </a:lnTo>
                  <a:lnTo>
                    <a:pt x="1642285" y="632608"/>
                  </a:lnTo>
                  <a:lnTo>
                    <a:pt x="1644780" y="629207"/>
                  </a:lnTo>
                  <a:lnTo>
                    <a:pt x="1647275" y="625579"/>
                  </a:lnTo>
                  <a:lnTo>
                    <a:pt x="1649089" y="621725"/>
                  </a:lnTo>
                  <a:lnTo>
                    <a:pt x="1650224" y="617870"/>
                  </a:lnTo>
                  <a:lnTo>
                    <a:pt x="1651584" y="613562"/>
                  </a:lnTo>
                  <a:lnTo>
                    <a:pt x="1652038" y="609254"/>
                  </a:lnTo>
                  <a:lnTo>
                    <a:pt x="1652492" y="604719"/>
                  </a:lnTo>
                  <a:lnTo>
                    <a:pt x="1652492" y="582725"/>
                  </a:lnTo>
                  <a:lnTo>
                    <a:pt x="1652038" y="578191"/>
                  </a:lnTo>
                  <a:lnTo>
                    <a:pt x="1651584" y="573883"/>
                  </a:lnTo>
                  <a:lnTo>
                    <a:pt x="1650224" y="569574"/>
                  </a:lnTo>
                  <a:lnTo>
                    <a:pt x="1649089" y="565720"/>
                  </a:lnTo>
                  <a:lnTo>
                    <a:pt x="1647275" y="561865"/>
                  </a:lnTo>
                  <a:lnTo>
                    <a:pt x="1644780" y="558237"/>
                  </a:lnTo>
                  <a:lnTo>
                    <a:pt x="1642285" y="554836"/>
                  </a:lnTo>
                  <a:lnTo>
                    <a:pt x="1639337" y="551662"/>
                  </a:lnTo>
                  <a:lnTo>
                    <a:pt x="1636388" y="548714"/>
                  </a:lnTo>
                  <a:lnTo>
                    <a:pt x="1632986" y="546220"/>
                  </a:lnTo>
                  <a:lnTo>
                    <a:pt x="1629358" y="544179"/>
                  </a:lnTo>
                  <a:lnTo>
                    <a:pt x="1625502" y="542365"/>
                  </a:lnTo>
                  <a:lnTo>
                    <a:pt x="1621419" y="540778"/>
                  </a:lnTo>
                  <a:lnTo>
                    <a:pt x="1617337" y="539645"/>
                  </a:lnTo>
                  <a:lnTo>
                    <a:pt x="1613028" y="538964"/>
                  </a:lnTo>
                  <a:lnTo>
                    <a:pt x="1608265" y="538738"/>
                  </a:lnTo>
                  <a:lnTo>
                    <a:pt x="1583997" y="538738"/>
                  </a:lnTo>
                  <a:lnTo>
                    <a:pt x="1583997" y="549848"/>
                  </a:lnTo>
                  <a:lnTo>
                    <a:pt x="1583997" y="554156"/>
                  </a:lnTo>
                  <a:lnTo>
                    <a:pt x="1583090" y="558691"/>
                  </a:lnTo>
                  <a:lnTo>
                    <a:pt x="1582182" y="562772"/>
                  </a:lnTo>
                  <a:lnTo>
                    <a:pt x="1580595" y="566627"/>
                  </a:lnTo>
                  <a:lnTo>
                    <a:pt x="1578780" y="570481"/>
                  </a:lnTo>
                  <a:lnTo>
                    <a:pt x="1576512" y="574109"/>
                  </a:lnTo>
                  <a:lnTo>
                    <a:pt x="1574017" y="577510"/>
                  </a:lnTo>
                  <a:lnTo>
                    <a:pt x="1571296" y="580685"/>
                  </a:lnTo>
                  <a:lnTo>
                    <a:pt x="1568121" y="583632"/>
                  </a:lnTo>
                  <a:lnTo>
                    <a:pt x="1564492" y="586126"/>
                  </a:lnTo>
                  <a:lnTo>
                    <a:pt x="1560863" y="588394"/>
                  </a:lnTo>
                  <a:lnTo>
                    <a:pt x="1557234" y="590208"/>
                  </a:lnTo>
                  <a:lnTo>
                    <a:pt x="1553152" y="591795"/>
                  </a:lnTo>
                  <a:lnTo>
                    <a:pt x="1548842" y="592929"/>
                  </a:lnTo>
                  <a:lnTo>
                    <a:pt x="1544533" y="593382"/>
                  </a:lnTo>
                  <a:lnTo>
                    <a:pt x="1539997" y="593609"/>
                  </a:lnTo>
                  <a:lnTo>
                    <a:pt x="1334739" y="593609"/>
                  </a:lnTo>
                  <a:lnTo>
                    <a:pt x="1330430" y="593382"/>
                  </a:lnTo>
                  <a:lnTo>
                    <a:pt x="1325894" y="592929"/>
                  </a:lnTo>
                  <a:lnTo>
                    <a:pt x="1321811" y="591795"/>
                  </a:lnTo>
                  <a:lnTo>
                    <a:pt x="1317729" y="590208"/>
                  </a:lnTo>
                  <a:lnTo>
                    <a:pt x="1313647" y="588394"/>
                  </a:lnTo>
                  <a:lnTo>
                    <a:pt x="1310018" y="586126"/>
                  </a:lnTo>
                  <a:lnTo>
                    <a:pt x="1306842" y="583632"/>
                  </a:lnTo>
                  <a:lnTo>
                    <a:pt x="1303667" y="580685"/>
                  </a:lnTo>
                  <a:lnTo>
                    <a:pt x="1300719" y="577510"/>
                  </a:lnTo>
                  <a:lnTo>
                    <a:pt x="1298224" y="574109"/>
                  </a:lnTo>
                  <a:lnTo>
                    <a:pt x="1296183" y="570481"/>
                  </a:lnTo>
                  <a:lnTo>
                    <a:pt x="1294368" y="566627"/>
                  </a:lnTo>
                  <a:lnTo>
                    <a:pt x="1292781" y="562772"/>
                  </a:lnTo>
                  <a:lnTo>
                    <a:pt x="1291647" y="558691"/>
                  </a:lnTo>
                  <a:lnTo>
                    <a:pt x="1290966" y="554156"/>
                  </a:lnTo>
                  <a:lnTo>
                    <a:pt x="1290739" y="549848"/>
                  </a:lnTo>
                  <a:lnTo>
                    <a:pt x="1290739" y="538738"/>
                  </a:lnTo>
                  <a:lnTo>
                    <a:pt x="1266245" y="538738"/>
                  </a:lnTo>
                  <a:close/>
                  <a:moveTo>
                    <a:pt x="1433626" y="87976"/>
                  </a:moveTo>
                  <a:lnTo>
                    <a:pt x="1429316" y="88203"/>
                  </a:lnTo>
                  <a:lnTo>
                    <a:pt x="1425688" y="88656"/>
                  </a:lnTo>
                  <a:lnTo>
                    <a:pt x="1421832" y="89336"/>
                  </a:lnTo>
                  <a:lnTo>
                    <a:pt x="1417976" y="90243"/>
                  </a:lnTo>
                  <a:lnTo>
                    <a:pt x="1414347" y="91150"/>
                  </a:lnTo>
                  <a:lnTo>
                    <a:pt x="1410718" y="92511"/>
                  </a:lnTo>
                  <a:lnTo>
                    <a:pt x="1407316" y="93871"/>
                  </a:lnTo>
                  <a:lnTo>
                    <a:pt x="1403688" y="95458"/>
                  </a:lnTo>
                  <a:lnTo>
                    <a:pt x="1400286" y="97272"/>
                  </a:lnTo>
                  <a:lnTo>
                    <a:pt x="1397337" y="99086"/>
                  </a:lnTo>
                  <a:lnTo>
                    <a:pt x="1394162" y="101127"/>
                  </a:lnTo>
                  <a:lnTo>
                    <a:pt x="1390987" y="103168"/>
                  </a:lnTo>
                  <a:lnTo>
                    <a:pt x="1388265" y="105435"/>
                  </a:lnTo>
                  <a:lnTo>
                    <a:pt x="1385316" y="107929"/>
                  </a:lnTo>
                  <a:lnTo>
                    <a:pt x="1382822" y="110423"/>
                  </a:lnTo>
                  <a:lnTo>
                    <a:pt x="1380100" y="113371"/>
                  </a:lnTo>
                  <a:lnTo>
                    <a:pt x="1377605" y="116092"/>
                  </a:lnTo>
                  <a:lnTo>
                    <a:pt x="1375110" y="119039"/>
                  </a:lnTo>
                  <a:lnTo>
                    <a:pt x="1373069" y="122214"/>
                  </a:lnTo>
                  <a:lnTo>
                    <a:pt x="1371028" y="125161"/>
                  </a:lnTo>
                  <a:lnTo>
                    <a:pt x="1369213" y="128336"/>
                  </a:lnTo>
                  <a:lnTo>
                    <a:pt x="1367399" y="131737"/>
                  </a:lnTo>
                  <a:lnTo>
                    <a:pt x="1365811" y="135138"/>
                  </a:lnTo>
                  <a:lnTo>
                    <a:pt x="1364677" y="138766"/>
                  </a:lnTo>
                  <a:lnTo>
                    <a:pt x="1363317" y="142394"/>
                  </a:lnTo>
                  <a:lnTo>
                    <a:pt x="1362183" y="146022"/>
                  </a:lnTo>
                  <a:lnTo>
                    <a:pt x="1361502" y="149650"/>
                  </a:lnTo>
                  <a:lnTo>
                    <a:pt x="1360595" y="153504"/>
                  </a:lnTo>
                  <a:lnTo>
                    <a:pt x="1360141" y="157359"/>
                  </a:lnTo>
                  <a:lnTo>
                    <a:pt x="1359914" y="161213"/>
                  </a:lnTo>
                  <a:lnTo>
                    <a:pt x="1359914" y="165295"/>
                  </a:lnTo>
                  <a:lnTo>
                    <a:pt x="1359914" y="169376"/>
                  </a:lnTo>
                  <a:lnTo>
                    <a:pt x="1360141" y="173231"/>
                  </a:lnTo>
                  <a:lnTo>
                    <a:pt x="1360595" y="177085"/>
                  </a:lnTo>
                  <a:lnTo>
                    <a:pt x="1361502" y="180940"/>
                  </a:lnTo>
                  <a:lnTo>
                    <a:pt x="1362183" y="184568"/>
                  </a:lnTo>
                  <a:lnTo>
                    <a:pt x="1363317" y="188422"/>
                  </a:lnTo>
                  <a:lnTo>
                    <a:pt x="1364677" y="192050"/>
                  </a:lnTo>
                  <a:lnTo>
                    <a:pt x="1365811" y="195451"/>
                  </a:lnTo>
                  <a:lnTo>
                    <a:pt x="1367399" y="198852"/>
                  </a:lnTo>
                  <a:lnTo>
                    <a:pt x="1369213" y="202253"/>
                  </a:lnTo>
                  <a:lnTo>
                    <a:pt x="1371028" y="205655"/>
                  </a:lnTo>
                  <a:lnTo>
                    <a:pt x="1373069" y="208602"/>
                  </a:lnTo>
                  <a:lnTo>
                    <a:pt x="1375110" y="211777"/>
                  </a:lnTo>
                  <a:lnTo>
                    <a:pt x="1377605" y="214724"/>
                  </a:lnTo>
                  <a:lnTo>
                    <a:pt x="1380100" y="217445"/>
                  </a:lnTo>
                  <a:lnTo>
                    <a:pt x="1382822" y="220166"/>
                  </a:lnTo>
                  <a:lnTo>
                    <a:pt x="1385316" y="222660"/>
                  </a:lnTo>
                  <a:lnTo>
                    <a:pt x="1388265" y="225381"/>
                  </a:lnTo>
                  <a:lnTo>
                    <a:pt x="1390987" y="227422"/>
                  </a:lnTo>
                  <a:lnTo>
                    <a:pt x="1394162" y="229689"/>
                  </a:lnTo>
                  <a:lnTo>
                    <a:pt x="1397337" y="231730"/>
                  </a:lnTo>
                  <a:lnTo>
                    <a:pt x="1400286" y="233544"/>
                  </a:lnTo>
                  <a:lnTo>
                    <a:pt x="1403688" y="235131"/>
                  </a:lnTo>
                  <a:lnTo>
                    <a:pt x="1407316" y="236718"/>
                  </a:lnTo>
                  <a:lnTo>
                    <a:pt x="1410718" y="238305"/>
                  </a:lnTo>
                  <a:lnTo>
                    <a:pt x="1414347" y="239212"/>
                  </a:lnTo>
                  <a:lnTo>
                    <a:pt x="1417976" y="240346"/>
                  </a:lnTo>
                  <a:lnTo>
                    <a:pt x="1421832" y="241253"/>
                  </a:lnTo>
                  <a:lnTo>
                    <a:pt x="1425688" y="241933"/>
                  </a:lnTo>
                  <a:lnTo>
                    <a:pt x="1429316" y="242387"/>
                  </a:lnTo>
                  <a:lnTo>
                    <a:pt x="1433626" y="242613"/>
                  </a:lnTo>
                  <a:lnTo>
                    <a:pt x="1437481" y="242840"/>
                  </a:lnTo>
                  <a:lnTo>
                    <a:pt x="1441337" y="242613"/>
                  </a:lnTo>
                  <a:lnTo>
                    <a:pt x="1445419" y="242387"/>
                  </a:lnTo>
                  <a:lnTo>
                    <a:pt x="1449275" y="241933"/>
                  </a:lnTo>
                  <a:lnTo>
                    <a:pt x="1452904" y="241253"/>
                  </a:lnTo>
                  <a:lnTo>
                    <a:pt x="1456986" y="240346"/>
                  </a:lnTo>
                  <a:lnTo>
                    <a:pt x="1460615" y="239212"/>
                  </a:lnTo>
                  <a:lnTo>
                    <a:pt x="1464244" y="238305"/>
                  </a:lnTo>
                  <a:lnTo>
                    <a:pt x="1467419" y="236718"/>
                  </a:lnTo>
                  <a:lnTo>
                    <a:pt x="1471048" y="235131"/>
                  </a:lnTo>
                  <a:lnTo>
                    <a:pt x="1474224" y="233544"/>
                  </a:lnTo>
                  <a:lnTo>
                    <a:pt x="1477626" y="231730"/>
                  </a:lnTo>
                  <a:lnTo>
                    <a:pt x="1480801" y="229689"/>
                  </a:lnTo>
                  <a:lnTo>
                    <a:pt x="1483749" y="227422"/>
                  </a:lnTo>
                  <a:lnTo>
                    <a:pt x="1486698" y="225381"/>
                  </a:lnTo>
                  <a:lnTo>
                    <a:pt x="1489646" y="222660"/>
                  </a:lnTo>
                  <a:lnTo>
                    <a:pt x="1492141" y="220166"/>
                  </a:lnTo>
                  <a:lnTo>
                    <a:pt x="1494636" y="217445"/>
                  </a:lnTo>
                  <a:lnTo>
                    <a:pt x="1497131" y="214724"/>
                  </a:lnTo>
                  <a:lnTo>
                    <a:pt x="1499399" y="211777"/>
                  </a:lnTo>
                  <a:lnTo>
                    <a:pt x="1501667" y="208602"/>
                  </a:lnTo>
                  <a:lnTo>
                    <a:pt x="1503482" y="205655"/>
                  </a:lnTo>
                  <a:lnTo>
                    <a:pt x="1505523" y="202253"/>
                  </a:lnTo>
                  <a:lnTo>
                    <a:pt x="1507110" y="198852"/>
                  </a:lnTo>
                  <a:lnTo>
                    <a:pt x="1508698" y="195451"/>
                  </a:lnTo>
                  <a:lnTo>
                    <a:pt x="1510286" y="192050"/>
                  </a:lnTo>
                  <a:lnTo>
                    <a:pt x="1511420" y="188422"/>
                  </a:lnTo>
                  <a:lnTo>
                    <a:pt x="1512327" y="184568"/>
                  </a:lnTo>
                  <a:lnTo>
                    <a:pt x="1513461" y="180940"/>
                  </a:lnTo>
                  <a:lnTo>
                    <a:pt x="1513915" y="177085"/>
                  </a:lnTo>
                  <a:lnTo>
                    <a:pt x="1514368" y="173231"/>
                  </a:lnTo>
                  <a:lnTo>
                    <a:pt x="1514595" y="169376"/>
                  </a:lnTo>
                  <a:lnTo>
                    <a:pt x="1515049" y="165295"/>
                  </a:lnTo>
                  <a:lnTo>
                    <a:pt x="1514595" y="161213"/>
                  </a:lnTo>
                  <a:lnTo>
                    <a:pt x="1514368" y="157359"/>
                  </a:lnTo>
                  <a:lnTo>
                    <a:pt x="1513915" y="153504"/>
                  </a:lnTo>
                  <a:lnTo>
                    <a:pt x="1513461" y="149650"/>
                  </a:lnTo>
                  <a:lnTo>
                    <a:pt x="1512327" y="146022"/>
                  </a:lnTo>
                  <a:lnTo>
                    <a:pt x="1511420" y="142394"/>
                  </a:lnTo>
                  <a:lnTo>
                    <a:pt x="1510286" y="138766"/>
                  </a:lnTo>
                  <a:lnTo>
                    <a:pt x="1508698" y="135138"/>
                  </a:lnTo>
                  <a:lnTo>
                    <a:pt x="1507110" y="131737"/>
                  </a:lnTo>
                  <a:lnTo>
                    <a:pt x="1505523" y="128336"/>
                  </a:lnTo>
                  <a:lnTo>
                    <a:pt x="1503482" y="125161"/>
                  </a:lnTo>
                  <a:lnTo>
                    <a:pt x="1501667" y="122214"/>
                  </a:lnTo>
                  <a:lnTo>
                    <a:pt x="1499399" y="119039"/>
                  </a:lnTo>
                  <a:lnTo>
                    <a:pt x="1497131" y="116092"/>
                  </a:lnTo>
                  <a:lnTo>
                    <a:pt x="1494636" y="113371"/>
                  </a:lnTo>
                  <a:lnTo>
                    <a:pt x="1492141" y="110423"/>
                  </a:lnTo>
                  <a:lnTo>
                    <a:pt x="1489646" y="107929"/>
                  </a:lnTo>
                  <a:lnTo>
                    <a:pt x="1486698" y="105435"/>
                  </a:lnTo>
                  <a:lnTo>
                    <a:pt x="1483749" y="103168"/>
                  </a:lnTo>
                  <a:lnTo>
                    <a:pt x="1480801" y="101127"/>
                  </a:lnTo>
                  <a:lnTo>
                    <a:pt x="1477626" y="99086"/>
                  </a:lnTo>
                  <a:lnTo>
                    <a:pt x="1474224" y="97272"/>
                  </a:lnTo>
                  <a:lnTo>
                    <a:pt x="1471048" y="95458"/>
                  </a:lnTo>
                  <a:lnTo>
                    <a:pt x="1467419" y="93871"/>
                  </a:lnTo>
                  <a:lnTo>
                    <a:pt x="1464244" y="92511"/>
                  </a:lnTo>
                  <a:lnTo>
                    <a:pt x="1460615" y="91150"/>
                  </a:lnTo>
                  <a:lnTo>
                    <a:pt x="1456986" y="90243"/>
                  </a:lnTo>
                  <a:lnTo>
                    <a:pt x="1452904" y="89336"/>
                  </a:lnTo>
                  <a:lnTo>
                    <a:pt x="1449275" y="88656"/>
                  </a:lnTo>
                  <a:lnTo>
                    <a:pt x="1445419" y="88203"/>
                  </a:lnTo>
                  <a:lnTo>
                    <a:pt x="1441337" y="87976"/>
                  </a:lnTo>
                  <a:lnTo>
                    <a:pt x="1437481" y="87976"/>
                  </a:lnTo>
                  <a:lnTo>
                    <a:pt x="1433626" y="87976"/>
                  </a:lnTo>
                  <a:close/>
                  <a:moveTo>
                    <a:pt x="1330430" y="0"/>
                  </a:moveTo>
                  <a:lnTo>
                    <a:pt x="1334739" y="0"/>
                  </a:lnTo>
                  <a:lnTo>
                    <a:pt x="1539997" y="0"/>
                  </a:lnTo>
                  <a:lnTo>
                    <a:pt x="1544533" y="0"/>
                  </a:lnTo>
                  <a:lnTo>
                    <a:pt x="1548842" y="681"/>
                  </a:lnTo>
                  <a:lnTo>
                    <a:pt x="1553152" y="1814"/>
                  </a:lnTo>
                  <a:lnTo>
                    <a:pt x="1557234" y="3401"/>
                  </a:lnTo>
                  <a:lnTo>
                    <a:pt x="1560863" y="5215"/>
                  </a:lnTo>
                  <a:lnTo>
                    <a:pt x="1564492" y="7483"/>
                  </a:lnTo>
                  <a:lnTo>
                    <a:pt x="1568121" y="9750"/>
                  </a:lnTo>
                  <a:lnTo>
                    <a:pt x="1571296" y="12698"/>
                  </a:lnTo>
                  <a:lnTo>
                    <a:pt x="1574017" y="15872"/>
                  </a:lnTo>
                  <a:lnTo>
                    <a:pt x="1576512" y="19273"/>
                  </a:lnTo>
                  <a:lnTo>
                    <a:pt x="1578780" y="22901"/>
                  </a:lnTo>
                  <a:lnTo>
                    <a:pt x="1580595" y="26756"/>
                  </a:lnTo>
                  <a:lnTo>
                    <a:pt x="1582182" y="30837"/>
                  </a:lnTo>
                  <a:lnTo>
                    <a:pt x="1583090" y="34919"/>
                  </a:lnTo>
                  <a:lnTo>
                    <a:pt x="1583997" y="39453"/>
                  </a:lnTo>
                  <a:lnTo>
                    <a:pt x="1583997" y="43761"/>
                  </a:lnTo>
                  <a:lnTo>
                    <a:pt x="1583997" y="450762"/>
                  </a:lnTo>
                  <a:lnTo>
                    <a:pt x="2742963" y="450762"/>
                  </a:lnTo>
                  <a:lnTo>
                    <a:pt x="2749768" y="450762"/>
                  </a:lnTo>
                  <a:lnTo>
                    <a:pt x="2756345" y="451442"/>
                  </a:lnTo>
                  <a:lnTo>
                    <a:pt x="2762922" y="452349"/>
                  </a:lnTo>
                  <a:lnTo>
                    <a:pt x="2769499" y="453483"/>
                  </a:lnTo>
                  <a:lnTo>
                    <a:pt x="2775623" y="455070"/>
                  </a:lnTo>
                  <a:lnTo>
                    <a:pt x="2782200" y="456884"/>
                  </a:lnTo>
                  <a:lnTo>
                    <a:pt x="2788097" y="458925"/>
                  </a:lnTo>
                  <a:lnTo>
                    <a:pt x="2793994" y="461192"/>
                  </a:lnTo>
                  <a:lnTo>
                    <a:pt x="2799891" y="463686"/>
                  </a:lnTo>
                  <a:lnTo>
                    <a:pt x="2805788" y="466634"/>
                  </a:lnTo>
                  <a:lnTo>
                    <a:pt x="2811231" y="470035"/>
                  </a:lnTo>
                  <a:lnTo>
                    <a:pt x="2816675" y="473436"/>
                  </a:lnTo>
                  <a:lnTo>
                    <a:pt x="2821664" y="477064"/>
                  </a:lnTo>
                  <a:lnTo>
                    <a:pt x="2826654" y="480919"/>
                  </a:lnTo>
                  <a:lnTo>
                    <a:pt x="2831417" y="485000"/>
                  </a:lnTo>
                  <a:lnTo>
                    <a:pt x="2835953" y="489535"/>
                  </a:lnTo>
                  <a:lnTo>
                    <a:pt x="2840489" y="494070"/>
                  </a:lnTo>
                  <a:lnTo>
                    <a:pt x="2844571" y="498831"/>
                  </a:lnTo>
                  <a:lnTo>
                    <a:pt x="2848427" y="504046"/>
                  </a:lnTo>
                  <a:lnTo>
                    <a:pt x="2852056" y="509261"/>
                  </a:lnTo>
                  <a:lnTo>
                    <a:pt x="2855685" y="514249"/>
                  </a:lnTo>
                  <a:lnTo>
                    <a:pt x="2858860" y="520145"/>
                  </a:lnTo>
                  <a:lnTo>
                    <a:pt x="2861809" y="525813"/>
                  </a:lnTo>
                  <a:lnTo>
                    <a:pt x="2864530" y="531482"/>
                  </a:lnTo>
                  <a:lnTo>
                    <a:pt x="2866798" y="537377"/>
                  </a:lnTo>
                  <a:lnTo>
                    <a:pt x="2869066" y="543726"/>
                  </a:lnTo>
                  <a:lnTo>
                    <a:pt x="2870881" y="549848"/>
                  </a:lnTo>
                  <a:lnTo>
                    <a:pt x="2872015" y="556423"/>
                  </a:lnTo>
                  <a:lnTo>
                    <a:pt x="2873375" y="562772"/>
                  </a:lnTo>
                  <a:lnTo>
                    <a:pt x="2874056" y="569348"/>
                  </a:lnTo>
                  <a:lnTo>
                    <a:pt x="2874736" y="575923"/>
                  </a:lnTo>
                  <a:lnTo>
                    <a:pt x="2874963" y="582725"/>
                  </a:lnTo>
                  <a:lnTo>
                    <a:pt x="2874963" y="2311400"/>
                  </a:lnTo>
                  <a:lnTo>
                    <a:pt x="0" y="2311400"/>
                  </a:lnTo>
                  <a:lnTo>
                    <a:pt x="0" y="582725"/>
                  </a:lnTo>
                  <a:lnTo>
                    <a:pt x="227" y="575923"/>
                  </a:lnTo>
                  <a:lnTo>
                    <a:pt x="680" y="569348"/>
                  </a:lnTo>
                  <a:lnTo>
                    <a:pt x="1588" y="562772"/>
                  </a:lnTo>
                  <a:lnTo>
                    <a:pt x="2722" y="556423"/>
                  </a:lnTo>
                  <a:lnTo>
                    <a:pt x="4082" y="549848"/>
                  </a:lnTo>
                  <a:lnTo>
                    <a:pt x="5897" y="543726"/>
                  </a:lnTo>
                  <a:lnTo>
                    <a:pt x="7938" y="537377"/>
                  </a:lnTo>
                  <a:lnTo>
                    <a:pt x="10206" y="531482"/>
                  </a:lnTo>
                  <a:lnTo>
                    <a:pt x="13154" y="525813"/>
                  </a:lnTo>
                  <a:lnTo>
                    <a:pt x="16103" y="520145"/>
                  </a:lnTo>
                  <a:lnTo>
                    <a:pt x="19051" y="514249"/>
                  </a:lnTo>
                  <a:lnTo>
                    <a:pt x="22453" y="509261"/>
                  </a:lnTo>
                  <a:lnTo>
                    <a:pt x="26309" y="504046"/>
                  </a:lnTo>
                  <a:lnTo>
                    <a:pt x="30165" y="498831"/>
                  </a:lnTo>
                  <a:lnTo>
                    <a:pt x="34474" y="494070"/>
                  </a:lnTo>
                  <a:lnTo>
                    <a:pt x="38783" y="489535"/>
                  </a:lnTo>
                  <a:lnTo>
                    <a:pt x="43319" y="485000"/>
                  </a:lnTo>
                  <a:lnTo>
                    <a:pt x="48082" y="480919"/>
                  </a:lnTo>
                  <a:lnTo>
                    <a:pt x="53072" y="477064"/>
                  </a:lnTo>
                  <a:lnTo>
                    <a:pt x="58288" y="473436"/>
                  </a:lnTo>
                  <a:lnTo>
                    <a:pt x="63732" y="470035"/>
                  </a:lnTo>
                  <a:lnTo>
                    <a:pt x="69175" y="466634"/>
                  </a:lnTo>
                  <a:lnTo>
                    <a:pt x="74845" y="463686"/>
                  </a:lnTo>
                  <a:lnTo>
                    <a:pt x="80742" y="461192"/>
                  </a:lnTo>
                  <a:lnTo>
                    <a:pt x="86866" y="458925"/>
                  </a:lnTo>
                  <a:lnTo>
                    <a:pt x="92763" y="456884"/>
                  </a:lnTo>
                  <a:lnTo>
                    <a:pt x="99340" y="455070"/>
                  </a:lnTo>
                  <a:lnTo>
                    <a:pt x="105464" y="453483"/>
                  </a:lnTo>
                  <a:lnTo>
                    <a:pt x="112041" y="452349"/>
                  </a:lnTo>
                  <a:lnTo>
                    <a:pt x="118618" y="451442"/>
                  </a:lnTo>
                  <a:lnTo>
                    <a:pt x="125195" y="450762"/>
                  </a:lnTo>
                  <a:lnTo>
                    <a:pt x="132000" y="450762"/>
                  </a:lnTo>
                  <a:lnTo>
                    <a:pt x="1290739" y="450762"/>
                  </a:lnTo>
                  <a:lnTo>
                    <a:pt x="1290739" y="43761"/>
                  </a:lnTo>
                  <a:lnTo>
                    <a:pt x="1290966" y="39453"/>
                  </a:lnTo>
                  <a:lnTo>
                    <a:pt x="1291647" y="34919"/>
                  </a:lnTo>
                  <a:lnTo>
                    <a:pt x="1292781" y="30837"/>
                  </a:lnTo>
                  <a:lnTo>
                    <a:pt x="1294368" y="26756"/>
                  </a:lnTo>
                  <a:lnTo>
                    <a:pt x="1296183" y="22901"/>
                  </a:lnTo>
                  <a:lnTo>
                    <a:pt x="1298224" y="19273"/>
                  </a:lnTo>
                  <a:lnTo>
                    <a:pt x="1300719" y="15872"/>
                  </a:lnTo>
                  <a:lnTo>
                    <a:pt x="1303667" y="12698"/>
                  </a:lnTo>
                  <a:lnTo>
                    <a:pt x="1306842" y="9750"/>
                  </a:lnTo>
                  <a:lnTo>
                    <a:pt x="1310018" y="7483"/>
                  </a:lnTo>
                  <a:lnTo>
                    <a:pt x="1313647" y="5215"/>
                  </a:lnTo>
                  <a:lnTo>
                    <a:pt x="1317729" y="3401"/>
                  </a:lnTo>
                  <a:lnTo>
                    <a:pt x="1321811" y="1814"/>
                  </a:lnTo>
                  <a:lnTo>
                    <a:pt x="1325894" y="681"/>
                  </a:lnTo>
                  <a:lnTo>
                    <a:pt x="13304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7" name="五边形 240"/>
          <p:cNvSpPr>
            <a:spLocks noChangeArrowheads="1"/>
          </p:cNvSpPr>
          <p:nvPr/>
        </p:nvSpPr>
        <p:spPr bwMode="auto">
          <a:xfrm flipH="1">
            <a:off x="9609138" y="1970088"/>
            <a:ext cx="1931987" cy="363537"/>
          </a:xfrm>
          <a:prstGeom prst="homePlate">
            <a:avLst>
              <a:gd name="adj" fmla="val 49921"/>
            </a:avLst>
          </a:prstGeom>
          <a:solidFill>
            <a:schemeClr val="accent2"/>
          </a:solidFill>
          <a:ln>
            <a:noFill/>
          </a:ln>
          <a:extLst/>
        </p:spPr>
        <p:txBody>
          <a:bodyPr lIns="121920" tIns="60960" rIns="121920" bIns="6096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8" name="五边形 241"/>
          <p:cNvSpPr>
            <a:spLocks noChangeArrowheads="1"/>
          </p:cNvSpPr>
          <p:nvPr/>
        </p:nvSpPr>
        <p:spPr bwMode="auto">
          <a:xfrm flipH="1">
            <a:off x="9026525" y="2490788"/>
            <a:ext cx="2524125" cy="361950"/>
          </a:xfrm>
          <a:prstGeom prst="homePlate">
            <a:avLst>
              <a:gd name="adj" fmla="val 50172"/>
            </a:avLst>
          </a:prstGeom>
          <a:solidFill>
            <a:schemeClr val="accent3"/>
          </a:solidFill>
          <a:ln>
            <a:noFill/>
          </a:ln>
          <a:extLst/>
        </p:spPr>
        <p:txBody>
          <a:bodyPr lIns="121920" tIns="60960" rIns="121920" bIns="6096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9" name="五边形 242"/>
          <p:cNvSpPr>
            <a:spLocks noChangeArrowheads="1"/>
          </p:cNvSpPr>
          <p:nvPr/>
        </p:nvSpPr>
        <p:spPr bwMode="auto">
          <a:xfrm flipH="1">
            <a:off x="7323138" y="3557588"/>
            <a:ext cx="4227512" cy="363537"/>
          </a:xfrm>
          <a:prstGeom prst="homePlate">
            <a:avLst>
              <a:gd name="adj" fmla="val 49961"/>
            </a:avLst>
          </a:prstGeom>
          <a:solidFill>
            <a:schemeClr val="accent4"/>
          </a:solidFill>
          <a:ln>
            <a:noFill/>
          </a:ln>
          <a:extLst/>
        </p:spPr>
        <p:txBody>
          <a:bodyPr lIns="121920" tIns="60960" rIns="121920" bIns="6096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0" name="TextBox 556"/>
          <p:cNvSpPr txBox="1">
            <a:spLocks noChangeArrowheads="1"/>
          </p:cNvSpPr>
          <p:nvPr/>
        </p:nvSpPr>
        <p:spPr bwMode="auto">
          <a:xfrm>
            <a:off x="10134600" y="1908175"/>
            <a:ext cx="14160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31" name="TextBox 833"/>
          <p:cNvSpPr txBox="1">
            <a:spLocks noChangeArrowheads="1"/>
          </p:cNvSpPr>
          <p:nvPr/>
        </p:nvSpPr>
        <p:spPr bwMode="auto">
          <a:xfrm>
            <a:off x="10126663" y="2425700"/>
            <a:ext cx="14144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32" name="TextBox 834"/>
          <p:cNvSpPr txBox="1">
            <a:spLocks noChangeArrowheads="1"/>
          </p:cNvSpPr>
          <p:nvPr/>
        </p:nvSpPr>
        <p:spPr bwMode="auto">
          <a:xfrm>
            <a:off x="10139363" y="3494088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33" name="五边形 274"/>
          <p:cNvSpPr>
            <a:spLocks noChangeArrowheads="1"/>
          </p:cNvSpPr>
          <p:nvPr/>
        </p:nvSpPr>
        <p:spPr bwMode="auto">
          <a:xfrm flipH="1">
            <a:off x="8123238" y="2990850"/>
            <a:ext cx="3427412" cy="363538"/>
          </a:xfrm>
          <a:prstGeom prst="homePlate">
            <a:avLst>
              <a:gd name="adj" fmla="val 49933"/>
            </a:avLst>
          </a:prstGeom>
          <a:solidFill>
            <a:schemeClr val="accent1"/>
          </a:solidFill>
          <a:ln>
            <a:noFill/>
          </a:ln>
          <a:extLst/>
        </p:spPr>
        <p:txBody>
          <a:bodyPr lIns="121920" tIns="60960" rIns="121920" bIns="6096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4" name="TextBox 833"/>
          <p:cNvSpPr txBox="1">
            <a:spLocks noChangeArrowheads="1"/>
          </p:cNvSpPr>
          <p:nvPr/>
        </p:nvSpPr>
        <p:spPr bwMode="auto">
          <a:xfrm>
            <a:off x="10126663" y="2927350"/>
            <a:ext cx="14144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35" name="矩形 133"/>
          <p:cNvSpPr>
            <a:spLocks noChangeArrowheads="1"/>
          </p:cNvSpPr>
          <p:nvPr/>
        </p:nvSpPr>
        <p:spPr bwMode="auto">
          <a:xfrm>
            <a:off x="7513638" y="4303713"/>
            <a:ext cx="4037012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B050"/>
              </a:buClr>
              <a:buSzPct val="80000"/>
              <a:buFont typeface="Arial" panose="020B0604020202020204" pitchFamily="34" charset="0"/>
              <a:buNone/>
            </a:pPr>
            <a:r>
              <a:rPr lang="zh-CN" altLang="en-US" sz="1600" dirty="0" smtClean="0">
                <a:solidFill>
                  <a:srgbClr val="4E4E4E"/>
                </a:solidFill>
                <a:latin typeface="宋体" panose="02010600030101010101" pitchFamily="2" charset="-122"/>
              </a:rPr>
              <a:t>极</a:t>
            </a:r>
            <a:r>
              <a:rPr lang="zh-CN" altLang="en-US" sz="1600" dirty="0">
                <a:solidFill>
                  <a:srgbClr val="4E4E4E"/>
                </a:solidFill>
                <a:latin typeface="宋体" panose="02010600030101010101" pitchFamily="2" charset="-122"/>
              </a:rPr>
              <a:t>简主义设计，极致简约风潮流所向，通用设计，完美兼容，打造最实用，最具个性的演示方案，让你的演示卓越非凡</a:t>
            </a:r>
          </a:p>
        </p:txBody>
      </p:sp>
      <p:cxnSp>
        <p:nvCxnSpPr>
          <p:cNvPr id="36" name="直接连接符 35"/>
          <p:cNvCxnSpPr/>
          <p:nvPr/>
        </p:nvCxnSpPr>
        <p:spPr>
          <a:xfrm>
            <a:off x="6756400" y="1970088"/>
            <a:ext cx="0" cy="2700337"/>
          </a:xfrm>
          <a:prstGeom prst="line">
            <a:avLst/>
          </a:prstGeom>
          <a:ln>
            <a:solidFill>
              <a:srgbClr val="0020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60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1752" y="61592"/>
            <a:ext cx="12073098" cy="6739258"/>
          </a:xfrm>
          <a:prstGeom prst="roundRect">
            <a:avLst>
              <a:gd name="adj" fmla="val 1164"/>
            </a:avLst>
          </a:prstGeom>
          <a:noFill/>
          <a:ln>
            <a:solidFill>
              <a:srgbClr val="6386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MH_Number_1"/>
          <p:cNvSpPr/>
          <p:nvPr>
            <p:custDataLst>
              <p:tags r:id="rId1"/>
            </p:custDataLst>
          </p:nvPr>
        </p:nvSpPr>
        <p:spPr>
          <a:xfrm>
            <a:off x="144305" y="141602"/>
            <a:ext cx="498951" cy="498614"/>
          </a:xfrm>
          <a:prstGeom prst="roundRect">
            <a:avLst>
              <a:gd name="adj" fmla="val 7615"/>
            </a:avLst>
          </a:prstGeom>
          <a:noFill/>
          <a:ln w="19050">
            <a:solidFill>
              <a:srgbClr val="5E719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/>
          <p:cNvSpPr/>
          <p:nvPr>
            <p:custDataLst>
              <p:tags r:id="rId2"/>
            </p:custDataLst>
          </p:nvPr>
        </p:nvSpPr>
        <p:spPr>
          <a:xfrm>
            <a:off x="657229" y="141602"/>
            <a:ext cx="3278929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绪论：课题来源分析</a:t>
            </a:r>
          </a:p>
        </p:txBody>
      </p:sp>
      <p:grpSp>
        <p:nvGrpSpPr>
          <p:cNvPr id="7" name="组合 23"/>
          <p:cNvGrpSpPr>
            <a:grpSpLocks/>
          </p:cNvGrpSpPr>
          <p:nvPr/>
        </p:nvGrpSpPr>
        <p:grpSpPr bwMode="auto">
          <a:xfrm>
            <a:off x="1250950" y="1636713"/>
            <a:ext cx="1350963" cy="1360487"/>
            <a:chOff x="58056" y="2076450"/>
            <a:chExt cx="1350963" cy="1360487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8056" y="2076450"/>
              <a:ext cx="1350963" cy="13604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710519" y="2755900"/>
              <a:ext cx="30163" cy="3063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696231" y="2741613"/>
              <a:ext cx="63500" cy="63500"/>
            </a:xfrm>
            <a:custGeom>
              <a:avLst/>
              <a:gdLst>
                <a:gd name="T0" fmla="*/ 2147483646 w 17"/>
                <a:gd name="T1" fmla="*/ 2147483646 h 17"/>
                <a:gd name="T2" fmla="*/ 2147483646 w 17"/>
                <a:gd name="T3" fmla="*/ 2147483646 h 17"/>
                <a:gd name="T4" fmla="*/ 2147483646 w 17"/>
                <a:gd name="T5" fmla="*/ 2147483646 h 17"/>
                <a:gd name="T6" fmla="*/ 2147483646 w 17"/>
                <a:gd name="T7" fmla="*/ 2147483646 h 17"/>
                <a:gd name="T8" fmla="*/ 2147483646 w 17"/>
                <a:gd name="T9" fmla="*/ 2147483646 h 17"/>
                <a:gd name="T10" fmla="*/ 2147483646 w 17"/>
                <a:gd name="T11" fmla="*/ 0 h 17"/>
                <a:gd name="T12" fmla="*/ 0 w 17"/>
                <a:gd name="T13" fmla="*/ 2147483646 h 17"/>
                <a:gd name="T14" fmla="*/ 2147483646 w 17"/>
                <a:gd name="T15" fmla="*/ 2147483646 h 17"/>
                <a:gd name="T16" fmla="*/ 2147483646 w 17"/>
                <a:gd name="T17" fmla="*/ 2147483646 h 17"/>
                <a:gd name="T18" fmla="*/ 2147483646 w 17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" h="17">
                  <a:moveTo>
                    <a:pt x="8" y="8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9" y="9"/>
                    <a:pt x="9" y="9"/>
                    <a:pt x="8" y="9"/>
                  </a:cubicBezTo>
                  <a:cubicBezTo>
                    <a:pt x="8" y="9"/>
                    <a:pt x="8" y="9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13"/>
                    <a:pt x="4" y="17"/>
                    <a:pt x="8" y="17"/>
                  </a:cubicBezTo>
                  <a:cubicBezTo>
                    <a:pt x="13" y="17"/>
                    <a:pt x="17" y="13"/>
                    <a:pt x="17" y="8"/>
                  </a:cubicBezTo>
                  <a:cubicBezTo>
                    <a:pt x="17" y="3"/>
                    <a:pt x="13" y="0"/>
                    <a:pt x="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534306" y="2416175"/>
              <a:ext cx="385763" cy="30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81919" y="2495550"/>
              <a:ext cx="492125" cy="600075"/>
            </a:xfrm>
            <a:custGeom>
              <a:avLst/>
              <a:gdLst>
                <a:gd name="T0" fmla="*/ 2147483646 w 310"/>
                <a:gd name="T1" fmla="*/ 2147483646 h 378"/>
                <a:gd name="T2" fmla="*/ 2147483646 w 310"/>
                <a:gd name="T3" fmla="*/ 2147483646 h 378"/>
                <a:gd name="T4" fmla="*/ 0 w 310"/>
                <a:gd name="T5" fmla="*/ 2147483646 h 378"/>
                <a:gd name="T6" fmla="*/ 2147483646 w 310"/>
                <a:gd name="T7" fmla="*/ 2147483646 h 378"/>
                <a:gd name="T8" fmla="*/ 2147483646 w 310"/>
                <a:gd name="T9" fmla="*/ 0 h 378"/>
                <a:gd name="T10" fmla="*/ 2147483646 w 310"/>
                <a:gd name="T11" fmla="*/ 0 h 378"/>
                <a:gd name="T12" fmla="*/ 2147483646 w 310"/>
                <a:gd name="T13" fmla="*/ 2147483646 h 378"/>
                <a:gd name="T14" fmla="*/ 2147483646 w 310"/>
                <a:gd name="T15" fmla="*/ 2147483646 h 378"/>
                <a:gd name="T16" fmla="*/ 2147483646 w 310"/>
                <a:gd name="T17" fmla="*/ 2147483646 h 378"/>
                <a:gd name="T18" fmla="*/ 2147483646 w 310"/>
                <a:gd name="T19" fmla="*/ 2147483646 h 378"/>
                <a:gd name="T20" fmla="*/ 2147483646 w 310"/>
                <a:gd name="T21" fmla="*/ 2147483646 h 378"/>
                <a:gd name="T22" fmla="*/ 2147483646 w 310"/>
                <a:gd name="T23" fmla="*/ 2147483646 h 378"/>
                <a:gd name="T24" fmla="*/ 2147483646 w 310"/>
                <a:gd name="T25" fmla="*/ 2147483646 h 378"/>
                <a:gd name="T26" fmla="*/ 2147483646 w 310"/>
                <a:gd name="T27" fmla="*/ 2147483646 h 378"/>
                <a:gd name="T28" fmla="*/ 2147483646 w 310"/>
                <a:gd name="T29" fmla="*/ 2147483646 h 378"/>
                <a:gd name="T30" fmla="*/ 2147483646 w 310"/>
                <a:gd name="T31" fmla="*/ 2147483646 h 378"/>
                <a:gd name="T32" fmla="*/ 2147483646 w 310"/>
                <a:gd name="T33" fmla="*/ 2147483646 h 378"/>
                <a:gd name="T34" fmla="*/ 2147483646 w 310"/>
                <a:gd name="T35" fmla="*/ 2147483646 h 37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10" h="378">
                  <a:moveTo>
                    <a:pt x="165" y="378"/>
                  </a:moveTo>
                  <a:lnTo>
                    <a:pt x="144" y="378"/>
                  </a:lnTo>
                  <a:lnTo>
                    <a:pt x="0" y="193"/>
                  </a:lnTo>
                  <a:lnTo>
                    <a:pt x="64" y="62"/>
                  </a:lnTo>
                  <a:lnTo>
                    <a:pt x="64" y="0"/>
                  </a:lnTo>
                  <a:lnTo>
                    <a:pt x="246" y="0"/>
                  </a:lnTo>
                  <a:lnTo>
                    <a:pt x="246" y="62"/>
                  </a:lnTo>
                  <a:lnTo>
                    <a:pt x="310" y="193"/>
                  </a:lnTo>
                  <a:lnTo>
                    <a:pt x="165" y="378"/>
                  </a:lnTo>
                  <a:close/>
                  <a:moveTo>
                    <a:pt x="154" y="359"/>
                  </a:moveTo>
                  <a:lnTo>
                    <a:pt x="156" y="359"/>
                  </a:lnTo>
                  <a:lnTo>
                    <a:pt x="286" y="190"/>
                  </a:lnTo>
                  <a:lnTo>
                    <a:pt x="227" y="66"/>
                  </a:lnTo>
                  <a:lnTo>
                    <a:pt x="227" y="19"/>
                  </a:lnTo>
                  <a:lnTo>
                    <a:pt x="83" y="19"/>
                  </a:lnTo>
                  <a:lnTo>
                    <a:pt x="83" y="66"/>
                  </a:lnTo>
                  <a:lnTo>
                    <a:pt x="21" y="190"/>
                  </a:lnTo>
                  <a:lnTo>
                    <a:pt x="154" y="3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24"/>
          <p:cNvGrpSpPr>
            <a:grpSpLocks/>
          </p:cNvGrpSpPr>
          <p:nvPr/>
        </p:nvGrpSpPr>
        <p:grpSpPr bwMode="auto">
          <a:xfrm>
            <a:off x="4035425" y="1636713"/>
            <a:ext cx="1339850" cy="1349375"/>
            <a:chOff x="3706131" y="2082800"/>
            <a:chExt cx="1339850" cy="1349375"/>
          </a:xfrm>
        </p:grpSpPr>
        <p:sp>
          <p:nvSpPr>
            <p:cNvPr id="14" name="Oval 10"/>
            <p:cNvSpPr>
              <a:spLocks noChangeArrowheads="1"/>
            </p:cNvSpPr>
            <p:nvPr/>
          </p:nvSpPr>
          <p:spPr bwMode="auto">
            <a:xfrm>
              <a:off x="3706131" y="2082800"/>
              <a:ext cx="1339850" cy="13493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4006169" y="2479675"/>
              <a:ext cx="709613" cy="465137"/>
            </a:xfrm>
            <a:custGeom>
              <a:avLst/>
              <a:gdLst>
                <a:gd name="T0" fmla="*/ 2147483646 w 189"/>
                <a:gd name="T1" fmla="*/ 2147483646 h 123"/>
                <a:gd name="T2" fmla="*/ 2147483646 w 189"/>
                <a:gd name="T3" fmla="*/ 2147483646 h 123"/>
                <a:gd name="T4" fmla="*/ 0 w 189"/>
                <a:gd name="T5" fmla="*/ 2147483646 h 123"/>
                <a:gd name="T6" fmla="*/ 0 w 189"/>
                <a:gd name="T7" fmla="*/ 2147483646 h 123"/>
                <a:gd name="T8" fmla="*/ 2147483646 w 189"/>
                <a:gd name="T9" fmla="*/ 0 h 123"/>
                <a:gd name="T10" fmla="*/ 2147483646 w 189"/>
                <a:gd name="T11" fmla="*/ 0 h 123"/>
                <a:gd name="T12" fmla="*/ 2147483646 w 189"/>
                <a:gd name="T13" fmla="*/ 2147483646 h 123"/>
                <a:gd name="T14" fmla="*/ 2147483646 w 189"/>
                <a:gd name="T15" fmla="*/ 2147483646 h 123"/>
                <a:gd name="T16" fmla="*/ 2147483646 w 189"/>
                <a:gd name="T17" fmla="*/ 2147483646 h 123"/>
                <a:gd name="T18" fmla="*/ 2147483646 w 189"/>
                <a:gd name="T19" fmla="*/ 2147483646 h 123"/>
                <a:gd name="T20" fmla="*/ 2147483646 w 189"/>
                <a:gd name="T21" fmla="*/ 2147483646 h 123"/>
                <a:gd name="T22" fmla="*/ 2147483646 w 189"/>
                <a:gd name="T23" fmla="*/ 2147483646 h 123"/>
                <a:gd name="T24" fmla="*/ 2147483646 w 189"/>
                <a:gd name="T25" fmla="*/ 2147483646 h 123"/>
                <a:gd name="T26" fmla="*/ 2147483646 w 189"/>
                <a:gd name="T27" fmla="*/ 2147483646 h 12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89" h="123">
                  <a:moveTo>
                    <a:pt x="185" y="123"/>
                  </a:moveTo>
                  <a:cubicBezTo>
                    <a:pt x="4" y="123"/>
                    <a:pt x="4" y="123"/>
                    <a:pt x="4" y="123"/>
                  </a:cubicBezTo>
                  <a:cubicBezTo>
                    <a:pt x="2" y="123"/>
                    <a:pt x="0" y="121"/>
                    <a:pt x="0" y="11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7" y="0"/>
                    <a:pt x="189" y="2"/>
                    <a:pt x="189" y="4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89" y="121"/>
                    <a:pt x="187" y="123"/>
                    <a:pt x="185" y="123"/>
                  </a:cubicBezTo>
                  <a:close/>
                  <a:moveTo>
                    <a:pt x="8" y="115"/>
                  </a:moveTo>
                  <a:cubicBezTo>
                    <a:pt x="181" y="115"/>
                    <a:pt x="181" y="115"/>
                    <a:pt x="181" y="115"/>
                  </a:cubicBezTo>
                  <a:cubicBezTo>
                    <a:pt x="181" y="8"/>
                    <a:pt x="181" y="8"/>
                    <a:pt x="181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4066494" y="2540000"/>
              <a:ext cx="585788" cy="341312"/>
            </a:xfrm>
            <a:custGeom>
              <a:avLst/>
              <a:gdLst>
                <a:gd name="T0" fmla="*/ 2147483646 w 156"/>
                <a:gd name="T1" fmla="*/ 2147483646 h 90"/>
                <a:gd name="T2" fmla="*/ 2147483646 w 156"/>
                <a:gd name="T3" fmla="*/ 2147483646 h 90"/>
                <a:gd name="T4" fmla="*/ 0 w 156"/>
                <a:gd name="T5" fmla="*/ 2147483646 h 90"/>
                <a:gd name="T6" fmla="*/ 0 w 156"/>
                <a:gd name="T7" fmla="*/ 2147483646 h 90"/>
                <a:gd name="T8" fmla="*/ 2147483646 w 156"/>
                <a:gd name="T9" fmla="*/ 0 h 90"/>
                <a:gd name="T10" fmla="*/ 2147483646 w 156"/>
                <a:gd name="T11" fmla="*/ 0 h 90"/>
                <a:gd name="T12" fmla="*/ 2147483646 w 156"/>
                <a:gd name="T13" fmla="*/ 2147483646 h 90"/>
                <a:gd name="T14" fmla="*/ 2147483646 w 156"/>
                <a:gd name="T15" fmla="*/ 2147483646 h 90"/>
                <a:gd name="T16" fmla="*/ 2147483646 w 156"/>
                <a:gd name="T17" fmla="*/ 2147483646 h 90"/>
                <a:gd name="T18" fmla="*/ 2147483646 w 156"/>
                <a:gd name="T19" fmla="*/ 2147483646 h 90"/>
                <a:gd name="T20" fmla="*/ 2147483646 w 156"/>
                <a:gd name="T21" fmla="*/ 2147483646 h 90"/>
                <a:gd name="T22" fmla="*/ 2147483646 w 156"/>
                <a:gd name="T23" fmla="*/ 2147483646 h 90"/>
                <a:gd name="T24" fmla="*/ 2147483646 w 156"/>
                <a:gd name="T25" fmla="*/ 2147483646 h 90"/>
                <a:gd name="T26" fmla="*/ 2147483646 w 156"/>
                <a:gd name="T27" fmla="*/ 2147483646 h 9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56" h="90">
                  <a:moveTo>
                    <a:pt x="152" y="90"/>
                  </a:moveTo>
                  <a:cubicBezTo>
                    <a:pt x="4" y="90"/>
                    <a:pt x="4" y="90"/>
                    <a:pt x="4" y="90"/>
                  </a:cubicBezTo>
                  <a:cubicBezTo>
                    <a:pt x="2" y="90"/>
                    <a:pt x="0" y="89"/>
                    <a:pt x="0" y="8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4" y="0"/>
                    <a:pt x="156" y="2"/>
                    <a:pt x="156" y="4"/>
                  </a:cubicBezTo>
                  <a:cubicBezTo>
                    <a:pt x="156" y="86"/>
                    <a:pt x="156" y="86"/>
                    <a:pt x="156" y="86"/>
                  </a:cubicBezTo>
                  <a:cubicBezTo>
                    <a:pt x="156" y="89"/>
                    <a:pt x="154" y="90"/>
                    <a:pt x="152" y="90"/>
                  </a:cubicBezTo>
                  <a:close/>
                  <a:moveTo>
                    <a:pt x="8" y="82"/>
                  </a:moveTo>
                  <a:cubicBezTo>
                    <a:pt x="148" y="82"/>
                    <a:pt x="148" y="82"/>
                    <a:pt x="148" y="82"/>
                  </a:cubicBezTo>
                  <a:cubicBezTo>
                    <a:pt x="148" y="8"/>
                    <a:pt x="148" y="8"/>
                    <a:pt x="1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3920444" y="3005138"/>
              <a:ext cx="889000" cy="30162"/>
            </a:xfrm>
            <a:custGeom>
              <a:avLst/>
              <a:gdLst>
                <a:gd name="T0" fmla="*/ 2147483646 w 237"/>
                <a:gd name="T1" fmla="*/ 2147483646 h 8"/>
                <a:gd name="T2" fmla="*/ 2147483646 w 237"/>
                <a:gd name="T3" fmla="*/ 2147483646 h 8"/>
                <a:gd name="T4" fmla="*/ 0 w 237"/>
                <a:gd name="T5" fmla="*/ 2147483646 h 8"/>
                <a:gd name="T6" fmla="*/ 2147483646 w 237"/>
                <a:gd name="T7" fmla="*/ 0 h 8"/>
                <a:gd name="T8" fmla="*/ 2147483646 w 237"/>
                <a:gd name="T9" fmla="*/ 0 h 8"/>
                <a:gd name="T10" fmla="*/ 2147483646 w 237"/>
                <a:gd name="T11" fmla="*/ 2147483646 h 8"/>
                <a:gd name="T12" fmla="*/ 2147483646 w 237"/>
                <a:gd name="T13" fmla="*/ 2147483646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7" h="8">
                  <a:moveTo>
                    <a:pt x="233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3" y="0"/>
                    <a:pt x="233" y="0"/>
                    <a:pt x="233" y="0"/>
                  </a:cubicBezTo>
                  <a:cubicBezTo>
                    <a:pt x="235" y="0"/>
                    <a:pt x="237" y="2"/>
                    <a:pt x="237" y="4"/>
                  </a:cubicBezTo>
                  <a:cubicBezTo>
                    <a:pt x="237" y="6"/>
                    <a:pt x="235" y="8"/>
                    <a:pt x="233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组合 25"/>
          <p:cNvGrpSpPr>
            <a:grpSpLocks/>
          </p:cNvGrpSpPr>
          <p:nvPr/>
        </p:nvGrpSpPr>
        <p:grpSpPr bwMode="auto">
          <a:xfrm>
            <a:off x="6808788" y="1636713"/>
            <a:ext cx="1336675" cy="1346200"/>
            <a:chOff x="7249431" y="2082800"/>
            <a:chExt cx="1336675" cy="1346200"/>
          </a:xfrm>
        </p:grpSpPr>
        <p:sp>
          <p:nvSpPr>
            <p:cNvPr id="19" name="Oval 14"/>
            <p:cNvSpPr>
              <a:spLocks noChangeArrowheads="1"/>
            </p:cNvSpPr>
            <p:nvPr/>
          </p:nvSpPr>
          <p:spPr bwMode="auto">
            <a:xfrm>
              <a:off x="7249431" y="2082800"/>
              <a:ext cx="1336675" cy="1346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7576456" y="2389188"/>
              <a:ext cx="682625" cy="687387"/>
            </a:xfrm>
            <a:custGeom>
              <a:avLst/>
              <a:gdLst>
                <a:gd name="T0" fmla="*/ 2147483646 w 182"/>
                <a:gd name="T1" fmla="*/ 2147483646 h 182"/>
                <a:gd name="T2" fmla="*/ 2147483646 w 182"/>
                <a:gd name="T3" fmla="*/ 2147483646 h 182"/>
                <a:gd name="T4" fmla="*/ 2147483646 w 182"/>
                <a:gd name="T5" fmla="*/ 2147483646 h 182"/>
                <a:gd name="T6" fmla="*/ 2147483646 w 182"/>
                <a:gd name="T7" fmla="*/ 2147483646 h 182"/>
                <a:gd name="T8" fmla="*/ 2147483646 w 182"/>
                <a:gd name="T9" fmla="*/ 2147483646 h 182"/>
                <a:gd name="T10" fmla="*/ 0 w 182"/>
                <a:gd name="T11" fmla="*/ 2147483646 h 182"/>
                <a:gd name="T12" fmla="*/ 2147483646 w 182"/>
                <a:gd name="T13" fmla="*/ 2147483646 h 182"/>
                <a:gd name="T14" fmla="*/ 2147483646 w 182"/>
                <a:gd name="T15" fmla="*/ 2147483646 h 182"/>
                <a:gd name="T16" fmla="*/ 2147483646 w 182"/>
                <a:gd name="T17" fmla="*/ 2147483646 h 182"/>
                <a:gd name="T18" fmla="*/ 2147483646 w 182"/>
                <a:gd name="T19" fmla="*/ 2147483646 h 182"/>
                <a:gd name="T20" fmla="*/ 2147483646 w 182"/>
                <a:gd name="T21" fmla="*/ 2147483646 h 182"/>
                <a:gd name="T22" fmla="*/ 2147483646 w 182"/>
                <a:gd name="T23" fmla="*/ 0 h 182"/>
                <a:gd name="T24" fmla="*/ 2147483646 w 182"/>
                <a:gd name="T25" fmla="*/ 2147483646 h 182"/>
                <a:gd name="T26" fmla="*/ 2147483646 w 182"/>
                <a:gd name="T27" fmla="*/ 2147483646 h 182"/>
                <a:gd name="T28" fmla="*/ 2147483646 w 182"/>
                <a:gd name="T29" fmla="*/ 2147483646 h 182"/>
                <a:gd name="T30" fmla="*/ 2147483646 w 182"/>
                <a:gd name="T31" fmla="*/ 2147483646 h 182"/>
                <a:gd name="T32" fmla="*/ 2147483646 w 182"/>
                <a:gd name="T33" fmla="*/ 2147483646 h 182"/>
                <a:gd name="T34" fmla="*/ 2147483646 w 182"/>
                <a:gd name="T35" fmla="*/ 2147483646 h 182"/>
                <a:gd name="T36" fmla="*/ 2147483646 w 182"/>
                <a:gd name="T37" fmla="*/ 2147483646 h 182"/>
                <a:gd name="T38" fmla="*/ 2147483646 w 182"/>
                <a:gd name="T39" fmla="*/ 2147483646 h 182"/>
                <a:gd name="T40" fmla="*/ 2147483646 w 182"/>
                <a:gd name="T41" fmla="*/ 2147483646 h 182"/>
                <a:gd name="T42" fmla="*/ 2147483646 w 182"/>
                <a:gd name="T43" fmla="*/ 2147483646 h 182"/>
                <a:gd name="T44" fmla="*/ 2147483646 w 182"/>
                <a:gd name="T45" fmla="*/ 2147483646 h 182"/>
                <a:gd name="T46" fmla="*/ 2147483646 w 182"/>
                <a:gd name="T47" fmla="*/ 2147483646 h 182"/>
                <a:gd name="T48" fmla="*/ 2147483646 w 182"/>
                <a:gd name="T49" fmla="*/ 2147483646 h 182"/>
                <a:gd name="T50" fmla="*/ 2147483646 w 182"/>
                <a:gd name="T51" fmla="*/ 2147483646 h 182"/>
                <a:gd name="T52" fmla="*/ 2147483646 w 182"/>
                <a:gd name="T53" fmla="*/ 2147483646 h 182"/>
                <a:gd name="T54" fmla="*/ 2147483646 w 182"/>
                <a:gd name="T55" fmla="*/ 2147483646 h 182"/>
                <a:gd name="T56" fmla="*/ 2147483646 w 182"/>
                <a:gd name="T57" fmla="*/ 2147483646 h 182"/>
                <a:gd name="T58" fmla="*/ 2147483646 w 182"/>
                <a:gd name="T59" fmla="*/ 2147483646 h 182"/>
                <a:gd name="T60" fmla="*/ 2147483646 w 182"/>
                <a:gd name="T61" fmla="*/ 2147483646 h 182"/>
                <a:gd name="T62" fmla="*/ 2147483646 w 182"/>
                <a:gd name="T63" fmla="*/ 2147483646 h 182"/>
                <a:gd name="T64" fmla="*/ 2147483646 w 182"/>
                <a:gd name="T65" fmla="*/ 2147483646 h 182"/>
                <a:gd name="T66" fmla="*/ 2147483646 w 182"/>
                <a:gd name="T67" fmla="*/ 2147483646 h 182"/>
                <a:gd name="T68" fmla="*/ 2147483646 w 182"/>
                <a:gd name="T69" fmla="*/ 2147483646 h 182"/>
                <a:gd name="T70" fmla="*/ 2147483646 w 182"/>
                <a:gd name="T71" fmla="*/ 2147483646 h 182"/>
                <a:gd name="T72" fmla="*/ 2147483646 w 182"/>
                <a:gd name="T73" fmla="*/ 2147483646 h 182"/>
                <a:gd name="T74" fmla="*/ 2147483646 w 182"/>
                <a:gd name="T75" fmla="*/ 2147483646 h 182"/>
                <a:gd name="T76" fmla="*/ 2147483646 w 182"/>
                <a:gd name="T77" fmla="*/ 2147483646 h 182"/>
                <a:gd name="T78" fmla="*/ 2147483646 w 182"/>
                <a:gd name="T79" fmla="*/ 2147483646 h 182"/>
                <a:gd name="T80" fmla="*/ 2147483646 w 182"/>
                <a:gd name="T81" fmla="*/ 2147483646 h 182"/>
                <a:gd name="T82" fmla="*/ 2147483646 w 182"/>
                <a:gd name="T83" fmla="*/ 2147483646 h 182"/>
                <a:gd name="T84" fmla="*/ 2147483646 w 182"/>
                <a:gd name="T85" fmla="*/ 2147483646 h 182"/>
                <a:gd name="T86" fmla="*/ 2147483646 w 182"/>
                <a:gd name="T87" fmla="*/ 2147483646 h 182"/>
                <a:gd name="T88" fmla="*/ 2147483646 w 182"/>
                <a:gd name="T89" fmla="*/ 2147483646 h 182"/>
                <a:gd name="T90" fmla="*/ 2147483646 w 182"/>
                <a:gd name="T91" fmla="*/ 2147483646 h 182"/>
                <a:gd name="T92" fmla="*/ 2147483646 w 182"/>
                <a:gd name="T93" fmla="*/ 2147483646 h 182"/>
                <a:gd name="T94" fmla="*/ 2147483646 w 182"/>
                <a:gd name="T95" fmla="*/ 2147483646 h 182"/>
                <a:gd name="T96" fmla="*/ 2147483646 w 182"/>
                <a:gd name="T97" fmla="*/ 2147483646 h 182"/>
                <a:gd name="T98" fmla="*/ 2147483646 w 182"/>
                <a:gd name="T99" fmla="*/ 2147483646 h 18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82" h="182">
                  <a:moveTo>
                    <a:pt x="102" y="182"/>
                  </a:moveTo>
                  <a:cubicBezTo>
                    <a:pt x="81" y="182"/>
                    <a:pt x="81" y="182"/>
                    <a:pt x="81" y="182"/>
                  </a:cubicBezTo>
                  <a:cubicBezTo>
                    <a:pt x="76" y="182"/>
                    <a:pt x="71" y="178"/>
                    <a:pt x="71" y="172"/>
                  </a:cubicBezTo>
                  <a:cubicBezTo>
                    <a:pt x="71" y="159"/>
                    <a:pt x="71" y="159"/>
                    <a:pt x="71" y="159"/>
                  </a:cubicBezTo>
                  <a:cubicBezTo>
                    <a:pt x="71" y="158"/>
                    <a:pt x="70" y="156"/>
                    <a:pt x="69" y="155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0" y="152"/>
                    <a:pt x="59" y="152"/>
                    <a:pt x="58" y="153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44" y="166"/>
                    <a:pt x="38" y="166"/>
                    <a:pt x="34" y="163"/>
                  </a:cubicBezTo>
                  <a:cubicBezTo>
                    <a:pt x="20" y="148"/>
                    <a:pt x="20" y="148"/>
                    <a:pt x="20" y="148"/>
                  </a:cubicBezTo>
                  <a:cubicBezTo>
                    <a:pt x="18" y="146"/>
                    <a:pt x="17" y="144"/>
                    <a:pt x="17" y="141"/>
                  </a:cubicBezTo>
                  <a:cubicBezTo>
                    <a:pt x="17" y="139"/>
                    <a:pt x="18" y="136"/>
                    <a:pt x="20" y="134"/>
                  </a:cubicBezTo>
                  <a:cubicBezTo>
                    <a:pt x="29" y="125"/>
                    <a:pt x="29" y="125"/>
                    <a:pt x="29" y="125"/>
                  </a:cubicBezTo>
                  <a:cubicBezTo>
                    <a:pt x="30" y="124"/>
                    <a:pt x="31" y="122"/>
                    <a:pt x="30" y="120"/>
                  </a:cubicBezTo>
                  <a:cubicBezTo>
                    <a:pt x="27" y="114"/>
                    <a:pt x="27" y="114"/>
                    <a:pt x="27" y="114"/>
                  </a:cubicBezTo>
                  <a:cubicBezTo>
                    <a:pt x="27" y="113"/>
                    <a:pt x="25" y="111"/>
                    <a:pt x="24" y="111"/>
                  </a:cubicBezTo>
                  <a:cubicBezTo>
                    <a:pt x="10" y="111"/>
                    <a:pt x="10" y="111"/>
                    <a:pt x="10" y="111"/>
                  </a:cubicBezTo>
                  <a:cubicBezTo>
                    <a:pt x="5" y="111"/>
                    <a:pt x="0" y="107"/>
                    <a:pt x="0" y="10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75"/>
                    <a:pt x="5" y="71"/>
                    <a:pt x="10" y="71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5" y="71"/>
                    <a:pt x="27" y="70"/>
                    <a:pt x="27" y="68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1" y="60"/>
                    <a:pt x="30" y="58"/>
                    <a:pt x="29" y="57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8" y="46"/>
                    <a:pt x="17" y="44"/>
                    <a:pt x="17" y="41"/>
                  </a:cubicBezTo>
                  <a:cubicBezTo>
                    <a:pt x="17" y="38"/>
                    <a:pt x="18" y="36"/>
                    <a:pt x="20" y="34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8" y="16"/>
                    <a:pt x="44" y="16"/>
                    <a:pt x="48" y="1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9" y="30"/>
                    <a:pt x="61" y="30"/>
                    <a:pt x="62" y="30"/>
                  </a:cubicBezTo>
                  <a:cubicBezTo>
                    <a:pt x="68" y="27"/>
                    <a:pt x="68" y="27"/>
                    <a:pt x="68" y="27"/>
                  </a:cubicBezTo>
                  <a:cubicBezTo>
                    <a:pt x="70" y="26"/>
                    <a:pt x="71" y="25"/>
                    <a:pt x="71" y="23"/>
                  </a:cubicBezTo>
                  <a:cubicBezTo>
                    <a:pt x="71" y="10"/>
                    <a:pt x="71" y="10"/>
                    <a:pt x="71" y="10"/>
                  </a:cubicBezTo>
                  <a:cubicBezTo>
                    <a:pt x="71" y="4"/>
                    <a:pt x="76" y="0"/>
                    <a:pt x="81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7" y="0"/>
                    <a:pt x="112" y="4"/>
                    <a:pt x="112" y="10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5"/>
                    <a:pt x="113" y="26"/>
                    <a:pt x="114" y="27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2" y="30"/>
                    <a:pt x="124" y="30"/>
                    <a:pt x="125" y="29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138" y="16"/>
                    <a:pt x="145" y="16"/>
                    <a:pt x="148" y="19"/>
                  </a:cubicBezTo>
                  <a:cubicBezTo>
                    <a:pt x="163" y="34"/>
                    <a:pt x="163" y="34"/>
                    <a:pt x="163" y="34"/>
                  </a:cubicBezTo>
                  <a:cubicBezTo>
                    <a:pt x="165" y="36"/>
                    <a:pt x="166" y="38"/>
                    <a:pt x="166" y="41"/>
                  </a:cubicBezTo>
                  <a:cubicBezTo>
                    <a:pt x="166" y="44"/>
                    <a:pt x="165" y="46"/>
                    <a:pt x="163" y="48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53" y="58"/>
                    <a:pt x="152" y="60"/>
                    <a:pt x="153" y="62"/>
                  </a:cubicBezTo>
                  <a:cubicBezTo>
                    <a:pt x="156" y="68"/>
                    <a:pt x="156" y="68"/>
                    <a:pt x="156" y="68"/>
                  </a:cubicBezTo>
                  <a:cubicBezTo>
                    <a:pt x="156" y="70"/>
                    <a:pt x="158" y="71"/>
                    <a:pt x="159" y="71"/>
                  </a:cubicBezTo>
                  <a:cubicBezTo>
                    <a:pt x="173" y="71"/>
                    <a:pt x="173" y="71"/>
                    <a:pt x="173" y="71"/>
                  </a:cubicBezTo>
                  <a:cubicBezTo>
                    <a:pt x="178" y="71"/>
                    <a:pt x="182" y="75"/>
                    <a:pt x="182" y="81"/>
                  </a:cubicBezTo>
                  <a:cubicBezTo>
                    <a:pt x="182" y="101"/>
                    <a:pt x="182" y="101"/>
                    <a:pt x="182" y="101"/>
                  </a:cubicBezTo>
                  <a:cubicBezTo>
                    <a:pt x="182" y="107"/>
                    <a:pt x="178" y="111"/>
                    <a:pt x="173" y="111"/>
                  </a:cubicBezTo>
                  <a:cubicBezTo>
                    <a:pt x="159" y="111"/>
                    <a:pt x="159" y="111"/>
                    <a:pt x="159" y="111"/>
                  </a:cubicBezTo>
                  <a:cubicBezTo>
                    <a:pt x="158" y="111"/>
                    <a:pt x="156" y="112"/>
                    <a:pt x="156" y="114"/>
                  </a:cubicBezTo>
                  <a:cubicBezTo>
                    <a:pt x="153" y="120"/>
                    <a:pt x="153" y="120"/>
                    <a:pt x="153" y="120"/>
                  </a:cubicBezTo>
                  <a:cubicBezTo>
                    <a:pt x="152" y="122"/>
                    <a:pt x="153" y="124"/>
                    <a:pt x="154" y="125"/>
                  </a:cubicBezTo>
                  <a:cubicBezTo>
                    <a:pt x="163" y="134"/>
                    <a:pt x="163" y="134"/>
                    <a:pt x="163" y="134"/>
                  </a:cubicBezTo>
                  <a:cubicBezTo>
                    <a:pt x="165" y="136"/>
                    <a:pt x="166" y="139"/>
                    <a:pt x="166" y="141"/>
                  </a:cubicBezTo>
                  <a:cubicBezTo>
                    <a:pt x="166" y="144"/>
                    <a:pt x="165" y="146"/>
                    <a:pt x="163" y="148"/>
                  </a:cubicBezTo>
                  <a:cubicBezTo>
                    <a:pt x="148" y="163"/>
                    <a:pt x="148" y="163"/>
                    <a:pt x="148" y="163"/>
                  </a:cubicBezTo>
                  <a:cubicBezTo>
                    <a:pt x="145" y="166"/>
                    <a:pt x="138" y="166"/>
                    <a:pt x="135" y="163"/>
                  </a:cubicBezTo>
                  <a:cubicBezTo>
                    <a:pt x="125" y="153"/>
                    <a:pt x="125" y="153"/>
                    <a:pt x="125" y="153"/>
                  </a:cubicBezTo>
                  <a:cubicBezTo>
                    <a:pt x="124" y="152"/>
                    <a:pt x="122" y="152"/>
                    <a:pt x="121" y="153"/>
                  </a:cubicBezTo>
                  <a:cubicBezTo>
                    <a:pt x="114" y="155"/>
                    <a:pt x="114" y="155"/>
                    <a:pt x="114" y="155"/>
                  </a:cubicBezTo>
                  <a:cubicBezTo>
                    <a:pt x="113" y="156"/>
                    <a:pt x="112" y="158"/>
                    <a:pt x="112" y="159"/>
                  </a:cubicBezTo>
                  <a:cubicBezTo>
                    <a:pt x="112" y="172"/>
                    <a:pt x="112" y="172"/>
                    <a:pt x="112" y="172"/>
                  </a:cubicBezTo>
                  <a:cubicBezTo>
                    <a:pt x="112" y="178"/>
                    <a:pt x="107" y="182"/>
                    <a:pt x="102" y="182"/>
                  </a:cubicBezTo>
                  <a:close/>
                  <a:moveTo>
                    <a:pt x="61" y="144"/>
                  </a:moveTo>
                  <a:cubicBezTo>
                    <a:pt x="62" y="144"/>
                    <a:pt x="64" y="145"/>
                    <a:pt x="66" y="145"/>
                  </a:cubicBezTo>
                  <a:cubicBezTo>
                    <a:pt x="71" y="148"/>
                    <a:pt x="71" y="148"/>
                    <a:pt x="71" y="148"/>
                  </a:cubicBezTo>
                  <a:cubicBezTo>
                    <a:pt x="76" y="149"/>
                    <a:pt x="79" y="154"/>
                    <a:pt x="79" y="159"/>
                  </a:cubicBezTo>
                  <a:cubicBezTo>
                    <a:pt x="79" y="172"/>
                    <a:pt x="79" y="172"/>
                    <a:pt x="79" y="172"/>
                  </a:cubicBezTo>
                  <a:cubicBezTo>
                    <a:pt x="79" y="173"/>
                    <a:pt x="80" y="174"/>
                    <a:pt x="81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3" y="174"/>
                    <a:pt x="103" y="173"/>
                    <a:pt x="103" y="172"/>
                  </a:cubicBezTo>
                  <a:cubicBezTo>
                    <a:pt x="103" y="159"/>
                    <a:pt x="103" y="159"/>
                    <a:pt x="103" y="159"/>
                  </a:cubicBezTo>
                  <a:cubicBezTo>
                    <a:pt x="103" y="154"/>
                    <a:pt x="107" y="149"/>
                    <a:pt x="112" y="148"/>
                  </a:cubicBezTo>
                  <a:cubicBezTo>
                    <a:pt x="117" y="145"/>
                    <a:pt x="117" y="145"/>
                    <a:pt x="117" y="145"/>
                  </a:cubicBezTo>
                  <a:cubicBezTo>
                    <a:pt x="119" y="145"/>
                    <a:pt x="120" y="144"/>
                    <a:pt x="122" y="144"/>
                  </a:cubicBezTo>
                  <a:cubicBezTo>
                    <a:pt x="126" y="144"/>
                    <a:pt x="129" y="145"/>
                    <a:pt x="131" y="148"/>
                  </a:cubicBezTo>
                  <a:cubicBezTo>
                    <a:pt x="140" y="157"/>
                    <a:pt x="140" y="157"/>
                    <a:pt x="140" y="157"/>
                  </a:cubicBezTo>
                  <a:cubicBezTo>
                    <a:pt x="141" y="158"/>
                    <a:pt x="142" y="158"/>
                    <a:pt x="143" y="157"/>
                  </a:cubicBezTo>
                  <a:cubicBezTo>
                    <a:pt x="157" y="142"/>
                    <a:pt x="157" y="142"/>
                    <a:pt x="157" y="142"/>
                  </a:cubicBezTo>
                  <a:cubicBezTo>
                    <a:pt x="158" y="142"/>
                    <a:pt x="158" y="141"/>
                    <a:pt x="158" y="141"/>
                  </a:cubicBezTo>
                  <a:cubicBezTo>
                    <a:pt x="158" y="141"/>
                    <a:pt x="158" y="140"/>
                    <a:pt x="157" y="140"/>
                  </a:cubicBezTo>
                  <a:cubicBezTo>
                    <a:pt x="148" y="131"/>
                    <a:pt x="148" y="131"/>
                    <a:pt x="148" y="131"/>
                  </a:cubicBezTo>
                  <a:cubicBezTo>
                    <a:pt x="144" y="127"/>
                    <a:pt x="143" y="121"/>
                    <a:pt x="146" y="117"/>
                  </a:cubicBezTo>
                  <a:cubicBezTo>
                    <a:pt x="148" y="111"/>
                    <a:pt x="148" y="111"/>
                    <a:pt x="148" y="111"/>
                  </a:cubicBezTo>
                  <a:cubicBezTo>
                    <a:pt x="149" y="107"/>
                    <a:pt x="154" y="103"/>
                    <a:pt x="159" y="103"/>
                  </a:cubicBezTo>
                  <a:cubicBezTo>
                    <a:pt x="173" y="103"/>
                    <a:pt x="173" y="103"/>
                    <a:pt x="173" y="103"/>
                  </a:cubicBezTo>
                  <a:cubicBezTo>
                    <a:pt x="174" y="103"/>
                    <a:pt x="174" y="102"/>
                    <a:pt x="174" y="10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80"/>
                    <a:pt x="174" y="79"/>
                    <a:pt x="173" y="79"/>
                  </a:cubicBezTo>
                  <a:cubicBezTo>
                    <a:pt x="159" y="79"/>
                    <a:pt x="159" y="79"/>
                    <a:pt x="159" y="79"/>
                  </a:cubicBezTo>
                  <a:cubicBezTo>
                    <a:pt x="154" y="79"/>
                    <a:pt x="149" y="76"/>
                    <a:pt x="148" y="71"/>
                  </a:cubicBezTo>
                  <a:cubicBezTo>
                    <a:pt x="146" y="65"/>
                    <a:pt x="146" y="65"/>
                    <a:pt x="146" y="65"/>
                  </a:cubicBezTo>
                  <a:cubicBezTo>
                    <a:pt x="143" y="61"/>
                    <a:pt x="144" y="55"/>
                    <a:pt x="148" y="52"/>
                  </a:cubicBezTo>
                  <a:cubicBezTo>
                    <a:pt x="157" y="42"/>
                    <a:pt x="157" y="42"/>
                    <a:pt x="157" y="42"/>
                  </a:cubicBezTo>
                  <a:cubicBezTo>
                    <a:pt x="158" y="42"/>
                    <a:pt x="158" y="41"/>
                    <a:pt x="158" y="41"/>
                  </a:cubicBezTo>
                  <a:cubicBezTo>
                    <a:pt x="158" y="41"/>
                    <a:pt x="158" y="40"/>
                    <a:pt x="157" y="40"/>
                  </a:cubicBezTo>
                  <a:cubicBezTo>
                    <a:pt x="143" y="25"/>
                    <a:pt x="143" y="25"/>
                    <a:pt x="143" y="25"/>
                  </a:cubicBezTo>
                  <a:cubicBezTo>
                    <a:pt x="142" y="24"/>
                    <a:pt x="141" y="24"/>
                    <a:pt x="140" y="25"/>
                  </a:cubicBezTo>
                  <a:cubicBezTo>
                    <a:pt x="131" y="35"/>
                    <a:pt x="131" y="35"/>
                    <a:pt x="131" y="35"/>
                  </a:cubicBezTo>
                  <a:cubicBezTo>
                    <a:pt x="128" y="38"/>
                    <a:pt x="121" y="39"/>
                    <a:pt x="117" y="37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07" y="33"/>
                    <a:pt x="103" y="28"/>
                    <a:pt x="103" y="23"/>
                  </a:cubicBezTo>
                  <a:cubicBezTo>
                    <a:pt x="103" y="10"/>
                    <a:pt x="103" y="10"/>
                    <a:pt x="103" y="10"/>
                  </a:cubicBezTo>
                  <a:cubicBezTo>
                    <a:pt x="103" y="9"/>
                    <a:pt x="103" y="8"/>
                    <a:pt x="102" y="8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80" y="8"/>
                    <a:pt x="79" y="9"/>
                    <a:pt x="79" y="10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9" y="28"/>
                    <a:pt x="76" y="33"/>
                    <a:pt x="71" y="35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4" y="38"/>
                    <a:pt x="62" y="38"/>
                    <a:pt x="61" y="38"/>
                  </a:cubicBezTo>
                  <a:cubicBezTo>
                    <a:pt x="57" y="38"/>
                    <a:pt x="54" y="37"/>
                    <a:pt x="52" y="3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24"/>
                    <a:pt x="41" y="24"/>
                    <a:pt x="40" y="25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0"/>
                    <a:pt x="25" y="41"/>
                    <a:pt x="25" y="41"/>
                  </a:cubicBezTo>
                  <a:cubicBezTo>
                    <a:pt x="25" y="41"/>
                    <a:pt x="25" y="42"/>
                    <a:pt x="25" y="42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8" y="55"/>
                    <a:pt x="39" y="61"/>
                    <a:pt x="37" y="65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33" y="76"/>
                    <a:pt x="28" y="79"/>
                    <a:pt x="24" y="79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9" y="79"/>
                    <a:pt x="8" y="80"/>
                    <a:pt x="8" y="81"/>
                  </a:cubicBezTo>
                  <a:cubicBezTo>
                    <a:pt x="8" y="101"/>
                    <a:pt x="8" y="101"/>
                    <a:pt x="8" y="101"/>
                  </a:cubicBezTo>
                  <a:cubicBezTo>
                    <a:pt x="8" y="102"/>
                    <a:pt x="9" y="103"/>
                    <a:pt x="10" y="103"/>
                  </a:cubicBezTo>
                  <a:cubicBezTo>
                    <a:pt x="24" y="103"/>
                    <a:pt x="24" y="103"/>
                    <a:pt x="24" y="103"/>
                  </a:cubicBezTo>
                  <a:cubicBezTo>
                    <a:pt x="28" y="103"/>
                    <a:pt x="33" y="107"/>
                    <a:pt x="35" y="111"/>
                  </a:cubicBezTo>
                  <a:cubicBezTo>
                    <a:pt x="37" y="117"/>
                    <a:pt x="37" y="117"/>
                    <a:pt x="37" y="117"/>
                  </a:cubicBezTo>
                  <a:cubicBezTo>
                    <a:pt x="39" y="121"/>
                    <a:pt x="38" y="127"/>
                    <a:pt x="35" y="131"/>
                  </a:cubicBezTo>
                  <a:cubicBezTo>
                    <a:pt x="25" y="140"/>
                    <a:pt x="25" y="140"/>
                    <a:pt x="25" y="140"/>
                  </a:cubicBezTo>
                  <a:cubicBezTo>
                    <a:pt x="25" y="140"/>
                    <a:pt x="25" y="141"/>
                    <a:pt x="25" y="141"/>
                  </a:cubicBezTo>
                  <a:cubicBezTo>
                    <a:pt x="25" y="141"/>
                    <a:pt x="25" y="142"/>
                    <a:pt x="25" y="142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8"/>
                    <a:pt x="42" y="158"/>
                    <a:pt x="42" y="157"/>
                  </a:cubicBezTo>
                  <a:cubicBezTo>
                    <a:pt x="52" y="148"/>
                    <a:pt x="52" y="148"/>
                    <a:pt x="52" y="148"/>
                  </a:cubicBezTo>
                  <a:cubicBezTo>
                    <a:pt x="54" y="145"/>
                    <a:pt x="57" y="144"/>
                    <a:pt x="61" y="144"/>
                  </a:cubicBezTo>
                  <a:close/>
                  <a:moveTo>
                    <a:pt x="91" y="123"/>
                  </a:moveTo>
                  <a:cubicBezTo>
                    <a:pt x="74" y="123"/>
                    <a:pt x="60" y="108"/>
                    <a:pt x="60" y="91"/>
                  </a:cubicBezTo>
                  <a:cubicBezTo>
                    <a:pt x="60" y="74"/>
                    <a:pt x="74" y="60"/>
                    <a:pt x="91" y="60"/>
                  </a:cubicBezTo>
                  <a:cubicBezTo>
                    <a:pt x="109" y="60"/>
                    <a:pt x="123" y="74"/>
                    <a:pt x="123" y="91"/>
                  </a:cubicBezTo>
                  <a:cubicBezTo>
                    <a:pt x="123" y="108"/>
                    <a:pt x="109" y="123"/>
                    <a:pt x="91" y="123"/>
                  </a:cubicBezTo>
                  <a:close/>
                  <a:moveTo>
                    <a:pt x="91" y="68"/>
                  </a:moveTo>
                  <a:cubicBezTo>
                    <a:pt x="79" y="68"/>
                    <a:pt x="68" y="78"/>
                    <a:pt x="68" y="91"/>
                  </a:cubicBezTo>
                  <a:cubicBezTo>
                    <a:pt x="68" y="104"/>
                    <a:pt x="79" y="114"/>
                    <a:pt x="91" y="114"/>
                  </a:cubicBezTo>
                  <a:cubicBezTo>
                    <a:pt x="104" y="114"/>
                    <a:pt x="115" y="104"/>
                    <a:pt x="115" y="91"/>
                  </a:cubicBezTo>
                  <a:cubicBezTo>
                    <a:pt x="115" y="78"/>
                    <a:pt x="104" y="68"/>
                    <a:pt x="91" y="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组合 26"/>
          <p:cNvGrpSpPr>
            <a:grpSpLocks/>
          </p:cNvGrpSpPr>
          <p:nvPr/>
        </p:nvGrpSpPr>
        <p:grpSpPr bwMode="auto">
          <a:xfrm>
            <a:off x="9578975" y="1636713"/>
            <a:ext cx="1335088" cy="1346200"/>
            <a:chOff x="10767331" y="2082800"/>
            <a:chExt cx="1335088" cy="1346200"/>
          </a:xfrm>
        </p:grpSpPr>
        <p:sp>
          <p:nvSpPr>
            <p:cNvPr id="22" name="Oval 16"/>
            <p:cNvSpPr>
              <a:spLocks noChangeArrowheads="1"/>
            </p:cNvSpPr>
            <p:nvPr/>
          </p:nvSpPr>
          <p:spPr bwMode="auto">
            <a:xfrm>
              <a:off x="10767331" y="2082800"/>
              <a:ext cx="1335088" cy="134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CN" altLang="en-US" sz="1800" dirty="0"/>
            </a:p>
          </p:txBody>
        </p:sp>
        <p:sp>
          <p:nvSpPr>
            <p:cNvPr id="23" name="Freeform 17"/>
            <p:cNvSpPr>
              <a:spLocks noEditPoints="1"/>
            </p:cNvSpPr>
            <p:nvPr/>
          </p:nvSpPr>
          <p:spPr bwMode="auto">
            <a:xfrm>
              <a:off x="11081656" y="2416175"/>
              <a:ext cx="593725" cy="539750"/>
            </a:xfrm>
            <a:custGeom>
              <a:avLst/>
              <a:gdLst>
                <a:gd name="T0" fmla="*/ 2147483646 w 158"/>
                <a:gd name="T1" fmla="*/ 2147483646 h 143"/>
                <a:gd name="T2" fmla="*/ 2147483646 w 158"/>
                <a:gd name="T3" fmla="*/ 2147483646 h 143"/>
                <a:gd name="T4" fmla="*/ 2147483646 w 158"/>
                <a:gd name="T5" fmla="*/ 2147483646 h 143"/>
                <a:gd name="T6" fmla="*/ 2147483646 w 158"/>
                <a:gd name="T7" fmla="*/ 2147483646 h 143"/>
                <a:gd name="T8" fmla="*/ 2147483646 w 158"/>
                <a:gd name="T9" fmla="*/ 2147483646 h 143"/>
                <a:gd name="T10" fmla="*/ 0 w 158"/>
                <a:gd name="T11" fmla="*/ 2147483646 h 143"/>
                <a:gd name="T12" fmla="*/ 2147483646 w 158"/>
                <a:gd name="T13" fmla="*/ 0 h 143"/>
                <a:gd name="T14" fmla="*/ 2147483646 w 158"/>
                <a:gd name="T15" fmla="*/ 2147483646 h 143"/>
                <a:gd name="T16" fmla="*/ 2147483646 w 158"/>
                <a:gd name="T17" fmla="*/ 2147483646 h 143"/>
                <a:gd name="T18" fmla="*/ 2147483646 w 158"/>
                <a:gd name="T19" fmla="*/ 2147483646 h 143"/>
                <a:gd name="T20" fmla="*/ 2147483646 w 158"/>
                <a:gd name="T21" fmla="*/ 2147483646 h 143"/>
                <a:gd name="T22" fmla="*/ 2147483646 w 158"/>
                <a:gd name="T23" fmla="*/ 2147483646 h 143"/>
                <a:gd name="T24" fmla="*/ 2147483646 w 158"/>
                <a:gd name="T25" fmla="*/ 2147483646 h 143"/>
                <a:gd name="T26" fmla="*/ 2147483646 w 158"/>
                <a:gd name="T27" fmla="*/ 2147483646 h 143"/>
                <a:gd name="T28" fmla="*/ 2147483646 w 158"/>
                <a:gd name="T29" fmla="*/ 2147483646 h 143"/>
                <a:gd name="T30" fmla="*/ 2147483646 w 158"/>
                <a:gd name="T31" fmla="*/ 2147483646 h 143"/>
                <a:gd name="T32" fmla="*/ 2147483646 w 158"/>
                <a:gd name="T33" fmla="*/ 2147483646 h 143"/>
                <a:gd name="T34" fmla="*/ 2147483646 w 158"/>
                <a:gd name="T35" fmla="*/ 2147483646 h 143"/>
                <a:gd name="T36" fmla="*/ 2147483646 w 158"/>
                <a:gd name="T37" fmla="*/ 2147483646 h 143"/>
                <a:gd name="T38" fmla="*/ 2147483646 w 158"/>
                <a:gd name="T39" fmla="*/ 2147483646 h 143"/>
                <a:gd name="T40" fmla="*/ 2147483646 w 158"/>
                <a:gd name="T41" fmla="*/ 2147483646 h 143"/>
                <a:gd name="T42" fmla="*/ 2147483646 w 158"/>
                <a:gd name="T43" fmla="*/ 2147483646 h 143"/>
                <a:gd name="T44" fmla="*/ 2147483646 w 158"/>
                <a:gd name="T45" fmla="*/ 2147483646 h 14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58" h="143">
                  <a:moveTo>
                    <a:pt x="30" y="143"/>
                  </a:moveTo>
                  <a:cubicBezTo>
                    <a:pt x="28" y="143"/>
                    <a:pt x="26" y="143"/>
                    <a:pt x="24" y="143"/>
                  </a:cubicBezTo>
                  <a:cubicBezTo>
                    <a:pt x="23" y="143"/>
                    <a:pt x="21" y="142"/>
                    <a:pt x="21" y="140"/>
                  </a:cubicBezTo>
                  <a:cubicBezTo>
                    <a:pt x="20" y="138"/>
                    <a:pt x="21" y="136"/>
                    <a:pt x="23" y="135"/>
                  </a:cubicBezTo>
                  <a:cubicBezTo>
                    <a:pt x="31" y="132"/>
                    <a:pt x="37" y="126"/>
                    <a:pt x="41" y="119"/>
                  </a:cubicBezTo>
                  <a:cubicBezTo>
                    <a:pt x="16" y="108"/>
                    <a:pt x="0" y="87"/>
                    <a:pt x="0" y="64"/>
                  </a:cubicBezTo>
                  <a:cubicBezTo>
                    <a:pt x="0" y="29"/>
                    <a:pt x="36" y="0"/>
                    <a:pt x="79" y="0"/>
                  </a:cubicBezTo>
                  <a:cubicBezTo>
                    <a:pt x="123" y="0"/>
                    <a:pt x="158" y="29"/>
                    <a:pt x="158" y="64"/>
                  </a:cubicBezTo>
                  <a:cubicBezTo>
                    <a:pt x="158" y="98"/>
                    <a:pt x="123" y="127"/>
                    <a:pt x="79" y="127"/>
                  </a:cubicBezTo>
                  <a:cubicBezTo>
                    <a:pt x="78" y="127"/>
                    <a:pt x="76" y="127"/>
                    <a:pt x="75" y="127"/>
                  </a:cubicBezTo>
                  <a:cubicBezTo>
                    <a:pt x="64" y="137"/>
                    <a:pt x="48" y="143"/>
                    <a:pt x="30" y="143"/>
                  </a:cubicBezTo>
                  <a:close/>
                  <a:moveTo>
                    <a:pt x="79" y="8"/>
                  </a:moveTo>
                  <a:cubicBezTo>
                    <a:pt x="40" y="8"/>
                    <a:pt x="8" y="33"/>
                    <a:pt x="8" y="64"/>
                  </a:cubicBezTo>
                  <a:cubicBezTo>
                    <a:pt x="8" y="85"/>
                    <a:pt x="24" y="104"/>
                    <a:pt x="49" y="113"/>
                  </a:cubicBezTo>
                  <a:cubicBezTo>
                    <a:pt x="50" y="114"/>
                    <a:pt x="50" y="115"/>
                    <a:pt x="51" y="116"/>
                  </a:cubicBezTo>
                  <a:cubicBezTo>
                    <a:pt x="51" y="117"/>
                    <a:pt x="51" y="118"/>
                    <a:pt x="51" y="119"/>
                  </a:cubicBezTo>
                  <a:cubicBezTo>
                    <a:pt x="50" y="120"/>
                    <a:pt x="50" y="120"/>
                    <a:pt x="50" y="120"/>
                  </a:cubicBezTo>
                  <a:cubicBezTo>
                    <a:pt x="50" y="121"/>
                    <a:pt x="50" y="121"/>
                    <a:pt x="49" y="122"/>
                  </a:cubicBezTo>
                  <a:cubicBezTo>
                    <a:pt x="46" y="127"/>
                    <a:pt x="43" y="131"/>
                    <a:pt x="39" y="135"/>
                  </a:cubicBezTo>
                  <a:cubicBezTo>
                    <a:pt x="51" y="133"/>
                    <a:pt x="62" y="128"/>
                    <a:pt x="70" y="120"/>
                  </a:cubicBezTo>
                  <a:cubicBezTo>
                    <a:pt x="71" y="119"/>
                    <a:pt x="72" y="119"/>
                    <a:pt x="74" y="119"/>
                  </a:cubicBezTo>
                  <a:cubicBezTo>
                    <a:pt x="115" y="121"/>
                    <a:pt x="150" y="95"/>
                    <a:pt x="150" y="64"/>
                  </a:cubicBezTo>
                  <a:cubicBezTo>
                    <a:pt x="150" y="33"/>
                    <a:pt x="118" y="8"/>
                    <a:pt x="79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11351531" y="2619375"/>
              <a:ext cx="481013" cy="431800"/>
            </a:xfrm>
            <a:custGeom>
              <a:avLst/>
              <a:gdLst>
                <a:gd name="T0" fmla="*/ 2147483646 w 128"/>
                <a:gd name="T1" fmla="*/ 2147483646 h 114"/>
                <a:gd name="T2" fmla="*/ 2147483646 w 128"/>
                <a:gd name="T3" fmla="*/ 2147483646 h 114"/>
                <a:gd name="T4" fmla="*/ 2147483646 w 128"/>
                <a:gd name="T5" fmla="*/ 2147483646 h 114"/>
                <a:gd name="T6" fmla="*/ 2147483646 w 128"/>
                <a:gd name="T7" fmla="*/ 2147483646 h 114"/>
                <a:gd name="T8" fmla="*/ 2147483646 w 128"/>
                <a:gd name="T9" fmla="*/ 2147483646 h 114"/>
                <a:gd name="T10" fmla="*/ 2147483646 w 128"/>
                <a:gd name="T11" fmla="*/ 2147483646 h 114"/>
                <a:gd name="T12" fmla="*/ 2147483646 w 128"/>
                <a:gd name="T13" fmla="*/ 2147483646 h 114"/>
                <a:gd name="T14" fmla="*/ 2147483646 w 128"/>
                <a:gd name="T15" fmla="*/ 2147483646 h 114"/>
                <a:gd name="T16" fmla="*/ 2147483646 w 128"/>
                <a:gd name="T17" fmla="*/ 2147483646 h 114"/>
                <a:gd name="T18" fmla="*/ 2147483646 w 128"/>
                <a:gd name="T19" fmla="*/ 2147483646 h 114"/>
                <a:gd name="T20" fmla="*/ 2147483646 w 128"/>
                <a:gd name="T21" fmla="*/ 2147483646 h 114"/>
                <a:gd name="T22" fmla="*/ 2147483646 w 128"/>
                <a:gd name="T23" fmla="*/ 2147483646 h 114"/>
                <a:gd name="T24" fmla="*/ 2147483646 w 128"/>
                <a:gd name="T25" fmla="*/ 2147483646 h 114"/>
                <a:gd name="T26" fmla="*/ 2147483646 w 128"/>
                <a:gd name="T27" fmla="*/ 2147483646 h 114"/>
                <a:gd name="T28" fmla="*/ 2147483646 w 128"/>
                <a:gd name="T29" fmla="*/ 2147483646 h 114"/>
                <a:gd name="T30" fmla="*/ 2147483646 w 128"/>
                <a:gd name="T31" fmla="*/ 2147483646 h 114"/>
                <a:gd name="T32" fmla="*/ 2147483646 w 128"/>
                <a:gd name="T33" fmla="*/ 2147483646 h 114"/>
                <a:gd name="T34" fmla="*/ 2147483646 w 128"/>
                <a:gd name="T35" fmla="*/ 2147483646 h 114"/>
                <a:gd name="T36" fmla="*/ 2147483646 w 128"/>
                <a:gd name="T37" fmla="*/ 2147483646 h 114"/>
                <a:gd name="T38" fmla="*/ 2147483646 w 128"/>
                <a:gd name="T39" fmla="*/ 2147483646 h 114"/>
                <a:gd name="T40" fmla="*/ 2147483646 w 128"/>
                <a:gd name="T41" fmla="*/ 2147483646 h 114"/>
                <a:gd name="T42" fmla="*/ 2147483646 w 128"/>
                <a:gd name="T43" fmla="*/ 2147483646 h 114"/>
                <a:gd name="T44" fmla="*/ 2147483646 w 128"/>
                <a:gd name="T45" fmla="*/ 2147483646 h 114"/>
                <a:gd name="T46" fmla="*/ 2147483646 w 128"/>
                <a:gd name="T47" fmla="*/ 2147483646 h 114"/>
                <a:gd name="T48" fmla="*/ 2147483646 w 128"/>
                <a:gd name="T49" fmla="*/ 2147483646 h 11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8" h="114">
                  <a:moveTo>
                    <a:pt x="101" y="114"/>
                  </a:moveTo>
                  <a:cubicBezTo>
                    <a:pt x="90" y="114"/>
                    <a:pt x="81" y="111"/>
                    <a:pt x="73" y="105"/>
                  </a:cubicBezTo>
                  <a:cubicBezTo>
                    <a:pt x="72" y="105"/>
                    <a:pt x="71" y="106"/>
                    <a:pt x="70" y="106"/>
                  </a:cubicBezTo>
                  <a:cubicBezTo>
                    <a:pt x="40" y="111"/>
                    <a:pt x="11" y="98"/>
                    <a:pt x="1" y="74"/>
                  </a:cubicBezTo>
                  <a:cubicBezTo>
                    <a:pt x="0" y="72"/>
                    <a:pt x="1" y="70"/>
                    <a:pt x="3" y="69"/>
                  </a:cubicBezTo>
                  <a:cubicBezTo>
                    <a:pt x="5" y="68"/>
                    <a:pt x="8" y="69"/>
                    <a:pt x="9" y="71"/>
                  </a:cubicBezTo>
                  <a:cubicBezTo>
                    <a:pt x="17" y="91"/>
                    <a:pt x="42" y="103"/>
                    <a:pt x="69" y="98"/>
                  </a:cubicBezTo>
                  <a:cubicBezTo>
                    <a:pt x="70" y="98"/>
                    <a:pt x="71" y="97"/>
                    <a:pt x="73" y="97"/>
                  </a:cubicBezTo>
                  <a:cubicBezTo>
                    <a:pt x="74" y="97"/>
                    <a:pt x="75" y="97"/>
                    <a:pt x="76" y="98"/>
                  </a:cubicBezTo>
                  <a:cubicBezTo>
                    <a:pt x="83" y="103"/>
                    <a:pt x="92" y="106"/>
                    <a:pt x="101" y="106"/>
                  </a:cubicBezTo>
                  <a:cubicBezTo>
                    <a:pt x="98" y="103"/>
                    <a:pt x="95" y="101"/>
                    <a:pt x="92" y="97"/>
                  </a:cubicBezTo>
                  <a:cubicBezTo>
                    <a:pt x="92" y="97"/>
                    <a:pt x="91" y="96"/>
                    <a:pt x="91" y="95"/>
                  </a:cubicBezTo>
                  <a:cubicBezTo>
                    <a:pt x="91" y="95"/>
                    <a:pt x="91" y="95"/>
                    <a:pt x="91" y="95"/>
                  </a:cubicBezTo>
                  <a:cubicBezTo>
                    <a:pt x="90" y="94"/>
                    <a:pt x="90" y="93"/>
                    <a:pt x="90" y="92"/>
                  </a:cubicBezTo>
                  <a:cubicBezTo>
                    <a:pt x="90" y="91"/>
                    <a:pt x="91" y="90"/>
                    <a:pt x="92" y="89"/>
                  </a:cubicBezTo>
                  <a:cubicBezTo>
                    <a:pt x="110" y="78"/>
                    <a:pt x="120" y="59"/>
                    <a:pt x="117" y="41"/>
                  </a:cubicBezTo>
                  <a:cubicBezTo>
                    <a:pt x="115" y="27"/>
                    <a:pt x="104" y="15"/>
                    <a:pt x="89" y="9"/>
                  </a:cubicBezTo>
                  <a:cubicBezTo>
                    <a:pt x="87" y="8"/>
                    <a:pt x="86" y="5"/>
                    <a:pt x="87" y="3"/>
                  </a:cubicBezTo>
                  <a:cubicBezTo>
                    <a:pt x="88" y="1"/>
                    <a:pt x="90" y="0"/>
                    <a:pt x="92" y="1"/>
                  </a:cubicBezTo>
                  <a:cubicBezTo>
                    <a:pt x="110" y="8"/>
                    <a:pt x="122" y="23"/>
                    <a:pt x="125" y="40"/>
                  </a:cubicBezTo>
                  <a:cubicBezTo>
                    <a:pt x="128" y="60"/>
                    <a:pt x="118" y="80"/>
                    <a:pt x="100" y="93"/>
                  </a:cubicBezTo>
                  <a:cubicBezTo>
                    <a:pt x="104" y="98"/>
                    <a:pt x="109" y="102"/>
                    <a:pt x="116" y="104"/>
                  </a:cubicBezTo>
                  <a:cubicBezTo>
                    <a:pt x="118" y="105"/>
                    <a:pt x="119" y="106"/>
                    <a:pt x="119" y="108"/>
                  </a:cubicBezTo>
                  <a:cubicBezTo>
                    <a:pt x="119" y="110"/>
                    <a:pt x="117" y="111"/>
                    <a:pt x="116" y="112"/>
                  </a:cubicBezTo>
                  <a:cubicBezTo>
                    <a:pt x="111" y="113"/>
                    <a:pt x="106" y="114"/>
                    <a:pt x="101" y="1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19"/>
            <p:cNvSpPr>
              <a:spLocks noEditPoints="1"/>
            </p:cNvSpPr>
            <p:nvPr/>
          </p:nvSpPr>
          <p:spPr bwMode="auto">
            <a:xfrm>
              <a:off x="11221356" y="2619375"/>
              <a:ext cx="77788" cy="79375"/>
            </a:xfrm>
            <a:custGeom>
              <a:avLst/>
              <a:gdLst>
                <a:gd name="T0" fmla="*/ 2147483646 w 21"/>
                <a:gd name="T1" fmla="*/ 2147483646 h 21"/>
                <a:gd name="T2" fmla="*/ 2147483646 w 21"/>
                <a:gd name="T3" fmla="*/ 2147483646 h 21"/>
                <a:gd name="T4" fmla="*/ 2147483646 w 21"/>
                <a:gd name="T5" fmla="*/ 2147483646 h 21"/>
                <a:gd name="T6" fmla="*/ 2147483646 w 21"/>
                <a:gd name="T7" fmla="*/ 2147483646 h 21"/>
                <a:gd name="T8" fmla="*/ 2147483646 w 21"/>
                <a:gd name="T9" fmla="*/ 2147483646 h 21"/>
                <a:gd name="T10" fmla="*/ 2147483646 w 21"/>
                <a:gd name="T11" fmla="*/ 0 h 21"/>
                <a:gd name="T12" fmla="*/ 0 w 21"/>
                <a:gd name="T13" fmla="*/ 2147483646 h 21"/>
                <a:gd name="T14" fmla="*/ 2147483646 w 21"/>
                <a:gd name="T15" fmla="*/ 2147483646 h 21"/>
                <a:gd name="T16" fmla="*/ 2147483646 w 21"/>
                <a:gd name="T17" fmla="*/ 2147483646 h 21"/>
                <a:gd name="T18" fmla="*/ 2147483646 w 21"/>
                <a:gd name="T19" fmla="*/ 0 h 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" h="21">
                  <a:moveTo>
                    <a:pt x="10" y="8"/>
                  </a:moveTo>
                  <a:cubicBezTo>
                    <a:pt x="11" y="8"/>
                    <a:pt x="13" y="9"/>
                    <a:pt x="13" y="11"/>
                  </a:cubicBezTo>
                  <a:cubicBezTo>
                    <a:pt x="13" y="12"/>
                    <a:pt x="11" y="13"/>
                    <a:pt x="10" y="13"/>
                  </a:cubicBezTo>
                  <a:cubicBezTo>
                    <a:pt x="9" y="13"/>
                    <a:pt x="8" y="12"/>
                    <a:pt x="8" y="11"/>
                  </a:cubicBezTo>
                  <a:cubicBezTo>
                    <a:pt x="8" y="9"/>
                    <a:pt x="9" y="8"/>
                    <a:pt x="10" y="8"/>
                  </a:cubicBezTo>
                  <a:moveTo>
                    <a:pt x="10" y="0"/>
                  </a:moveTo>
                  <a:cubicBezTo>
                    <a:pt x="4" y="0"/>
                    <a:pt x="0" y="5"/>
                    <a:pt x="0" y="11"/>
                  </a:cubicBezTo>
                  <a:cubicBezTo>
                    <a:pt x="0" y="16"/>
                    <a:pt x="4" y="21"/>
                    <a:pt x="10" y="21"/>
                  </a:cubicBezTo>
                  <a:cubicBezTo>
                    <a:pt x="16" y="21"/>
                    <a:pt x="21" y="16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0"/>
            <p:cNvSpPr>
              <a:spLocks noEditPoints="1"/>
            </p:cNvSpPr>
            <p:nvPr/>
          </p:nvSpPr>
          <p:spPr bwMode="auto">
            <a:xfrm>
              <a:off x="11340419" y="2619375"/>
              <a:ext cx="79375" cy="79375"/>
            </a:xfrm>
            <a:custGeom>
              <a:avLst/>
              <a:gdLst>
                <a:gd name="T0" fmla="*/ 2147483646 w 21"/>
                <a:gd name="T1" fmla="*/ 2147483646 h 21"/>
                <a:gd name="T2" fmla="*/ 2147483646 w 21"/>
                <a:gd name="T3" fmla="*/ 2147483646 h 21"/>
                <a:gd name="T4" fmla="*/ 2147483646 w 21"/>
                <a:gd name="T5" fmla="*/ 2147483646 h 21"/>
                <a:gd name="T6" fmla="*/ 2147483646 w 21"/>
                <a:gd name="T7" fmla="*/ 2147483646 h 21"/>
                <a:gd name="T8" fmla="*/ 2147483646 w 21"/>
                <a:gd name="T9" fmla="*/ 2147483646 h 21"/>
                <a:gd name="T10" fmla="*/ 2147483646 w 21"/>
                <a:gd name="T11" fmla="*/ 0 h 21"/>
                <a:gd name="T12" fmla="*/ 0 w 21"/>
                <a:gd name="T13" fmla="*/ 2147483646 h 21"/>
                <a:gd name="T14" fmla="*/ 2147483646 w 21"/>
                <a:gd name="T15" fmla="*/ 2147483646 h 21"/>
                <a:gd name="T16" fmla="*/ 2147483646 w 21"/>
                <a:gd name="T17" fmla="*/ 2147483646 h 21"/>
                <a:gd name="T18" fmla="*/ 2147483646 w 21"/>
                <a:gd name="T19" fmla="*/ 0 h 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" h="21">
                  <a:moveTo>
                    <a:pt x="10" y="8"/>
                  </a:moveTo>
                  <a:cubicBezTo>
                    <a:pt x="12" y="8"/>
                    <a:pt x="13" y="9"/>
                    <a:pt x="13" y="11"/>
                  </a:cubicBezTo>
                  <a:cubicBezTo>
                    <a:pt x="13" y="12"/>
                    <a:pt x="12" y="13"/>
                    <a:pt x="10" y="13"/>
                  </a:cubicBezTo>
                  <a:cubicBezTo>
                    <a:pt x="9" y="13"/>
                    <a:pt x="8" y="12"/>
                    <a:pt x="8" y="11"/>
                  </a:cubicBezTo>
                  <a:cubicBezTo>
                    <a:pt x="8" y="9"/>
                    <a:pt x="9" y="8"/>
                    <a:pt x="10" y="8"/>
                  </a:cubicBezTo>
                  <a:moveTo>
                    <a:pt x="10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6"/>
                    <a:pt x="5" y="21"/>
                    <a:pt x="10" y="21"/>
                  </a:cubicBezTo>
                  <a:cubicBezTo>
                    <a:pt x="16" y="21"/>
                    <a:pt x="21" y="16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1"/>
            <p:cNvSpPr>
              <a:spLocks noEditPoints="1"/>
            </p:cNvSpPr>
            <p:nvPr/>
          </p:nvSpPr>
          <p:spPr bwMode="auto">
            <a:xfrm>
              <a:off x="11461069" y="2619375"/>
              <a:ext cx="79375" cy="79375"/>
            </a:xfrm>
            <a:custGeom>
              <a:avLst/>
              <a:gdLst>
                <a:gd name="T0" fmla="*/ 2147483646 w 21"/>
                <a:gd name="T1" fmla="*/ 2147483646 h 21"/>
                <a:gd name="T2" fmla="*/ 2147483646 w 21"/>
                <a:gd name="T3" fmla="*/ 2147483646 h 21"/>
                <a:gd name="T4" fmla="*/ 2147483646 w 21"/>
                <a:gd name="T5" fmla="*/ 2147483646 h 21"/>
                <a:gd name="T6" fmla="*/ 2147483646 w 21"/>
                <a:gd name="T7" fmla="*/ 2147483646 h 21"/>
                <a:gd name="T8" fmla="*/ 2147483646 w 21"/>
                <a:gd name="T9" fmla="*/ 2147483646 h 21"/>
                <a:gd name="T10" fmla="*/ 2147483646 w 21"/>
                <a:gd name="T11" fmla="*/ 0 h 21"/>
                <a:gd name="T12" fmla="*/ 0 w 21"/>
                <a:gd name="T13" fmla="*/ 2147483646 h 21"/>
                <a:gd name="T14" fmla="*/ 2147483646 w 21"/>
                <a:gd name="T15" fmla="*/ 2147483646 h 21"/>
                <a:gd name="T16" fmla="*/ 2147483646 w 21"/>
                <a:gd name="T17" fmla="*/ 2147483646 h 21"/>
                <a:gd name="T18" fmla="*/ 2147483646 w 21"/>
                <a:gd name="T19" fmla="*/ 0 h 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" h="21">
                  <a:moveTo>
                    <a:pt x="11" y="8"/>
                  </a:moveTo>
                  <a:cubicBezTo>
                    <a:pt x="12" y="8"/>
                    <a:pt x="13" y="9"/>
                    <a:pt x="13" y="11"/>
                  </a:cubicBezTo>
                  <a:cubicBezTo>
                    <a:pt x="13" y="12"/>
                    <a:pt x="12" y="13"/>
                    <a:pt x="11" y="13"/>
                  </a:cubicBezTo>
                  <a:cubicBezTo>
                    <a:pt x="9" y="13"/>
                    <a:pt x="8" y="12"/>
                    <a:pt x="8" y="11"/>
                  </a:cubicBezTo>
                  <a:cubicBezTo>
                    <a:pt x="8" y="9"/>
                    <a:pt x="9" y="8"/>
                    <a:pt x="11" y="8"/>
                  </a:cubicBezTo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7" y="21"/>
                    <a:pt x="21" y="16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" name="文本框 30"/>
          <p:cNvSpPr txBox="1">
            <a:spLocks noChangeArrowheads="1"/>
          </p:cNvSpPr>
          <p:nvPr/>
        </p:nvSpPr>
        <p:spPr bwMode="auto">
          <a:xfrm>
            <a:off x="1098550" y="3146425"/>
            <a:ext cx="16208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9" name="矩形 31"/>
          <p:cNvSpPr>
            <a:spLocks noChangeArrowheads="1"/>
          </p:cNvSpPr>
          <p:nvPr/>
        </p:nvSpPr>
        <p:spPr bwMode="auto">
          <a:xfrm>
            <a:off x="720725" y="4013200"/>
            <a:ext cx="237648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dirty="0" smtClean="0">
                <a:latin typeface="宋体" panose="02010600030101010101" pitchFamily="2" charset="-122"/>
              </a:rPr>
              <a:t>哎简</a:t>
            </a:r>
            <a:r>
              <a:rPr lang="zh-CN" altLang="en-US" sz="1600" dirty="0">
                <a:latin typeface="宋体" panose="02010600030101010101" pitchFamily="2" charset="-122"/>
              </a:rPr>
              <a:t>主义设计，极致简约风潮流所向，通用设计，完美兼容，打造最实用，最具个性的演示方案，让你的演示卓越非凡。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32"/>
          <p:cNvSpPr txBox="1">
            <a:spLocks noChangeArrowheads="1"/>
          </p:cNvSpPr>
          <p:nvPr/>
        </p:nvSpPr>
        <p:spPr bwMode="auto">
          <a:xfrm>
            <a:off x="3884613" y="3146425"/>
            <a:ext cx="16208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31" name="矩形 33"/>
          <p:cNvSpPr>
            <a:spLocks noChangeArrowheads="1"/>
          </p:cNvSpPr>
          <p:nvPr/>
        </p:nvSpPr>
        <p:spPr bwMode="auto">
          <a:xfrm>
            <a:off x="3508375" y="4013200"/>
            <a:ext cx="23749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dirty="0" smtClean="0">
                <a:latin typeface="宋体" panose="02010600030101010101" pitchFamily="2" charset="-122"/>
              </a:rPr>
              <a:t>极</a:t>
            </a:r>
            <a:r>
              <a:rPr lang="zh-CN" altLang="en-US" sz="1600" dirty="0">
                <a:latin typeface="宋体" panose="02010600030101010101" pitchFamily="2" charset="-122"/>
              </a:rPr>
              <a:t>简主义设计，极致简约风潮流所向，通用设计，完美兼容，打造最实用，最具个性的演示方案，让你的演示卓越非凡。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4"/>
          <p:cNvSpPr txBox="1">
            <a:spLocks noChangeArrowheads="1"/>
          </p:cNvSpPr>
          <p:nvPr/>
        </p:nvSpPr>
        <p:spPr bwMode="auto">
          <a:xfrm>
            <a:off x="6686550" y="3146425"/>
            <a:ext cx="16208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33" name="矩形 35"/>
          <p:cNvSpPr>
            <a:spLocks noChangeArrowheads="1"/>
          </p:cNvSpPr>
          <p:nvPr/>
        </p:nvSpPr>
        <p:spPr bwMode="auto">
          <a:xfrm>
            <a:off x="6308725" y="4013200"/>
            <a:ext cx="237648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dirty="0" smtClean="0">
                <a:latin typeface="宋体" panose="02010600030101010101" pitchFamily="2" charset="-122"/>
              </a:rPr>
              <a:t>极</a:t>
            </a:r>
            <a:r>
              <a:rPr lang="zh-CN" altLang="en-US" sz="1600" dirty="0">
                <a:latin typeface="宋体" panose="02010600030101010101" pitchFamily="2" charset="-122"/>
              </a:rPr>
              <a:t>简主义设计，极致简约风潮流所向，通用设计，完美兼容，打造最实用，最具个性的演示方案，让你的演示卓越非凡。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6"/>
          <p:cNvSpPr txBox="1">
            <a:spLocks noChangeArrowheads="1"/>
          </p:cNvSpPr>
          <p:nvPr/>
        </p:nvSpPr>
        <p:spPr bwMode="auto">
          <a:xfrm>
            <a:off x="9444038" y="3146425"/>
            <a:ext cx="16208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35" name="矩形 37"/>
          <p:cNvSpPr>
            <a:spLocks noChangeArrowheads="1"/>
          </p:cNvSpPr>
          <p:nvPr/>
        </p:nvSpPr>
        <p:spPr bwMode="auto">
          <a:xfrm>
            <a:off x="9066213" y="4013200"/>
            <a:ext cx="237648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dirty="0" smtClean="0">
                <a:latin typeface="宋体" panose="02010600030101010101" pitchFamily="2" charset="-122"/>
              </a:rPr>
              <a:t>极</a:t>
            </a:r>
            <a:r>
              <a:rPr lang="zh-CN" altLang="en-US" sz="1600" dirty="0">
                <a:latin typeface="宋体" panose="02010600030101010101" pitchFamily="2" charset="-122"/>
              </a:rPr>
              <a:t>简主义设计，极致简约风潮流所向，通用设计，完美兼容，打造最实用，最具个性的演示方案，让你的演示卓越非凡。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458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" t="678" r="2521" b="1781"/>
          <a:stretch/>
        </p:blipFill>
        <p:spPr>
          <a:xfrm rot="5400000">
            <a:off x="2666999" y="-2667001"/>
            <a:ext cx="6858002" cy="12192004"/>
          </a:xfrm>
          <a:prstGeom prst="rect">
            <a:avLst/>
          </a:prstGeom>
        </p:spPr>
      </p:pic>
      <p:sp>
        <p:nvSpPr>
          <p:cNvPr id="5" name="图文框 4"/>
          <p:cNvSpPr/>
          <p:nvPr/>
        </p:nvSpPr>
        <p:spPr>
          <a:xfrm>
            <a:off x="120316" y="105569"/>
            <a:ext cx="11940088" cy="6661943"/>
          </a:xfrm>
          <a:prstGeom prst="frame">
            <a:avLst>
              <a:gd name="adj1" fmla="val 942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27" y="190723"/>
            <a:ext cx="1640170" cy="16625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275820" y="4961952"/>
            <a:ext cx="1640170" cy="166256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0299884" y="194159"/>
            <a:ext cx="1640170" cy="166256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75284" y="4906312"/>
            <a:ext cx="1640170" cy="166256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460561" y="2603117"/>
            <a:ext cx="5109091" cy="83099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课题研究目的阐述</a:t>
            </a:r>
          </a:p>
        </p:txBody>
      </p:sp>
      <p:sp>
        <p:nvSpPr>
          <p:cNvPr id="15" name="矩形 14"/>
          <p:cNvSpPr/>
          <p:nvPr/>
        </p:nvSpPr>
        <p:spPr>
          <a:xfrm>
            <a:off x="2484622" y="2095772"/>
            <a:ext cx="1497526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16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720863" y="1906689"/>
            <a:ext cx="3025045" cy="3025045"/>
          </a:xfrm>
          <a:prstGeom prst="roundRect">
            <a:avLst/>
          </a:prstGeom>
          <a:noFill/>
          <a:ln w="57150">
            <a:solidFill>
              <a:srgbClr val="5E719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509667" y="3434114"/>
            <a:ext cx="4991419" cy="972961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B050"/>
              </a:buClr>
              <a:buSzPct val="80000"/>
              <a:defRPr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极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简主义设计，极致简约风潮流所向，通用设计，完美兼容，打造最实用，最具个性的演示方案，让你的演示卓越非凡。</a:t>
            </a:r>
          </a:p>
        </p:txBody>
      </p:sp>
    </p:spTree>
    <p:extLst>
      <p:ext uri="{BB962C8B-B14F-4D97-AF65-F5344CB8AC3E}">
        <p14:creationId xmlns:p14="http://schemas.microsoft.com/office/powerpoint/2010/main" val="40535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1752" y="61592"/>
            <a:ext cx="12073098" cy="6739258"/>
          </a:xfrm>
          <a:prstGeom prst="roundRect">
            <a:avLst>
              <a:gd name="adj" fmla="val 1164"/>
            </a:avLst>
          </a:prstGeom>
          <a:noFill/>
          <a:ln>
            <a:solidFill>
              <a:srgbClr val="6386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MH_Number_1"/>
          <p:cNvSpPr/>
          <p:nvPr>
            <p:custDataLst>
              <p:tags r:id="rId1"/>
            </p:custDataLst>
          </p:nvPr>
        </p:nvSpPr>
        <p:spPr>
          <a:xfrm>
            <a:off x="144305" y="141602"/>
            <a:ext cx="498951" cy="498614"/>
          </a:xfrm>
          <a:prstGeom prst="roundRect">
            <a:avLst>
              <a:gd name="adj" fmla="val 7615"/>
            </a:avLst>
          </a:prstGeom>
          <a:noFill/>
          <a:ln w="19050">
            <a:solidFill>
              <a:srgbClr val="5E719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/>
          <p:cNvSpPr/>
          <p:nvPr>
            <p:custDataLst>
              <p:tags r:id="rId2"/>
            </p:custDataLst>
          </p:nvPr>
        </p:nvSpPr>
        <p:spPr>
          <a:xfrm>
            <a:off x="657230" y="141602"/>
            <a:ext cx="2928452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课题研究目的阐述</a:t>
            </a:r>
          </a:p>
        </p:txBody>
      </p:sp>
      <p:sp>
        <p:nvSpPr>
          <p:cNvPr id="7" name="椭圆 1"/>
          <p:cNvSpPr/>
          <p:nvPr/>
        </p:nvSpPr>
        <p:spPr>
          <a:xfrm>
            <a:off x="2138363" y="1454150"/>
            <a:ext cx="1836737" cy="2130425"/>
          </a:xfrm>
          <a:custGeom>
            <a:avLst/>
            <a:gdLst/>
            <a:ahLst/>
            <a:cxnLst/>
            <a:rect l="l" t="t" r="r" b="b"/>
            <a:pathLst>
              <a:path w="3240360" h="3757972">
                <a:moveTo>
                  <a:pt x="1620180" y="0"/>
                </a:moveTo>
                <a:cubicBezTo>
                  <a:pt x="2514981" y="0"/>
                  <a:pt x="3240360" y="725379"/>
                  <a:pt x="3240360" y="1620180"/>
                </a:cubicBezTo>
                <a:cubicBezTo>
                  <a:pt x="3240360" y="2212023"/>
                  <a:pt x="2923020" y="2729746"/>
                  <a:pt x="2448272" y="3010903"/>
                </a:cubicBezTo>
                <a:lnTo>
                  <a:pt x="2448272" y="3511913"/>
                </a:lnTo>
                <a:cubicBezTo>
                  <a:pt x="2448272" y="3647808"/>
                  <a:pt x="2338108" y="3757972"/>
                  <a:pt x="2202213" y="3757972"/>
                </a:cubicBezTo>
                <a:lnTo>
                  <a:pt x="1038147" y="3757972"/>
                </a:lnTo>
                <a:cubicBezTo>
                  <a:pt x="902252" y="3757972"/>
                  <a:pt x="792088" y="3647808"/>
                  <a:pt x="792088" y="3511913"/>
                </a:cubicBezTo>
                <a:lnTo>
                  <a:pt x="792088" y="3010903"/>
                </a:lnTo>
                <a:cubicBezTo>
                  <a:pt x="317340" y="2729746"/>
                  <a:pt x="0" y="2212023"/>
                  <a:pt x="0" y="1620180"/>
                </a:cubicBezTo>
                <a:cubicBezTo>
                  <a:pt x="0" y="725379"/>
                  <a:pt x="725379" y="0"/>
                  <a:pt x="1620180" y="0"/>
                </a:cubicBezTo>
                <a:close/>
              </a:path>
            </a:pathLst>
          </a:custGeom>
          <a:noFill/>
          <a:ln w="203200" cap="flat" cmpd="sng" algn="ctr">
            <a:solidFill>
              <a:schemeClr val="accent2"/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sz="36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>
            <a:spLocks noChangeArrowheads="1"/>
          </p:cNvSpPr>
          <p:nvPr/>
        </p:nvSpPr>
        <p:spPr bwMode="auto">
          <a:xfrm>
            <a:off x="2635250" y="3735388"/>
            <a:ext cx="858838" cy="17780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300">
              <a:solidFill>
                <a:srgbClr val="3C72A4"/>
              </a:solidFill>
            </a:endParaRPr>
          </a:p>
        </p:txBody>
      </p:sp>
      <p:sp>
        <p:nvSpPr>
          <p:cNvPr id="9" name="圆角矩形 8"/>
          <p:cNvSpPr>
            <a:spLocks noChangeArrowheads="1"/>
          </p:cNvSpPr>
          <p:nvPr/>
        </p:nvSpPr>
        <p:spPr bwMode="auto">
          <a:xfrm>
            <a:off x="2709863" y="3990975"/>
            <a:ext cx="709612" cy="17938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300">
              <a:solidFill>
                <a:srgbClr val="3C72A4"/>
              </a:solidFill>
            </a:endParaRPr>
          </a:p>
        </p:txBody>
      </p:sp>
      <p:sp>
        <p:nvSpPr>
          <p:cNvPr id="10" name="圆角矩形 9"/>
          <p:cNvSpPr>
            <a:spLocks noChangeArrowheads="1"/>
          </p:cNvSpPr>
          <p:nvPr/>
        </p:nvSpPr>
        <p:spPr bwMode="auto">
          <a:xfrm>
            <a:off x="2635250" y="4248150"/>
            <a:ext cx="858838" cy="17780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300">
              <a:solidFill>
                <a:srgbClr val="3C72A4"/>
              </a:solidFill>
            </a:endParaRPr>
          </a:p>
        </p:txBody>
      </p:sp>
      <p:sp>
        <p:nvSpPr>
          <p:cNvPr id="11" name="圆角矩形 10"/>
          <p:cNvSpPr>
            <a:spLocks noChangeArrowheads="1"/>
          </p:cNvSpPr>
          <p:nvPr/>
        </p:nvSpPr>
        <p:spPr bwMode="auto">
          <a:xfrm>
            <a:off x="2794000" y="4505325"/>
            <a:ext cx="541338" cy="13493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300">
              <a:solidFill>
                <a:srgbClr val="FFFFFF"/>
              </a:solidFill>
            </a:endParaRPr>
          </a:p>
        </p:txBody>
      </p:sp>
      <p:sp>
        <p:nvSpPr>
          <p:cNvPr id="12" name="椭圆 32"/>
          <p:cNvSpPr>
            <a:spLocks noChangeArrowheads="1"/>
          </p:cNvSpPr>
          <p:nvPr/>
        </p:nvSpPr>
        <p:spPr bwMode="auto">
          <a:xfrm>
            <a:off x="825500" y="1400175"/>
            <a:ext cx="485775" cy="485775"/>
          </a:xfrm>
          <a:prstGeom prst="ellipse">
            <a:avLst/>
          </a:prstGeom>
          <a:noFill/>
          <a:ln w="57150" algn="ctr">
            <a:solidFill>
              <a:schemeClr val="accent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3E3A39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</a:p>
        </p:txBody>
      </p:sp>
      <p:cxnSp>
        <p:nvCxnSpPr>
          <p:cNvPr id="13" name="直接连接符 33"/>
          <p:cNvCxnSpPr>
            <a:cxnSpLocks noChangeShapeType="1"/>
          </p:cNvCxnSpPr>
          <p:nvPr/>
        </p:nvCxnSpPr>
        <p:spPr bwMode="auto">
          <a:xfrm>
            <a:off x="1382713" y="1704975"/>
            <a:ext cx="647700" cy="271463"/>
          </a:xfrm>
          <a:prstGeom prst="line">
            <a:avLst/>
          </a:prstGeom>
          <a:noFill/>
          <a:ln w="38100" algn="ctr">
            <a:solidFill>
              <a:schemeClr val="accent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椭圆 34"/>
          <p:cNvSpPr>
            <a:spLocks noChangeArrowheads="1"/>
          </p:cNvSpPr>
          <p:nvPr/>
        </p:nvSpPr>
        <p:spPr bwMode="auto">
          <a:xfrm>
            <a:off x="4810125" y="1400175"/>
            <a:ext cx="485775" cy="485775"/>
          </a:xfrm>
          <a:prstGeom prst="ellipse">
            <a:avLst/>
          </a:prstGeom>
          <a:noFill/>
          <a:ln w="57150" algn="ctr">
            <a:solidFill>
              <a:schemeClr val="accent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3E3A39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02</a:t>
            </a:r>
          </a:p>
        </p:txBody>
      </p:sp>
      <p:cxnSp>
        <p:nvCxnSpPr>
          <p:cNvPr id="15" name="直接连接符 35"/>
          <p:cNvCxnSpPr>
            <a:cxnSpLocks noChangeShapeType="1"/>
          </p:cNvCxnSpPr>
          <p:nvPr/>
        </p:nvCxnSpPr>
        <p:spPr bwMode="auto">
          <a:xfrm rot="8309691">
            <a:off x="4095750" y="1690688"/>
            <a:ext cx="647700" cy="269875"/>
          </a:xfrm>
          <a:prstGeom prst="line">
            <a:avLst/>
          </a:prstGeom>
          <a:noFill/>
          <a:ln w="38100" algn="ctr">
            <a:solidFill>
              <a:schemeClr val="accent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椭圆 36"/>
          <p:cNvSpPr>
            <a:spLocks noChangeArrowheads="1"/>
          </p:cNvSpPr>
          <p:nvPr/>
        </p:nvSpPr>
        <p:spPr bwMode="auto">
          <a:xfrm>
            <a:off x="1457325" y="3987800"/>
            <a:ext cx="485775" cy="485775"/>
          </a:xfrm>
          <a:prstGeom prst="ellipse">
            <a:avLst/>
          </a:prstGeom>
          <a:noFill/>
          <a:ln w="57150" algn="ctr">
            <a:solidFill>
              <a:schemeClr val="accent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3E3A39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03</a:t>
            </a:r>
          </a:p>
        </p:txBody>
      </p:sp>
      <p:cxnSp>
        <p:nvCxnSpPr>
          <p:cNvPr id="17" name="直接连接符 37"/>
          <p:cNvCxnSpPr>
            <a:cxnSpLocks noChangeShapeType="1"/>
          </p:cNvCxnSpPr>
          <p:nvPr/>
        </p:nvCxnSpPr>
        <p:spPr bwMode="auto">
          <a:xfrm rot="-3781756">
            <a:off x="1855788" y="3668712"/>
            <a:ext cx="647700" cy="269875"/>
          </a:xfrm>
          <a:prstGeom prst="line">
            <a:avLst/>
          </a:prstGeom>
          <a:noFill/>
          <a:ln w="38100" algn="ctr">
            <a:solidFill>
              <a:schemeClr val="accent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椭圆 38"/>
          <p:cNvSpPr>
            <a:spLocks noChangeArrowheads="1"/>
          </p:cNvSpPr>
          <p:nvPr/>
        </p:nvSpPr>
        <p:spPr bwMode="auto">
          <a:xfrm>
            <a:off x="4211638" y="3987800"/>
            <a:ext cx="485775" cy="485775"/>
          </a:xfrm>
          <a:prstGeom prst="ellipse">
            <a:avLst/>
          </a:prstGeom>
          <a:noFill/>
          <a:ln w="57150" algn="ctr">
            <a:solidFill>
              <a:schemeClr val="accent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3E3A39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04</a:t>
            </a:r>
          </a:p>
        </p:txBody>
      </p:sp>
      <p:cxnSp>
        <p:nvCxnSpPr>
          <p:cNvPr id="19" name="直接连接符 39"/>
          <p:cNvCxnSpPr>
            <a:cxnSpLocks noChangeShapeType="1"/>
          </p:cNvCxnSpPr>
          <p:nvPr/>
        </p:nvCxnSpPr>
        <p:spPr bwMode="auto">
          <a:xfrm flipH="1" flipV="1">
            <a:off x="3679825" y="3575050"/>
            <a:ext cx="557213" cy="438150"/>
          </a:xfrm>
          <a:prstGeom prst="line">
            <a:avLst/>
          </a:prstGeom>
          <a:noFill/>
          <a:ln w="38100" algn="ctr">
            <a:solidFill>
              <a:schemeClr val="accent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Box 45"/>
          <p:cNvSpPr txBox="1">
            <a:spLocks noChangeArrowheads="1"/>
          </p:cNvSpPr>
          <p:nvPr/>
        </p:nvSpPr>
        <p:spPr bwMode="auto">
          <a:xfrm flipH="1">
            <a:off x="460375" y="2027238"/>
            <a:ext cx="12160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宋体" panose="02010600030101010101" pitchFamily="2" charset="-122"/>
                <a:cs typeface="Times New Roman" panose="02020603050405020304" pitchFamily="18" charset="0"/>
              </a:rPr>
              <a:t>标</a:t>
            </a:r>
            <a:r>
              <a:rPr lang="en-US" altLang="zh-CN" sz="180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800">
                <a:latin typeface="宋体" panose="02010600030101010101" pitchFamily="2" charset="-122"/>
                <a:cs typeface="Times New Roman" panose="02020603050405020304" pitchFamily="18" charset="0"/>
              </a:rPr>
              <a:t>题</a:t>
            </a:r>
          </a:p>
        </p:txBody>
      </p:sp>
      <p:sp>
        <p:nvSpPr>
          <p:cNvPr id="21" name="TextBox 46"/>
          <p:cNvSpPr txBox="1"/>
          <p:nvPr/>
        </p:nvSpPr>
        <p:spPr>
          <a:xfrm>
            <a:off x="176213" y="2286000"/>
            <a:ext cx="1692275" cy="1212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rgbClr val="4E4E4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极</a:t>
            </a:r>
            <a:r>
              <a:rPr lang="zh-CN" altLang="en-US" sz="1400" dirty="0">
                <a:solidFill>
                  <a:srgbClr val="4E4E4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简主义设计，极致简约风潮流所向，通用设计，完美兼容。</a:t>
            </a:r>
            <a:endParaRPr lang="en-US" altLang="zh-CN" sz="1400" kern="0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22" name="TextBox 47"/>
          <p:cNvSpPr txBox="1">
            <a:spLocks noChangeArrowheads="1"/>
          </p:cNvSpPr>
          <p:nvPr/>
        </p:nvSpPr>
        <p:spPr bwMode="auto">
          <a:xfrm flipH="1">
            <a:off x="4446588" y="2027238"/>
            <a:ext cx="12144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宋体" panose="02010600030101010101" pitchFamily="2" charset="-122"/>
                <a:cs typeface="Times New Roman" panose="02020603050405020304" pitchFamily="18" charset="0"/>
              </a:rPr>
              <a:t>标</a:t>
            </a:r>
            <a:r>
              <a:rPr lang="en-US" altLang="zh-CN" sz="180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800">
                <a:latin typeface="宋体" panose="02010600030101010101" pitchFamily="2" charset="-122"/>
                <a:cs typeface="Times New Roman" panose="02020603050405020304" pitchFamily="18" charset="0"/>
              </a:rPr>
              <a:t>题</a:t>
            </a:r>
          </a:p>
        </p:txBody>
      </p:sp>
      <p:sp>
        <p:nvSpPr>
          <p:cNvPr id="23" name="TextBox 48"/>
          <p:cNvSpPr txBox="1"/>
          <p:nvPr/>
        </p:nvSpPr>
        <p:spPr>
          <a:xfrm>
            <a:off x="4195763" y="2286000"/>
            <a:ext cx="1716087" cy="1212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rgbClr val="4E4E4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极</a:t>
            </a:r>
            <a:r>
              <a:rPr lang="zh-CN" altLang="en-US" sz="1400" dirty="0">
                <a:solidFill>
                  <a:srgbClr val="4E4E4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简主义设计，极致简约风潮流所向，通用设计，完美兼容。</a:t>
            </a:r>
            <a:endParaRPr lang="en-US" altLang="zh-CN" sz="1400" kern="0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24" name="TextBox 49"/>
          <p:cNvSpPr txBox="1">
            <a:spLocks noChangeArrowheads="1"/>
          </p:cNvSpPr>
          <p:nvPr/>
        </p:nvSpPr>
        <p:spPr bwMode="auto">
          <a:xfrm flipH="1">
            <a:off x="1093788" y="4603750"/>
            <a:ext cx="12144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宋体" panose="02010600030101010101" pitchFamily="2" charset="-122"/>
                <a:cs typeface="Times New Roman" panose="02020603050405020304" pitchFamily="18" charset="0"/>
              </a:rPr>
              <a:t>标</a:t>
            </a:r>
            <a:r>
              <a:rPr lang="en-US" altLang="zh-CN" sz="180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800">
                <a:latin typeface="宋体" panose="02010600030101010101" pitchFamily="2" charset="-122"/>
                <a:cs typeface="Times New Roman" panose="02020603050405020304" pitchFamily="18" charset="0"/>
              </a:rPr>
              <a:t>题</a:t>
            </a:r>
          </a:p>
        </p:txBody>
      </p:sp>
      <p:sp>
        <p:nvSpPr>
          <p:cNvPr id="25" name="TextBox 50"/>
          <p:cNvSpPr txBox="1"/>
          <p:nvPr/>
        </p:nvSpPr>
        <p:spPr>
          <a:xfrm>
            <a:off x="842963" y="4862513"/>
            <a:ext cx="1716087" cy="1212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rgbClr val="4E4E4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极</a:t>
            </a:r>
            <a:r>
              <a:rPr lang="zh-CN" altLang="en-US" sz="1400" dirty="0">
                <a:solidFill>
                  <a:srgbClr val="4E4E4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简主义设计，极致简约风潮流所向，通用设计，完美兼容。</a:t>
            </a:r>
            <a:endParaRPr lang="en-US" altLang="zh-CN" sz="1400" kern="0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26" name="TextBox 51"/>
          <p:cNvSpPr txBox="1">
            <a:spLocks noChangeArrowheads="1"/>
          </p:cNvSpPr>
          <p:nvPr/>
        </p:nvSpPr>
        <p:spPr bwMode="auto">
          <a:xfrm flipH="1">
            <a:off x="3848100" y="4603750"/>
            <a:ext cx="12144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宋体" panose="02010600030101010101" pitchFamily="2" charset="-122"/>
                <a:cs typeface="Times New Roman" panose="02020603050405020304" pitchFamily="18" charset="0"/>
              </a:rPr>
              <a:t>标</a:t>
            </a:r>
            <a:r>
              <a:rPr lang="en-US" altLang="zh-CN" sz="180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800">
                <a:latin typeface="宋体" panose="02010600030101010101" pitchFamily="2" charset="-122"/>
                <a:cs typeface="Times New Roman" panose="02020603050405020304" pitchFamily="18" charset="0"/>
              </a:rPr>
              <a:t>题</a:t>
            </a:r>
          </a:p>
        </p:txBody>
      </p:sp>
      <p:sp>
        <p:nvSpPr>
          <p:cNvPr id="27" name="TextBox 52"/>
          <p:cNvSpPr txBox="1"/>
          <p:nvPr/>
        </p:nvSpPr>
        <p:spPr>
          <a:xfrm>
            <a:off x="3597275" y="4862513"/>
            <a:ext cx="1716088" cy="1212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rgbClr val="4E4E4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极</a:t>
            </a:r>
            <a:r>
              <a:rPr lang="zh-CN" altLang="en-US" sz="1400" dirty="0">
                <a:solidFill>
                  <a:srgbClr val="4E4E4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简主义设计，极致简约风潮流所向，通用设计，完美兼容。</a:t>
            </a:r>
            <a:endParaRPr lang="en-US" altLang="zh-CN" sz="1400" kern="0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8294688" y="4992688"/>
            <a:ext cx="1677987" cy="606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9082088" y="1847850"/>
            <a:ext cx="107950" cy="3446463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五边形 29"/>
          <p:cNvSpPr/>
          <p:nvPr/>
        </p:nvSpPr>
        <p:spPr>
          <a:xfrm rot="201853">
            <a:off x="8859838" y="2152650"/>
            <a:ext cx="1319212" cy="403225"/>
          </a:xfrm>
          <a:prstGeom prst="homePlate">
            <a:avLst/>
          </a:prstGeom>
          <a:solidFill>
            <a:schemeClr val="accent4"/>
          </a:solidFill>
          <a:ln>
            <a:noFill/>
          </a:ln>
          <a:effectLst>
            <a:outerShdw dist="38100" dir="3000000" algn="tl" rotWithShape="0">
              <a:schemeClr val="accent4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</a:p>
        </p:txBody>
      </p:sp>
      <p:sp>
        <p:nvSpPr>
          <p:cNvPr id="31" name="文本框 7"/>
          <p:cNvSpPr txBox="1">
            <a:spLocks noChangeArrowheads="1"/>
          </p:cNvSpPr>
          <p:nvPr/>
        </p:nvSpPr>
        <p:spPr bwMode="auto">
          <a:xfrm rot="201853">
            <a:off x="10325100" y="2071688"/>
            <a:ext cx="1547813" cy="80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rgbClr val="4E4E4E"/>
                </a:solidFill>
                <a:latin typeface="宋体" panose="02010600030101010101" pitchFamily="2" charset="-122"/>
              </a:rPr>
              <a:t>极</a:t>
            </a:r>
            <a:r>
              <a:rPr lang="zh-CN" altLang="en-US" sz="1400" dirty="0">
                <a:solidFill>
                  <a:srgbClr val="4E4E4E"/>
                </a:solidFill>
                <a:latin typeface="宋体" panose="02010600030101010101" pitchFamily="2" charset="-122"/>
              </a:rPr>
              <a:t>简主义设计，极致简约风潮流所向，通用设计，完美兼容。</a:t>
            </a:r>
            <a:endParaRPr lang="en-US" altLang="zh-CN" sz="1400" kern="0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32" name="五边形 31"/>
          <p:cNvSpPr/>
          <p:nvPr/>
        </p:nvSpPr>
        <p:spPr>
          <a:xfrm rot="21347357" flipH="1">
            <a:off x="8081963" y="2840038"/>
            <a:ext cx="1319212" cy="403225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>
            <a:outerShdw dist="38100" dir="78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</a:p>
        </p:txBody>
      </p:sp>
      <p:sp>
        <p:nvSpPr>
          <p:cNvPr id="33" name="文本框 12"/>
          <p:cNvSpPr txBox="1">
            <a:spLocks noChangeArrowheads="1"/>
          </p:cNvSpPr>
          <p:nvPr/>
        </p:nvSpPr>
        <p:spPr bwMode="auto">
          <a:xfrm rot="21347357" flipH="1">
            <a:off x="6391275" y="2781300"/>
            <a:ext cx="154622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rgbClr val="4E4E4E"/>
                </a:solidFill>
                <a:latin typeface="宋体" panose="02010600030101010101" pitchFamily="2" charset="-122"/>
              </a:rPr>
              <a:t>极</a:t>
            </a:r>
            <a:r>
              <a:rPr lang="zh-CN" altLang="en-US" sz="1400" dirty="0">
                <a:solidFill>
                  <a:srgbClr val="4E4E4E"/>
                </a:solidFill>
                <a:latin typeface="宋体" panose="02010600030101010101" pitchFamily="2" charset="-122"/>
              </a:rPr>
              <a:t>简主义设计，极致简约风潮流所向，通用设计，完美兼容。</a:t>
            </a:r>
            <a:endParaRPr lang="en-US" altLang="zh-CN" sz="1400" kern="0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34" name="五边形 33"/>
          <p:cNvSpPr/>
          <p:nvPr/>
        </p:nvSpPr>
        <p:spPr>
          <a:xfrm rot="201853">
            <a:off x="8859838" y="3602038"/>
            <a:ext cx="1319212" cy="403225"/>
          </a:xfrm>
          <a:prstGeom prst="homePlate">
            <a:avLst/>
          </a:prstGeom>
          <a:solidFill>
            <a:schemeClr val="accent3"/>
          </a:solidFill>
          <a:ln>
            <a:noFill/>
          </a:ln>
          <a:effectLst>
            <a:outerShdw dist="38100" dir="30000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</a:p>
        </p:txBody>
      </p:sp>
      <p:sp>
        <p:nvSpPr>
          <p:cNvPr id="35" name="文本框 15"/>
          <p:cNvSpPr txBox="1">
            <a:spLocks noChangeArrowheads="1"/>
          </p:cNvSpPr>
          <p:nvPr/>
        </p:nvSpPr>
        <p:spPr bwMode="auto">
          <a:xfrm rot="201853">
            <a:off x="10325100" y="3521075"/>
            <a:ext cx="1547813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rgbClr val="4E4E4E"/>
                </a:solidFill>
                <a:latin typeface="宋体" panose="02010600030101010101" pitchFamily="2" charset="-122"/>
              </a:rPr>
              <a:t>极</a:t>
            </a:r>
            <a:r>
              <a:rPr lang="zh-CN" altLang="en-US" sz="1400" dirty="0">
                <a:solidFill>
                  <a:srgbClr val="4E4E4E"/>
                </a:solidFill>
                <a:latin typeface="宋体" panose="02010600030101010101" pitchFamily="2" charset="-122"/>
              </a:rPr>
              <a:t>简主义设计，极致简约风潮流所向，通用设计，完美兼容。</a:t>
            </a:r>
            <a:endParaRPr lang="en-US" altLang="zh-CN" sz="1400" kern="0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36" name="五边形 35"/>
          <p:cNvSpPr/>
          <p:nvPr/>
        </p:nvSpPr>
        <p:spPr>
          <a:xfrm rot="21347357" flipH="1">
            <a:off x="8081963" y="4303713"/>
            <a:ext cx="1319212" cy="403225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dist="38100" dir="7800000" algn="tl" rotWithShape="0">
              <a:schemeClr val="accent2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</a:p>
        </p:txBody>
      </p:sp>
      <p:sp>
        <p:nvSpPr>
          <p:cNvPr id="37" name="文本框 18"/>
          <p:cNvSpPr txBox="1">
            <a:spLocks noChangeArrowheads="1"/>
          </p:cNvSpPr>
          <p:nvPr/>
        </p:nvSpPr>
        <p:spPr bwMode="auto">
          <a:xfrm rot="21347357" flipH="1">
            <a:off x="6391275" y="4244975"/>
            <a:ext cx="154622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rgbClr val="4E4E4E"/>
                </a:solidFill>
                <a:latin typeface="宋体" panose="02010600030101010101" pitchFamily="2" charset="-122"/>
              </a:rPr>
              <a:t>极</a:t>
            </a:r>
            <a:r>
              <a:rPr lang="zh-CN" altLang="en-US" sz="1400" dirty="0">
                <a:solidFill>
                  <a:srgbClr val="4E4E4E"/>
                </a:solidFill>
                <a:latin typeface="宋体" panose="02010600030101010101" pitchFamily="2" charset="-122"/>
              </a:rPr>
              <a:t>简主义设计，极致简约风潮流所向，通用设计，完美兼容。</a:t>
            </a:r>
            <a:endParaRPr lang="en-US" altLang="zh-CN" sz="1400" kern="0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cs typeface="Arial" pitchFamily="34" charset="0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6096000" y="1300163"/>
            <a:ext cx="0" cy="4775200"/>
          </a:xfrm>
          <a:prstGeom prst="line">
            <a:avLst/>
          </a:prstGeom>
          <a:ln>
            <a:solidFill>
              <a:srgbClr val="0020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9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8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1145510"/>
  <p:tag name="MH_LIBRARY" val="GRAPHIC"/>
  <p:tag name="MH_TYPE" val="Other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1145510"/>
  <p:tag name="MH_LIBRARY" val="GRAPHIC"/>
  <p:tag name="MH_TYPE" val="Other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1145510"/>
  <p:tag name="MH_LIBRARY" val="GRAPHIC"/>
  <p:tag name="MH_TYPE" val="Other"/>
  <p:tag name="MH_ORDER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1145510"/>
  <p:tag name="MH_LIBRARY" val="GRAPHIC"/>
  <p:tag name="MH_TYPE" val="Other"/>
  <p:tag name="MH_ORDER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1145510"/>
  <p:tag name="MH_LIBRARY" val="GRAPHIC"/>
  <p:tag name="MH_TYPE" val="Other"/>
  <p:tag name="MH_ORDER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1145510"/>
  <p:tag name="MH_LIBRARY" val="GRAPHIC"/>
  <p:tag name="MH_TYPE" val="SubTitle"/>
  <p:tag name="MH_ORDER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1145510"/>
  <p:tag name="MH_LIBRARY" val="GRAPHIC"/>
  <p:tag name="MH_TYPE" val="SubTitle"/>
  <p:tag name="MH_ORDER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1145510"/>
  <p:tag name="MH_LIBRARY" val="GRAPHIC"/>
  <p:tag name="MH_TYPE" val="SubTitle"/>
  <p:tag name="MH_ORDER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1145510"/>
  <p:tag name="MH_LIBRARY" val="GRAPHIC"/>
  <p:tag name="MH_TYPE" val="Sub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1145510"/>
  <p:tag name="MH_LIBRARY" val="GRAPHIC"/>
  <p:tag name="MH_TYPE" val="Title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1103336"/>
  <p:tag name="MH_LIBRARY" val="GRAPHIC"/>
  <p:tag name="MH_TYPE" val="Desc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1103336"/>
  <p:tag name="MH_LIBRARY" val="GRAPHIC"/>
  <p:tag name="MH_TYPE" val="Other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1103336"/>
  <p:tag name="MH_LIBRARY" val="GRAPHIC"/>
  <p:tag name="MH_TYPE" val="Other"/>
  <p:tag name="MH_ORD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1103336"/>
  <p:tag name="MH_LIBRARY" val="GRAPHIC"/>
  <p:tag name="MH_TYPE" val="Other"/>
  <p:tag name="MH_ORDER" val="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1103336"/>
  <p:tag name="MH_LIBRARY" val="GRAPHIC"/>
  <p:tag name="MH_TYPE" val="Other"/>
  <p:tag name="MH_ORDER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1103336"/>
  <p:tag name="MH_LIBRARY" val="GRAPHIC"/>
  <p:tag name="MH_TYPE" val="Other"/>
  <p:tag name="MH_ORDER" val="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1103336"/>
  <p:tag name="MH_LIBRARY" val="GRAPHIC"/>
  <p:tag name="MH_TYPE" val="Other"/>
  <p:tag name="MH_ORDER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1103336"/>
  <p:tag name="MH_LIBRARY" val="GRAPHIC"/>
  <p:tag name="MH_TYPE" val="Other"/>
  <p:tag name="MH_ORDER" val="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1103336"/>
  <p:tag name="MH_LIBRARY" val="GRAPHIC"/>
  <p:tag name="MH_TYPE" val="Other"/>
  <p:tag name="MH_ORDER" val="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1103336"/>
  <p:tag name="MH_LIBRARY" val="GRAPHIC"/>
  <p:tag name="MH_TYPE" val="Other"/>
  <p:tag name="MH_ORDER" val="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1103336"/>
  <p:tag name="MH_LIBRARY" val="GRAPHIC"/>
  <p:tag name="MH_TYPE" val="Other"/>
  <p:tag name="MH_ORDER" val="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1103336"/>
  <p:tag name="MH_LIBRARY" val="GRAPHIC"/>
  <p:tag name="MH_TYPE" val="Other"/>
  <p:tag name="MH_ORDER" val="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1103336"/>
  <p:tag name="MH_LIBRARY" val="GRAPHIC"/>
  <p:tag name="MH_TYPE" val="Other"/>
  <p:tag name="MH_ORDER" val="1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1103336"/>
  <p:tag name="MH_LIBRARY" val="GRAPHIC"/>
  <p:tag name="MH_TYPE" val="SubTitle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1103336"/>
  <p:tag name="MH_LIBRARY" val="GRAPHIC"/>
  <p:tag name="MH_TYPE" val="Other"/>
  <p:tag name="MH_ORDER" val="1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1103336"/>
  <p:tag name="MH_LIBRARY" val="GRAPHIC"/>
  <p:tag name="MH_TYPE" val="Other"/>
  <p:tag name="MH_ORDER" val="1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1103336"/>
  <p:tag name="MH_LIBRARY" val="GRAPHIC"/>
  <p:tag name="MH_TYPE" val="Other"/>
  <p:tag name="MH_ORDER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1103336"/>
  <p:tag name="MH_LIBRARY" val="GRAPHIC"/>
  <p:tag name="MH_TYPE" val="Other"/>
  <p:tag name="MH_ORDER" val="1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1103336"/>
  <p:tag name="MH_LIBRARY" val="GRAPHIC"/>
  <p:tag name="MH_TYPE" val="SubTitle"/>
  <p:tag name="MH_ORDER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1103336"/>
  <p:tag name="MH_LIBRARY" val="GRAPHIC"/>
  <p:tag name="MH_TYPE" val="SubTitle"/>
  <p:tag name="MH_ORDER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1103336"/>
  <p:tag name="MH_LIBRARY" val="GRAPHIC"/>
  <p:tag name="MH_TYPE" val="SubTitle"/>
  <p:tag name="MH_ORDER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9113956"/>
  <p:tag name="MH_LIBRARY" val="GRAPHIC"/>
  <p:tag name="MH_TYPE" val="Desc"/>
  <p:tag name="MH_ORDER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9113956"/>
  <p:tag name="MH_LIBRARY" val="GRAPHIC"/>
  <p:tag name="MH_TYPE" val="Other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9113956"/>
  <p:tag name="MH_LIBRARY" val="GRAPHIC"/>
  <p:tag name="MH_TYPE" val="SubTitle"/>
  <p:tag name="MH_ORDER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9113956"/>
  <p:tag name="MH_LIBRARY" val="GRAPHIC"/>
  <p:tag name="MH_TYPE" val="Other"/>
  <p:tag name="MH_ORDER" val="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9113956"/>
  <p:tag name="MH_LIBRARY" val="GRAPHIC"/>
  <p:tag name="MH_TYPE" val="SubTitle"/>
  <p:tag name="MH_ORDER" val="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9113956"/>
  <p:tag name="MH_LIBRARY" val="GRAPHIC"/>
  <p:tag name="MH_TYPE" val="Other"/>
  <p:tag name="MH_ORDER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9113956"/>
  <p:tag name="MH_LIBRARY" val="GRAPHIC"/>
  <p:tag name="MH_TYPE" val="SubTitle"/>
  <p:tag name="MH_ORDER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9113956"/>
  <p:tag name="MH_LIBRARY" val="GRAPHIC"/>
  <p:tag name="MH_TYPE" val="Other"/>
  <p:tag name="MH_ORDER" val="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9113956"/>
  <p:tag name="MH_LIBRARY" val="GRAPHIC"/>
  <p:tag name="MH_TYPE" val="SubTitle"/>
  <p:tag name="MH_ORDER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9132228"/>
  <p:tag name="MH_LIBRARY" val="GRAPHIC"/>
  <p:tag name="MH_TYPE" val="Other"/>
  <p:tag name="MH_ORDER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9132228"/>
  <p:tag name="MH_LIBRARY" val="GRAPHIC"/>
  <p:tag name="MH_TYPE" val="SubTitle"/>
  <p:tag name="MH_ORDER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9132228"/>
  <p:tag name="MH_LIBRARY" val="GRAPHIC"/>
  <p:tag name="MH_TYPE" val="SubTitle"/>
  <p:tag name="MH_ORDER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9132228"/>
  <p:tag name="MH_LIBRARY" val="GRAPHIC"/>
  <p:tag name="MH_TYPE" val="SubTitle"/>
  <p:tag name="MH_ORDER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9132228"/>
  <p:tag name="MH_LIBRARY" val="GRAPHIC"/>
  <p:tag name="MH_TYPE" val="SubTitle"/>
  <p:tag name="MH_ORDER" val="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heme/theme1.xml><?xml version="1.0" encoding="utf-8"?>
<a:theme xmlns:a="http://schemas.openxmlformats.org/drawingml/2006/main" name="Office 主题​​">
  <a:themeElements>
    <a:clrScheme name="文艺气息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D7D31"/>
      </a:accent1>
      <a:accent2>
        <a:srgbClr val="5E719B"/>
      </a:accent2>
      <a:accent3>
        <a:srgbClr val="7F6000"/>
      </a:accent3>
      <a:accent4>
        <a:srgbClr val="63866A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1751</Words>
  <Application>Microsoft Office PowerPoint</Application>
  <PresentationFormat>宽屏</PresentationFormat>
  <Paragraphs>177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Microsoft JhengHei</vt:lpstr>
      <vt:lpstr>新細明體</vt:lpstr>
      <vt:lpstr>等线</vt:lpstr>
      <vt:lpstr>等线 Light</vt:lpstr>
      <vt:lpstr>宋体</vt:lpstr>
      <vt:lpstr>微软雅黑</vt:lpstr>
      <vt:lpstr>Agency FB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丫丫精饰</dc:title>
  <dc:subject>丫丫精饰</dc:subject>
  <dc:creator>丫丫精饰</dc:creator>
  <cp:keywords>https://cyppt.taobao.com</cp:keywords>
  <dc:description>https://cyppt.taobao.com</dc:description>
  <cp:lastModifiedBy>Administrator</cp:lastModifiedBy>
  <cp:revision>13</cp:revision>
  <dcterms:created xsi:type="dcterms:W3CDTF">2016-04-28T04:36:30Z</dcterms:created>
  <dcterms:modified xsi:type="dcterms:W3CDTF">2017-03-16T08:54:15Z</dcterms:modified>
  <cp:category>https://cyppt.taobao.com</cp:category>
</cp:coreProperties>
</file>