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257"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4" r:id="rId19"/>
    <p:sldId id="262" r:id="rId20"/>
    <p:sldId id="275"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9E67"/>
    <a:srgbClr val="DCE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75" d="100"/>
          <a:sy n="75" d="100"/>
        </p:scale>
        <p:origin x="1812" y="8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9C7644-867A-4F92-AE5C-C5F4F076F1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C4BD23-150C-4A56-8E66-9482A3FB2E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C7644-867A-4F92-AE5C-C5F4F076F13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4BD23-150C-4A56-8E66-9482A3FB2E8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Workbook1.xls"/></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grpSp>
        <p:nvGrpSpPr>
          <p:cNvPr id="5" name="组合 28"/>
          <p:cNvGrpSpPr/>
          <p:nvPr/>
        </p:nvGrpSpPr>
        <p:grpSpPr bwMode="auto">
          <a:xfrm flipV="1">
            <a:off x="2781300" y="3114675"/>
            <a:ext cx="1797050" cy="1795463"/>
            <a:chOff x="2705100" y="2114550"/>
            <a:chExt cx="1796389" cy="1796390"/>
          </a:xfrm>
        </p:grpSpPr>
        <p:cxnSp>
          <p:nvCxnSpPr>
            <p:cNvPr id="6" name="直接连接符 5"/>
            <p:cNvCxnSpPr/>
            <p:nvPr/>
          </p:nvCxnSpPr>
          <p:spPr>
            <a:xfrm>
              <a:off x="2705100" y="2114550"/>
              <a:ext cx="1796389" cy="0"/>
            </a:xfrm>
            <a:prstGeom prst="line">
              <a:avLst/>
            </a:prstGeom>
            <a:ln w="28575" cap="rnd">
              <a:solidFill>
                <a:srgbClr val="559E67"/>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1806905" y="3012744"/>
              <a:ext cx="1796390" cy="0"/>
            </a:xfrm>
            <a:prstGeom prst="line">
              <a:avLst/>
            </a:prstGeom>
            <a:ln w="28575" cap="rnd">
              <a:solidFill>
                <a:srgbClr val="559E67"/>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05100" y="3910940"/>
              <a:ext cx="836305" cy="0"/>
            </a:xfrm>
            <a:prstGeom prst="line">
              <a:avLst/>
            </a:prstGeom>
            <a:ln w="28575" cap="rnd">
              <a:solidFill>
                <a:srgbClr val="559E67"/>
              </a:solidFill>
              <a:round/>
            </a:ln>
          </p:spPr>
          <p:style>
            <a:lnRef idx="1">
              <a:schemeClr val="accent1"/>
            </a:lnRef>
            <a:fillRef idx="0">
              <a:schemeClr val="accent1"/>
            </a:fillRef>
            <a:effectRef idx="0">
              <a:schemeClr val="accent1"/>
            </a:effectRef>
            <a:fontRef idx="minor">
              <a:schemeClr val="tx1"/>
            </a:fontRef>
          </p:style>
        </p:cxnSp>
      </p:grpSp>
      <p:grpSp>
        <p:nvGrpSpPr>
          <p:cNvPr id="9" name="组合 32"/>
          <p:cNvGrpSpPr/>
          <p:nvPr/>
        </p:nvGrpSpPr>
        <p:grpSpPr bwMode="auto">
          <a:xfrm flipH="1" flipV="1">
            <a:off x="7146925" y="3114675"/>
            <a:ext cx="2239963" cy="1795463"/>
            <a:chOff x="2705099" y="2114550"/>
            <a:chExt cx="2240153" cy="1796390"/>
          </a:xfrm>
        </p:grpSpPr>
        <p:cxnSp>
          <p:nvCxnSpPr>
            <p:cNvPr id="10" name="直接连接符 9"/>
            <p:cNvCxnSpPr/>
            <p:nvPr/>
          </p:nvCxnSpPr>
          <p:spPr>
            <a:xfrm>
              <a:off x="2705099" y="2114550"/>
              <a:ext cx="2240153" cy="0"/>
            </a:xfrm>
            <a:prstGeom prst="line">
              <a:avLst/>
            </a:prstGeom>
            <a:ln w="28575" cap="rnd">
              <a:solidFill>
                <a:srgbClr val="559E67"/>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1806905" y="3012744"/>
              <a:ext cx="1796390" cy="0"/>
            </a:xfrm>
            <a:prstGeom prst="line">
              <a:avLst/>
            </a:prstGeom>
            <a:ln w="28575" cap="rnd">
              <a:solidFill>
                <a:srgbClr val="559E67"/>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05099" y="3910940"/>
              <a:ext cx="836684" cy="0"/>
            </a:xfrm>
            <a:prstGeom prst="line">
              <a:avLst/>
            </a:prstGeom>
            <a:ln w="28575" cap="rnd">
              <a:solidFill>
                <a:srgbClr val="559E67"/>
              </a:solidFill>
              <a:round/>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2466975" y="1520825"/>
            <a:ext cx="723900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7200" dirty="0">
                <a:solidFill>
                  <a:srgbClr val="559E67"/>
                </a:solidFill>
                <a:latin typeface="Impact" panose="020B0806030902050204" pitchFamily="34" charset="0"/>
                <a:ea typeface="微软雅黑" panose="020B0503020204020204" pitchFamily="34" charset="-122"/>
              </a:rPr>
              <a:t>2019</a:t>
            </a:r>
            <a:endParaRPr lang="en-US" altLang="zh-CN" sz="7200" dirty="0">
              <a:solidFill>
                <a:srgbClr val="559E67"/>
              </a:solidFill>
              <a:latin typeface="Impact" panose="020B0806030902050204" pitchFamily="34" charset="0"/>
              <a:ea typeface="微软雅黑" panose="020B0503020204020204" pitchFamily="34" charset="-122"/>
            </a:endParaRPr>
          </a:p>
          <a:p>
            <a:pPr algn="ctr"/>
            <a:r>
              <a:rPr lang="zh-CN" altLang="en-US" sz="5400" dirty="0">
                <a:solidFill>
                  <a:srgbClr val="559E67"/>
                </a:solidFill>
                <a:latin typeface="微软雅黑" panose="020B0503020204020204" pitchFamily="34" charset="-122"/>
                <a:ea typeface="微软雅黑" panose="020B0503020204020204" pitchFamily="34" charset="-122"/>
              </a:rPr>
              <a:t>小清新毕业答辩</a:t>
            </a:r>
            <a:endParaRPr lang="zh-CN" altLang="en-US" sz="5400" dirty="0">
              <a:solidFill>
                <a:srgbClr val="559E67"/>
              </a:solidFill>
              <a:latin typeface="微软雅黑" panose="020B0503020204020204" pitchFamily="34" charset="-122"/>
              <a:ea typeface="微软雅黑" panose="020B0503020204020204" pitchFamily="34" charset="-122"/>
            </a:endParaRPr>
          </a:p>
        </p:txBody>
      </p:sp>
      <p:sp>
        <p:nvSpPr>
          <p:cNvPr id="14" name="文本框 37"/>
          <p:cNvSpPr txBox="1">
            <a:spLocks noChangeArrowheads="1"/>
          </p:cNvSpPr>
          <p:nvPr/>
        </p:nvSpPr>
        <p:spPr bwMode="auto">
          <a:xfrm>
            <a:off x="4410075" y="4676775"/>
            <a:ext cx="3486150" cy="369888"/>
          </a:xfrm>
          <a:prstGeom prst="rect">
            <a:avLst/>
          </a:prstGeom>
          <a:solidFill>
            <a:srgbClr val="559E67"/>
          </a:solidFill>
          <a:ln>
            <a:noFill/>
          </a:ln>
        </p:spPr>
        <p:txBody>
          <a:bodyPr>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简约风格场景新颖大气答辩必备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文本框 38"/>
          <p:cNvSpPr txBox="1">
            <a:spLocks noChangeArrowheads="1"/>
          </p:cNvSpPr>
          <p:nvPr/>
        </p:nvSpPr>
        <p:spPr bwMode="auto">
          <a:xfrm>
            <a:off x="2781300" y="3549650"/>
            <a:ext cx="6838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pPr algn="ctr"/>
            <a:r>
              <a:rPr lang="en-US" altLang="zh-CN" sz="1400">
                <a:solidFill>
                  <a:srgbClr val="559E67"/>
                </a:solidFill>
                <a:latin typeface="微软雅黑" panose="020B0503020204020204" pitchFamily="34" charset="-122"/>
                <a:ea typeface="微软雅黑" panose="020B0503020204020204" pitchFamily="34" charset="-122"/>
              </a:rPr>
              <a:t>PROFESSIONAL GENERATION GRADUATION REPORT</a:t>
            </a:r>
            <a:endParaRPr lang="en-US" altLang="zh-CN" sz="1400">
              <a:solidFill>
                <a:srgbClr val="559E67"/>
              </a:solidFill>
              <a:latin typeface="微软雅黑" panose="020B0503020204020204" pitchFamily="34" charset="-122"/>
              <a:ea typeface="微软雅黑" panose="020B0503020204020204" pitchFamily="34" charset="-122"/>
            </a:endParaRPr>
          </a:p>
          <a:p>
            <a:pPr algn="ctr"/>
            <a:r>
              <a:rPr lang="en-US" altLang="zh-CN" sz="1400">
                <a:solidFill>
                  <a:srgbClr val="559E67"/>
                </a:solidFill>
                <a:latin typeface="微软雅黑" panose="020B0503020204020204" pitchFamily="34" charset="-122"/>
                <a:ea typeface="微软雅黑" panose="020B0503020204020204" pitchFamily="34" charset="-122"/>
              </a:rPr>
              <a:t> POWERPOINT TEMPLATE</a:t>
            </a:r>
            <a:endParaRPr lang="zh-CN" altLang="en-US" sz="1400">
              <a:solidFill>
                <a:srgbClr val="559E67"/>
              </a:solidFill>
              <a:latin typeface="微软雅黑" panose="020B0503020204020204" pitchFamily="34" charset="-122"/>
              <a:ea typeface="微软雅黑" panose="020B0503020204020204" pitchFamily="34" charset="-122"/>
            </a:endParaRPr>
          </a:p>
        </p:txBody>
      </p:sp>
      <p:grpSp>
        <p:nvGrpSpPr>
          <p:cNvPr id="16" name="组合 39"/>
          <p:cNvGrpSpPr/>
          <p:nvPr/>
        </p:nvGrpSpPr>
        <p:grpSpPr bwMode="auto">
          <a:xfrm>
            <a:off x="4295775" y="4184650"/>
            <a:ext cx="3822700" cy="373761"/>
            <a:chOff x="2784371" y="2779389"/>
            <a:chExt cx="3821599" cy="373682"/>
          </a:xfrm>
        </p:grpSpPr>
        <p:sp>
          <p:nvSpPr>
            <p:cNvPr id="17" name="文本框 6"/>
            <p:cNvSpPr>
              <a:spLocks noChangeArrowheads="1"/>
            </p:cNvSpPr>
            <p:nvPr/>
          </p:nvSpPr>
          <p:spPr bwMode="auto">
            <a:xfrm>
              <a:off x="2784371" y="2779389"/>
              <a:ext cx="1806112" cy="373682"/>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pPr algn="ctr"/>
              <a:r>
                <a:rPr lang="zh-CN" altLang="en-US" sz="1600">
                  <a:solidFill>
                    <a:srgbClr val="559E67"/>
                  </a:solidFill>
                  <a:latin typeface="微软雅黑" panose="020B0503020204020204" pitchFamily="34" charset="-122"/>
                  <a:ea typeface="微软雅黑" panose="020B0503020204020204" pitchFamily="34" charset="-122"/>
                </a:rPr>
                <a:t>答辩人：猪七爷</a:t>
              </a:r>
              <a:endParaRPr lang="zh-CN" altLang="en-US" sz="1600">
                <a:solidFill>
                  <a:srgbClr val="559E67"/>
                </a:solidFill>
                <a:latin typeface="微软雅黑" panose="020B0503020204020204" pitchFamily="34" charset="-122"/>
                <a:ea typeface="微软雅黑" panose="020B0503020204020204" pitchFamily="34" charset="-122"/>
              </a:endParaRPr>
            </a:p>
          </p:txBody>
        </p:sp>
        <p:sp>
          <p:nvSpPr>
            <p:cNvPr id="18" name="文本框 7"/>
            <p:cNvSpPr>
              <a:spLocks noChangeArrowheads="1"/>
            </p:cNvSpPr>
            <p:nvPr/>
          </p:nvSpPr>
          <p:spPr bwMode="auto">
            <a:xfrm>
              <a:off x="4757684" y="2779389"/>
              <a:ext cx="1848286" cy="373682"/>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spAutoFit/>
            </a:bodyPr>
            <a:lstStyle/>
            <a:p>
              <a:pPr algn="ctr"/>
              <a:r>
                <a:rPr lang="zh-CN" altLang="en-US" sz="1600">
                  <a:solidFill>
                    <a:srgbClr val="559E67"/>
                  </a:solidFill>
                  <a:latin typeface="微软雅黑" panose="020B0503020204020204" pitchFamily="34" charset="-122"/>
                  <a:ea typeface="微软雅黑" panose="020B0503020204020204" pitchFamily="34" charset="-122"/>
                </a:rPr>
                <a:t>指导老师：猪七爷</a:t>
              </a:r>
              <a:endParaRPr lang="zh-CN" altLang="en-US" sz="1600">
                <a:solidFill>
                  <a:srgbClr val="559E67"/>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grpSp>
        <p:nvGrpSpPr>
          <p:cNvPr id="6" name="Group 18"/>
          <p:cNvGrpSpPr/>
          <p:nvPr/>
        </p:nvGrpSpPr>
        <p:grpSpPr bwMode="auto">
          <a:xfrm>
            <a:off x="4337050" y="1912938"/>
            <a:ext cx="3517900" cy="4029075"/>
            <a:chOff x="4738688" y="1874838"/>
            <a:chExt cx="2714625" cy="3108325"/>
          </a:xfrm>
        </p:grpSpPr>
        <p:sp>
          <p:nvSpPr>
            <p:cNvPr id="7" name="Freeform 5"/>
            <p:cNvSpPr>
              <a:spLocks noChangeArrowheads="1"/>
            </p:cNvSpPr>
            <p:nvPr/>
          </p:nvSpPr>
          <p:spPr bwMode="auto">
            <a:xfrm>
              <a:off x="6116638" y="4160838"/>
              <a:ext cx="558800" cy="323850"/>
            </a:xfrm>
            <a:custGeom>
              <a:avLst/>
              <a:gdLst>
                <a:gd name="T0" fmla="*/ 306 w 352"/>
                <a:gd name="T1" fmla="*/ 204 h 204"/>
                <a:gd name="T2" fmla="*/ 0 w 352"/>
                <a:gd name="T3" fmla="*/ 202 h 204"/>
                <a:gd name="T4" fmla="*/ 18 w 352"/>
                <a:gd name="T5" fmla="*/ 0 h 204"/>
                <a:gd name="T6" fmla="*/ 352 w 352"/>
                <a:gd name="T7" fmla="*/ 10 h 204"/>
                <a:gd name="T8" fmla="*/ 306 w 352"/>
                <a:gd name="T9" fmla="*/ 204 h 204"/>
              </a:gdLst>
              <a:ahLst/>
              <a:cxnLst>
                <a:cxn ang="0">
                  <a:pos x="T0" y="T1"/>
                </a:cxn>
                <a:cxn ang="0">
                  <a:pos x="T2" y="T3"/>
                </a:cxn>
                <a:cxn ang="0">
                  <a:pos x="T4" y="T5"/>
                </a:cxn>
                <a:cxn ang="0">
                  <a:pos x="T6" y="T7"/>
                </a:cxn>
                <a:cxn ang="0">
                  <a:pos x="T8" y="T9"/>
                </a:cxn>
              </a:cxnLst>
              <a:rect l="0" t="0" r="r" b="b"/>
              <a:pathLst>
                <a:path w="352" h="204">
                  <a:moveTo>
                    <a:pt x="306" y="204"/>
                  </a:moveTo>
                  <a:lnTo>
                    <a:pt x="0" y="202"/>
                  </a:lnTo>
                  <a:lnTo>
                    <a:pt x="18" y="0"/>
                  </a:lnTo>
                  <a:lnTo>
                    <a:pt x="352" y="10"/>
                  </a:lnTo>
                  <a:lnTo>
                    <a:pt x="306" y="204"/>
                  </a:lnTo>
                  <a:close/>
                </a:path>
              </a:pathLst>
            </a:custGeom>
            <a:solidFill>
              <a:srgbClr val="559E67">
                <a:alpha val="5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8" name="Freeform 6"/>
            <p:cNvSpPr>
              <a:spLocks noChangeArrowheads="1"/>
            </p:cNvSpPr>
            <p:nvPr/>
          </p:nvSpPr>
          <p:spPr bwMode="auto">
            <a:xfrm>
              <a:off x="5189538" y="3836988"/>
              <a:ext cx="542925" cy="552450"/>
            </a:xfrm>
            <a:custGeom>
              <a:avLst/>
              <a:gdLst>
                <a:gd name="T0" fmla="*/ 152 w 342"/>
                <a:gd name="T1" fmla="*/ 348 h 348"/>
                <a:gd name="T2" fmla="*/ 0 w 342"/>
                <a:gd name="T3" fmla="*/ 80 h 348"/>
                <a:gd name="T4" fmla="*/ 188 w 342"/>
                <a:gd name="T5" fmla="*/ 0 h 348"/>
                <a:gd name="T6" fmla="*/ 342 w 342"/>
                <a:gd name="T7" fmla="*/ 292 h 348"/>
                <a:gd name="T8" fmla="*/ 152 w 342"/>
                <a:gd name="T9" fmla="*/ 348 h 348"/>
              </a:gdLst>
              <a:ahLst/>
              <a:cxnLst>
                <a:cxn ang="0">
                  <a:pos x="T0" y="T1"/>
                </a:cxn>
                <a:cxn ang="0">
                  <a:pos x="T2" y="T3"/>
                </a:cxn>
                <a:cxn ang="0">
                  <a:pos x="T4" y="T5"/>
                </a:cxn>
                <a:cxn ang="0">
                  <a:pos x="T6" y="T7"/>
                </a:cxn>
                <a:cxn ang="0">
                  <a:pos x="T8" y="T9"/>
                </a:cxn>
              </a:cxnLst>
              <a:rect l="0" t="0" r="r" b="b"/>
              <a:pathLst>
                <a:path w="342" h="348">
                  <a:moveTo>
                    <a:pt x="152" y="348"/>
                  </a:moveTo>
                  <a:lnTo>
                    <a:pt x="0" y="80"/>
                  </a:lnTo>
                  <a:lnTo>
                    <a:pt x="188" y="0"/>
                  </a:lnTo>
                  <a:lnTo>
                    <a:pt x="342" y="292"/>
                  </a:lnTo>
                  <a:lnTo>
                    <a:pt x="152" y="348"/>
                  </a:lnTo>
                  <a:close/>
                </a:path>
              </a:pathLst>
            </a:custGeom>
            <a:solidFill>
              <a:srgbClr val="559E67">
                <a:alpha val="5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9" name="Freeform 7"/>
            <p:cNvSpPr>
              <a:spLocks noChangeArrowheads="1"/>
            </p:cNvSpPr>
            <p:nvPr/>
          </p:nvSpPr>
          <p:spPr bwMode="auto">
            <a:xfrm>
              <a:off x="4932363" y="2913063"/>
              <a:ext cx="511175" cy="638175"/>
            </a:xfrm>
            <a:custGeom>
              <a:avLst/>
              <a:gdLst>
                <a:gd name="T0" fmla="*/ 0 w 322"/>
                <a:gd name="T1" fmla="*/ 264 h 402"/>
                <a:gd name="T2" fmla="*/ 156 w 322"/>
                <a:gd name="T3" fmla="*/ 0 h 402"/>
                <a:gd name="T4" fmla="*/ 322 w 322"/>
                <a:gd name="T5" fmla="*/ 118 h 402"/>
                <a:gd name="T6" fmla="*/ 144 w 322"/>
                <a:gd name="T7" fmla="*/ 402 h 402"/>
                <a:gd name="T8" fmla="*/ 0 w 322"/>
                <a:gd name="T9" fmla="*/ 264 h 402"/>
              </a:gdLst>
              <a:ahLst/>
              <a:cxnLst>
                <a:cxn ang="0">
                  <a:pos x="T0" y="T1"/>
                </a:cxn>
                <a:cxn ang="0">
                  <a:pos x="T2" y="T3"/>
                </a:cxn>
                <a:cxn ang="0">
                  <a:pos x="T4" y="T5"/>
                </a:cxn>
                <a:cxn ang="0">
                  <a:pos x="T6" y="T7"/>
                </a:cxn>
                <a:cxn ang="0">
                  <a:pos x="T8" y="T9"/>
                </a:cxn>
              </a:cxnLst>
              <a:rect l="0" t="0" r="r" b="b"/>
              <a:pathLst>
                <a:path w="322" h="402">
                  <a:moveTo>
                    <a:pt x="0" y="264"/>
                  </a:moveTo>
                  <a:lnTo>
                    <a:pt x="156" y="0"/>
                  </a:lnTo>
                  <a:lnTo>
                    <a:pt x="322" y="118"/>
                  </a:lnTo>
                  <a:lnTo>
                    <a:pt x="144" y="402"/>
                  </a:lnTo>
                  <a:lnTo>
                    <a:pt x="0" y="264"/>
                  </a:lnTo>
                  <a:close/>
                </a:path>
              </a:pathLst>
            </a:custGeom>
            <a:solidFill>
              <a:srgbClr val="559E67">
                <a:alpha val="5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10" name="Freeform 8"/>
            <p:cNvSpPr>
              <a:spLocks noChangeArrowheads="1"/>
            </p:cNvSpPr>
            <p:nvPr/>
          </p:nvSpPr>
          <p:spPr bwMode="auto">
            <a:xfrm>
              <a:off x="5526088" y="2370138"/>
              <a:ext cx="558800" cy="327025"/>
            </a:xfrm>
            <a:custGeom>
              <a:avLst/>
              <a:gdLst>
                <a:gd name="T0" fmla="*/ 46 w 352"/>
                <a:gd name="T1" fmla="*/ 0 h 206"/>
                <a:gd name="T2" fmla="*/ 352 w 352"/>
                <a:gd name="T3" fmla="*/ 2 h 206"/>
                <a:gd name="T4" fmla="*/ 332 w 352"/>
                <a:gd name="T5" fmla="*/ 206 h 206"/>
                <a:gd name="T6" fmla="*/ 0 w 352"/>
                <a:gd name="T7" fmla="*/ 194 h 206"/>
                <a:gd name="T8" fmla="*/ 46 w 352"/>
                <a:gd name="T9" fmla="*/ 0 h 206"/>
              </a:gdLst>
              <a:ahLst/>
              <a:cxnLst>
                <a:cxn ang="0">
                  <a:pos x="T0" y="T1"/>
                </a:cxn>
                <a:cxn ang="0">
                  <a:pos x="T2" y="T3"/>
                </a:cxn>
                <a:cxn ang="0">
                  <a:pos x="T4" y="T5"/>
                </a:cxn>
                <a:cxn ang="0">
                  <a:pos x="T6" y="T7"/>
                </a:cxn>
                <a:cxn ang="0">
                  <a:pos x="T8" y="T9"/>
                </a:cxn>
              </a:cxnLst>
              <a:rect l="0" t="0" r="r" b="b"/>
              <a:pathLst>
                <a:path w="352" h="206">
                  <a:moveTo>
                    <a:pt x="46" y="0"/>
                  </a:moveTo>
                  <a:lnTo>
                    <a:pt x="352" y="2"/>
                  </a:lnTo>
                  <a:lnTo>
                    <a:pt x="332" y="206"/>
                  </a:lnTo>
                  <a:lnTo>
                    <a:pt x="0" y="194"/>
                  </a:lnTo>
                  <a:lnTo>
                    <a:pt x="46" y="0"/>
                  </a:lnTo>
                  <a:close/>
                </a:path>
              </a:pathLst>
            </a:custGeom>
            <a:solidFill>
              <a:srgbClr val="559E67">
                <a:alpha val="5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11" name="Freeform 9"/>
            <p:cNvSpPr>
              <a:spLocks noChangeArrowheads="1"/>
            </p:cNvSpPr>
            <p:nvPr/>
          </p:nvSpPr>
          <p:spPr bwMode="auto">
            <a:xfrm>
              <a:off x="6459538" y="2465388"/>
              <a:ext cx="546100" cy="555625"/>
            </a:xfrm>
            <a:custGeom>
              <a:avLst/>
              <a:gdLst>
                <a:gd name="T0" fmla="*/ 192 w 344"/>
                <a:gd name="T1" fmla="*/ 0 h 350"/>
                <a:gd name="T2" fmla="*/ 344 w 344"/>
                <a:gd name="T3" fmla="*/ 266 h 350"/>
                <a:gd name="T4" fmla="*/ 158 w 344"/>
                <a:gd name="T5" fmla="*/ 350 h 350"/>
                <a:gd name="T6" fmla="*/ 0 w 344"/>
                <a:gd name="T7" fmla="*/ 56 h 350"/>
                <a:gd name="T8" fmla="*/ 192 w 344"/>
                <a:gd name="T9" fmla="*/ 0 h 350"/>
              </a:gdLst>
              <a:ahLst/>
              <a:cxnLst>
                <a:cxn ang="0">
                  <a:pos x="T0" y="T1"/>
                </a:cxn>
                <a:cxn ang="0">
                  <a:pos x="T2" y="T3"/>
                </a:cxn>
                <a:cxn ang="0">
                  <a:pos x="T4" y="T5"/>
                </a:cxn>
                <a:cxn ang="0">
                  <a:pos x="T6" y="T7"/>
                </a:cxn>
                <a:cxn ang="0">
                  <a:pos x="T8" y="T9"/>
                </a:cxn>
              </a:cxnLst>
              <a:rect l="0" t="0" r="r" b="b"/>
              <a:pathLst>
                <a:path w="344" h="350">
                  <a:moveTo>
                    <a:pt x="192" y="0"/>
                  </a:moveTo>
                  <a:lnTo>
                    <a:pt x="344" y="266"/>
                  </a:lnTo>
                  <a:lnTo>
                    <a:pt x="158" y="350"/>
                  </a:lnTo>
                  <a:lnTo>
                    <a:pt x="0" y="56"/>
                  </a:lnTo>
                  <a:lnTo>
                    <a:pt x="192" y="0"/>
                  </a:lnTo>
                  <a:close/>
                </a:path>
              </a:pathLst>
            </a:custGeom>
            <a:solidFill>
              <a:srgbClr val="559E67">
                <a:alpha val="5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12" name="Freeform 10"/>
            <p:cNvSpPr>
              <a:spLocks noChangeArrowheads="1"/>
            </p:cNvSpPr>
            <p:nvPr/>
          </p:nvSpPr>
          <p:spPr bwMode="auto">
            <a:xfrm>
              <a:off x="6757988" y="3303588"/>
              <a:ext cx="508000" cy="638175"/>
            </a:xfrm>
            <a:custGeom>
              <a:avLst/>
              <a:gdLst>
                <a:gd name="T0" fmla="*/ 320 w 320"/>
                <a:gd name="T1" fmla="*/ 138 h 402"/>
                <a:gd name="T2" fmla="*/ 166 w 320"/>
                <a:gd name="T3" fmla="*/ 402 h 402"/>
                <a:gd name="T4" fmla="*/ 0 w 320"/>
                <a:gd name="T5" fmla="*/ 284 h 402"/>
                <a:gd name="T6" fmla="*/ 174 w 320"/>
                <a:gd name="T7" fmla="*/ 0 h 402"/>
                <a:gd name="T8" fmla="*/ 320 w 320"/>
                <a:gd name="T9" fmla="*/ 138 h 402"/>
              </a:gdLst>
              <a:ahLst/>
              <a:cxnLst>
                <a:cxn ang="0">
                  <a:pos x="T0" y="T1"/>
                </a:cxn>
                <a:cxn ang="0">
                  <a:pos x="T2" y="T3"/>
                </a:cxn>
                <a:cxn ang="0">
                  <a:pos x="T4" y="T5"/>
                </a:cxn>
                <a:cxn ang="0">
                  <a:pos x="T6" y="T7"/>
                </a:cxn>
                <a:cxn ang="0">
                  <a:pos x="T8" y="T9"/>
                </a:cxn>
              </a:cxnLst>
              <a:rect l="0" t="0" r="r" b="b"/>
              <a:pathLst>
                <a:path w="320" h="402">
                  <a:moveTo>
                    <a:pt x="320" y="138"/>
                  </a:moveTo>
                  <a:lnTo>
                    <a:pt x="166" y="402"/>
                  </a:lnTo>
                  <a:lnTo>
                    <a:pt x="0" y="284"/>
                  </a:lnTo>
                  <a:lnTo>
                    <a:pt x="174" y="0"/>
                  </a:lnTo>
                  <a:lnTo>
                    <a:pt x="320" y="138"/>
                  </a:lnTo>
                  <a:close/>
                </a:path>
              </a:pathLst>
            </a:custGeom>
            <a:solidFill>
              <a:srgbClr val="559E67">
                <a:alpha val="5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13" name="Freeform 11"/>
            <p:cNvSpPr>
              <a:spLocks noChangeArrowheads="1"/>
            </p:cNvSpPr>
            <p:nvPr/>
          </p:nvSpPr>
          <p:spPr bwMode="auto">
            <a:xfrm>
              <a:off x="5487988" y="3836988"/>
              <a:ext cx="1114425" cy="1146175"/>
            </a:xfrm>
            <a:custGeom>
              <a:avLst/>
              <a:gdLst>
                <a:gd name="T0" fmla="*/ 702 w 702"/>
                <a:gd name="T1" fmla="*/ 408 h 722"/>
                <a:gd name="T2" fmla="*/ 374 w 702"/>
                <a:gd name="T3" fmla="*/ 722 h 722"/>
                <a:gd name="T4" fmla="*/ 0 w 702"/>
                <a:gd name="T5" fmla="*/ 0 h 722"/>
                <a:gd name="T6" fmla="*/ 702 w 702"/>
                <a:gd name="T7" fmla="*/ 408 h 722"/>
              </a:gdLst>
              <a:ahLst/>
              <a:cxnLst>
                <a:cxn ang="0">
                  <a:pos x="T0" y="T1"/>
                </a:cxn>
                <a:cxn ang="0">
                  <a:pos x="T2" y="T3"/>
                </a:cxn>
                <a:cxn ang="0">
                  <a:pos x="T4" y="T5"/>
                </a:cxn>
                <a:cxn ang="0">
                  <a:pos x="T6" y="T7"/>
                </a:cxn>
              </a:cxnLst>
              <a:rect l="0" t="0" r="r" b="b"/>
              <a:pathLst>
                <a:path w="702" h="722">
                  <a:moveTo>
                    <a:pt x="702" y="408"/>
                  </a:moveTo>
                  <a:lnTo>
                    <a:pt x="374" y="722"/>
                  </a:lnTo>
                  <a:lnTo>
                    <a:pt x="0" y="0"/>
                  </a:lnTo>
                  <a:lnTo>
                    <a:pt x="702" y="408"/>
                  </a:ln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18" name="Freeform 12"/>
            <p:cNvSpPr>
              <a:spLocks noChangeArrowheads="1"/>
            </p:cNvSpPr>
            <p:nvPr/>
          </p:nvSpPr>
          <p:spPr bwMode="auto">
            <a:xfrm>
              <a:off x="4738688" y="3100388"/>
              <a:ext cx="704850" cy="1289050"/>
            </a:xfrm>
            <a:custGeom>
              <a:avLst/>
              <a:gdLst>
                <a:gd name="T0" fmla="*/ 436 w 444"/>
                <a:gd name="T1" fmla="*/ 812 h 812"/>
                <a:gd name="T2" fmla="*/ 0 w 444"/>
                <a:gd name="T3" fmla="*/ 682 h 812"/>
                <a:gd name="T4" fmla="*/ 444 w 444"/>
                <a:gd name="T5" fmla="*/ 0 h 812"/>
                <a:gd name="T6" fmla="*/ 436 w 444"/>
                <a:gd name="T7" fmla="*/ 812 h 812"/>
              </a:gdLst>
              <a:ahLst/>
              <a:cxnLst>
                <a:cxn ang="0">
                  <a:pos x="T0" y="T1"/>
                </a:cxn>
                <a:cxn ang="0">
                  <a:pos x="T2" y="T3"/>
                </a:cxn>
                <a:cxn ang="0">
                  <a:pos x="T4" y="T5"/>
                </a:cxn>
                <a:cxn ang="0">
                  <a:pos x="T6" y="T7"/>
                </a:cxn>
              </a:cxnLst>
              <a:rect l="0" t="0" r="r" b="b"/>
              <a:pathLst>
                <a:path w="444" h="812">
                  <a:moveTo>
                    <a:pt x="436" y="812"/>
                  </a:moveTo>
                  <a:lnTo>
                    <a:pt x="0" y="682"/>
                  </a:lnTo>
                  <a:lnTo>
                    <a:pt x="444" y="0"/>
                  </a:lnTo>
                  <a:lnTo>
                    <a:pt x="436" y="812"/>
                  </a:ln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19" name="Freeform 13"/>
            <p:cNvSpPr>
              <a:spLocks noChangeArrowheads="1"/>
            </p:cNvSpPr>
            <p:nvPr/>
          </p:nvSpPr>
          <p:spPr bwMode="auto">
            <a:xfrm>
              <a:off x="4764088" y="2633663"/>
              <a:ext cx="1289050" cy="698500"/>
            </a:xfrm>
            <a:custGeom>
              <a:avLst/>
              <a:gdLst>
                <a:gd name="T0" fmla="*/ 106 w 812"/>
                <a:gd name="T1" fmla="*/ 440 h 440"/>
                <a:gd name="T2" fmla="*/ 0 w 812"/>
                <a:gd name="T3" fmla="*/ 0 h 440"/>
                <a:gd name="T4" fmla="*/ 812 w 812"/>
                <a:gd name="T5" fmla="*/ 40 h 440"/>
                <a:gd name="T6" fmla="*/ 106 w 812"/>
                <a:gd name="T7" fmla="*/ 440 h 440"/>
              </a:gdLst>
              <a:ahLst/>
              <a:cxnLst>
                <a:cxn ang="0">
                  <a:pos x="T0" y="T1"/>
                </a:cxn>
                <a:cxn ang="0">
                  <a:pos x="T2" y="T3"/>
                </a:cxn>
                <a:cxn ang="0">
                  <a:pos x="T4" y="T5"/>
                </a:cxn>
                <a:cxn ang="0">
                  <a:pos x="T6" y="T7"/>
                </a:cxn>
              </a:cxnLst>
              <a:rect l="0" t="0" r="r" b="b"/>
              <a:pathLst>
                <a:path w="812" h="440">
                  <a:moveTo>
                    <a:pt x="106" y="440"/>
                  </a:moveTo>
                  <a:lnTo>
                    <a:pt x="0" y="0"/>
                  </a:lnTo>
                  <a:lnTo>
                    <a:pt x="812" y="40"/>
                  </a:lnTo>
                  <a:lnTo>
                    <a:pt x="106" y="440"/>
                  </a:ln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20" name="Freeform 14"/>
            <p:cNvSpPr>
              <a:spLocks noChangeArrowheads="1"/>
            </p:cNvSpPr>
            <p:nvPr/>
          </p:nvSpPr>
          <p:spPr bwMode="auto">
            <a:xfrm>
              <a:off x="5599113" y="1874838"/>
              <a:ext cx="1111250" cy="1146175"/>
            </a:xfrm>
            <a:custGeom>
              <a:avLst/>
              <a:gdLst>
                <a:gd name="T0" fmla="*/ 0 w 700"/>
                <a:gd name="T1" fmla="*/ 312 h 722"/>
                <a:gd name="T2" fmla="*/ 328 w 700"/>
                <a:gd name="T3" fmla="*/ 0 h 722"/>
                <a:gd name="T4" fmla="*/ 700 w 700"/>
                <a:gd name="T5" fmla="*/ 722 h 722"/>
                <a:gd name="T6" fmla="*/ 0 w 700"/>
                <a:gd name="T7" fmla="*/ 312 h 722"/>
              </a:gdLst>
              <a:ahLst/>
              <a:cxnLst>
                <a:cxn ang="0">
                  <a:pos x="T0" y="T1"/>
                </a:cxn>
                <a:cxn ang="0">
                  <a:pos x="T2" y="T3"/>
                </a:cxn>
                <a:cxn ang="0">
                  <a:pos x="T4" y="T5"/>
                </a:cxn>
                <a:cxn ang="0">
                  <a:pos x="T6" y="T7"/>
                </a:cxn>
              </a:cxnLst>
              <a:rect l="0" t="0" r="r" b="b"/>
              <a:pathLst>
                <a:path w="700" h="722">
                  <a:moveTo>
                    <a:pt x="0" y="312"/>
                  </a:moveTo>
                  <a:lnTo>
                    <a:pt x="328" y="0"/>
                  </a:lnTo>
                  <a:lnTo>
                    <a:pt x="700" y="722"/>
                  </a:lnTo>
                  <a:lnTo>
                    <a:pt x="0" y="312"/>
                  </a:ln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21" name="Freeform 15"/>
            <p:cNvSpPr>
              <a:spLocks noChangeArrowheads="1"/>
            </p:cNvSpPr>
            <p:nvPr/>
          </p:nvSpPr>
          <p:spPr bwMode="auto">
            <a:xfrm>
              <a:off x="6757988" y="2465388"/>
              <a:ext cx="695325" cy="1289050"/>
            </a:xfrm>
            <a:custGeom>
              <a:avLst/>
              <a:gdLst>
                <a:gd name="T0" fmla="*/ 4 w 438"/>
                <a:gd name="T1" fmla="*/ 0 h 812"/>
                <a:gd name="T2" fmla="*/ 438 w 438"/>
                <a:gd name="T3" fmla="*/ 128 h 812"/>
                <a:gd name="T4" fmla="*/ 0 w 438"/>
                <a:gd name="T5" fmla="*/ 812 h 812"/>
                <a:gd name="T6" fmla="*/ 4 w 438"/>
                <a:gd name="T7" fmla="*/ 0 h 812"/>
              </a:gdLst>
              <a:ahLst/>
              <a:cxnLst>
                <a:cxn ang="0">
                  <a:pos x="T0" y="T1"/>
                </a:cxn>
                <a:cxn ang="0">
                  <a:pos x="T2" y="T3"/>
                </a:cxn>
                <a:cxn ang="0">
                  <a:pos x="T4" y="T5"/>
                </a:cxn>
                <a:cxn ang="0">
                  <a:pos x="T6" y="T7"/>
                </a:cxn>
              </a:cxnLst>
              <a:rect l="0" t="0" r="r" b="b"/>
              <a:pathLst>
                <a:path w="438" h="812">
                  <a:moveTo>
                    <a:pt x="4" y="0"/>
                  </a:moveTo>
                  <a:lnTo>
                    <a:pt x="438" y="128"/>
                  </a:lnTo>
                  <a:lnTo>
                    <a:pt x="0" y="812"/>
                  </a:lnTo>
                  <a:lnTo>
                    <a:pt x="4" y="0"/>
                  </a:ln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sp>
          <p:nvSpPr>
            <p:cNvPr id="22" name="Freeform 16"/>
            <p:cNvSpPr>
              <a:spLocks noChangeArrowheads="1"/>
            </p:cNvSpPr>
            <p:nvPr/>
          </p:nvSpPr>
          <p:spPr bwMode="auto">
            <a:xfrm>
              <a:off x="6145213" y="3522663"/>
              <a:ext cx="1289050" cy="698500"/>
            </a:xfrm>
            <a:custGeom>
              <a:avLst/>
              <a:gdLst>
                <a:gd name="T0" fmla="*/ 706 w 812"/>
                <a:gd name="T1" fmla="*/ 0 h 440"/>
                <a:gd name="T2" fmla="*/ 812 w 812"/>
                <a:gd name="T3" fmla="*/ 440 h 440"/>
                <a:gd name="T4" fmla="*/ 0 w 812"/>
                <a:gd name="T5" fmla="*/ 402 h 440"/>
                <a:gd name="T6" fmla="*/ 706 w 812"/>
                <a:gd name="T7" fmla="*/ 0 h 440"/>
              </a:gdLst>
              <a:ahLst/>
              <a:cxnLst>
                <a:cxn ang="0">
                  <a:pos x="T0" y="T1"/>
                </a:cxn>
                <a:cxn ang="0">
                  <a:pos x="T2" y="T3"/>
                </a:cxn>
                <a:cxn ang="0">
                  <a:pos x="T4" y="T5"/>
                </a:cxn>
                <a:cxn ang="0">
                  <a:pos x="T6" y="T7"/>
                </a:cxn>
              </a:cxnLst>
              <a:rect l="0" t="0" r="r" b="b"/>
              <a:pathLst>
                <a:path w="812" h="440">
                  <a:moveTo>
                    <a:pt x="706" y="0"/>
                  </a:moveTo>
                  <a:lnTo>
                    <a:pt x="812" y="440"/>
                  </a:lnTo>
                  <a:lnTo>
                    <a:pt x="0" y="402"/>
                  </a:lnTo>
                  <a:lnTo>
                    <a:pt x="706" y="0"/>
                  </a:ln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ltLang="zh-CN"/>
            </a:p>
          </p:txBody>
        </p:sp>
      </p:grpSp>
      <p:grpSp>
        <p:nvGrpSpPr>
          <p:cNvPr id="23" name="Group 35"/>
          <p:cNvGrpSpPr/>
          <p:nvPr/>
        </p:nvGrpSpPr>
        <p:grpSpPr>
          <a:xfrm>
            <a:off x="4603215" y="3037909"/>
            <a:ext cx="423629" cy="370251"/>
            <a:chOff x="8296275" y="8293096"/>
            <a:chExt cx="1385888" cy="1211261"/>
          </a:xfrm>
          <a:solidFill>
            <a:schemeClr val="bg1"/>
          </a:solidFill>
        </p:grpSpPr>
        <p:sp>
          <p:nvSpPr>
            <p:cNvPr id="24"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p:spPr>
          <p:txBody>
            <a:bodyPr/>
            <a:lstStyle/>
            <a:p>
              <a:pPr fontAlgn="auto"/>
              <a:endParaRPr lang="id-ID" noProof="1"/>
            </a:p>
          </p:txBody>
        </p:sp>
        <p:sp>
          <p:nvSpPr>
            <p:cNvPr id="25"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p:spPr>
          <p:txBody>
            <a:bodyPr/>
            <a:lstStyle/>
            <a:p>
              <a:pPr fontAlgn="auto"/>
              <a:endParaRPr lang="id-ID" noProof="1"/>
            </a:p>
          </p:txBody>
        </p:sp>
      </p:grpSp>
      <p:grpSp>
        <p:nvGrpSpPr>
          <p:cNvPr id="26" name="Group 38"/>
          <p:cNvGrpSpPr/>
          <p:nvPr/>
        </p:nvGrpSpPr>
        <p:grpSpPr>
          <a:xfrm>
            <a:off x="5947985" y="5184107"/>
            <a:ext cx="423629" cy="370251"/>
            <a:chOff x="8296275" y="8293096"/>
            <a:chExt cx="1385888" cy="1211261"/>
          </a:xfrm>
          <a:solidFill>
            <a:schemeClr val="bg1"/>
          </a:solidFill>
        </p:grpSpPr>
        <p:sp>
          <p:nvSpPr>
            <p:cNvPr id="27"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p:spPr>
          <p:txBody>
            <a:bodyPr/>
            <a:lstStyle/>
            <a:p>
              <a:pPr fontAlgn="auto"/>
              <a:endParaRPr lang="id-ID" noProof="1"/>
            </a:p>
          </p:txBody>
        </p:sp>
        <p:sp>
          <p:nvSpPr>
            <p:cNvPr id="28"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p:spPr>
          <p:txBody>
            <a:bodyPr/>
            <a:lstStyle/>
            <a:p>
              <a:pPr fontAlgn="auto"/>
              <a:endParaRPr lang="id-ID" noProof="1"/>
            </a:p>
          </p:txBody>
        </p:sp>
      </p:grpSp>
      <p:grpSp>
        <p:nvGrpSpPr>
          <p:cNvPr id="29" name="Group 41"/>
          <p:cNvGrpSpPr/>
          <p:nvPr/>
        </p:nvGrpSpPr>
        <p:grpSpPr>
          <a:xfrm>
            <a:off x="7216758" y="4467681"/>
            <a:ext cx="432364" cy="330459"/>
            <a:chOff x="5516563" y="84138"/>
            <a:chExt cx="1414463" cy="1081087"/>
          </a:xfrm>
          <a:solidFill>
            <a:schemeClr val="bg1"/>
          </a:solidFill>
        </p:grpSpPr>
        <p:sp>
          <p:nvSpPr>
            <p:cNvPr id="30"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p:spPr>
          <p:txBody>
            <a:bodyPr/>
            <a:lstStyle/>
            <a:p>
              <a:pPr fontAlgn="auto"/>
              <a:endParaRPr lang="id-ID" noProof="1"/>
            </a:p>
          </p:txBody>
        </p:sp>
        <p:sp>
          <p:nvSpPr>
            <p:cNvPr id="31"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p:spPr>
          <p:txBody>
            <a:bodyPr/>
            <a:lstStyle/>
            <a:p>
              <a:pPr fontAlgn="auto"/>
              <a:endParaRPr lang="id-ID" noProof="1"/>
            </a:p>
          </p:txBody>
        </p:sp>
        <p:sp>
          <p:nvSpPr>
            <p:cNvPr id="32"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p:spPr>
          <p:txBody>
            <a:bodyPr/>
            <a:lstStyle/>
            <a:p>
              <a:pPr fontAlgn="auto"/>
              <a:endParaRPr lang="id-ID" noProof="1"/>
            </a:p>
          </p:txBody>
        </p:sp>
        <p:sp>
          <p:nvSpPr>
            <p:cNvPr id="33" name="Freeform 16"/>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p:spPr>
          <p:txBody>
            <a:bodyPr/>
            <a:lstStyle/>
            <a:p>
              <a:pPr fontAlgn="auto"/>
              <a:endParaRPr lang="id-ID" noProof="1"/>
            </a:p>
          </p:txBody>
        </p:sp>
        <p:sp>
          <p:nvSpPr>
            <p:cNvPr id="34" name="Freeform 17"/>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p:spPr>
          <p:txBody>
            <a:bodyPr/>
            <a:lstStyle/>
            <a:p>
              <a:pPr fontAlgn="auto"/>
              <a:endParaRPr lang="id-ID" noProof="1"/>
            </a:p>
          </p:txBody>
        </p:sp>
        <p:sp>
          <p:nvSpPr>
            <p:cNvPr id="35" name="Freeform 18"/>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p:spPr>
          <p:txBody>
            <a:bodyPr/>
            <a:lstStyle/>
            <a:p>
              <a:pPr fontAlgn="auto"/>
              <a:endParaRPr lang="id-ID" noProof="1"/>
            </a:p>
          </p:txBody>
        </p:sp>
        <p:sp>
          <p:nvSpPr>
            <p:cNvPr id="36" name="Freeform 19"/>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p:spPr>
          <p:txBody>
            <a:bodyPr/>
            <a:lstStyle/>
            <a:p>
              <a:pPr fontAlgn="auto"/>
              <a:endParaRPr lang="id-ID" noProof="1"/>
            </a:p>
          </p:txBody>
        </p:sp>
      </p:grpSp>
      <p:grpSp>
        <p:nvGrpSpPr>
          <p:cNvPr id="37" name="Group 49"/>
          <p:cNvGrpSpPr/>
          <p:nvPr/>
        </p:nvGrpSpPr>
        <p:grpSpPr>
          <a:xfrm>
            <a:off x="4663251" y="4534161"/>
            <a:ext cx="395484" cy="422173"/>
            <a:chOff x="8342313" y="10972800"/>
            <a:chExt cx="1293813" cy="1381125"/>
          </a:xfrm>
          <a:solidFill>
            <a:schemeClr val="bg1"/>
          </a:solidFill>
        </p:grpSpPr>
        <p:sp>
          <p:nvSpPr>
            <p:cNvPr id="38"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p:spPr>
          <p:txBody>
            <a:bodyPr/>
            <a:lstStyle/>
            <a:p>
              <a:pPr fontAlgn="auto"/>
              <a:endParaRPr lang="id-ID" noProof="1"/>
            </a:p>
          </p:txBody>
        </p:sp>
        <p:sp>
          <p:nvSpPr>
            <p:cNvPr id="39"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p:spPr>
          <p:txBody>
            <a:bodyPr/>
            <a:lstStyle/>
            <a:p>
              <a:pPr fontAlgn="auto"/>
              <a:endParaRPr lang="id-ID" noProof="1"/>
            </a:p>
          </p:txBody>
        </p:sp>
        <p:sp>
          <p:nvSpPr>
            <p:cNvPr id="40"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p:spPr>
          <p:txBody>
            <a:bodyPr/>
            <a:lstStyle/>
            <a:p>
              <a:pPr fontAlgn="auto"/>
              <a:endParaRPr lang="id-ID" noProof="1"/>
            </a:p>
          </p:txBody>
        </p:sp>
      </p:grpSp>
      <p:grpSp>
        <p:nvGrpSpPr>
          <p:cNvPr id="41" name="Group 53"/>
          <p:cNvGrpSpPr/>
          <p:nvPr/>
        </p:nvGrpSpPr>
        <p:grpSpPr>
          <a:xfrm>
            <a:off x="7113310" y="2923327"/>
            <a:ext cx="447407" cy="385293"/>
            <a:chOff x="2727325" y="-39687"/>
            <a:chExt cx="1463675" cy="1260475"/>
          </a:xfrm>
          <a:solidFill>
            <a:schemeClr val="bg1"/>
          </a:solidFill>
        </p:grpSpPr>
        <p:sp>
          <p:nvSpPr>
            <p:cNvPr id="42"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p:spPr>
          <p:txBody>
            <a:bodyPr/>
            <a:lstStyle/>
            <a:p>
              <a:pPr fontAlgn="auto"/>
              <a:endParaRPr lang="id-ID" noProof="1"/>
            </a:p>
          </p:txBody>
        </p:sp>
        <p:sp>
          <p:nvSpPr>
            <p:cNvPr id="43" name="Freeform 21"/>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p:spPr>
          <p:txBody>
            <a:bodyPr/>
            <a:lstStyle/>
            <a:p>
              <a:pPr fontAlgn="auto"/>
              <a:endParaRPr lang="id-ID" noProof="1"/>
            </a:p>
          </p:txBody>
        </p:sp>
      </p:grpSp>
      <p:sp>
        <p:nvSpPr>
          <p:cNvPr id="44" name="Freeform 22"/>
          <p:cNvSpPr>
            <a:spLocks noEditPoints="1" noChangeArrowheads="1"/>
          </p:cNvSpPr>
          <p:nvPr/>
        </p:nvSpPr>
        <p:spPr bwMode="auto">
          <a:xfrm>
            <a:off x="5843588" y="2297113"/>
            <a:ext cx="422275" cy="303212"/>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zh-CN"/>
          </a:p>
        </p:txBody>
      </p:sp>
      <p:sp>
        <p:nvSpPr>
          <p:cNvPr id="45" name="文本框 49"/>
          <p:cNvSpPr txBox="1">
            <a:spLocks noChangeArrowheads="1"/>
          </p:cNvSpPr>
          <p:nvPr/>
        </p:nvSpPr>
        <p:spPr bwMode="auto">
          <a:xfrm>
            <a:off x="8388350" y="2259013"/>
            <a:ext cx="23415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46" name="文本框 50"/>
          <p:cNvSpPr txBox="1">
            <a:spLocks noChangeArrowheads="1"/>
          </p:cNvSpPr>
          <p:nvPr/>
        </p:nvSpPr>
        <p:spPr bwMode="auto">
          <a:xfrm>
            <a:off x="8388350" y="1997075"/>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47" name="文本框 51"/>
          <p:cNvSpPr txBox="1">
            <a:spLocks noChangeArrowheads="1"/>
          </p:cNvSpPr>
          <p:nvPr/>
        </p:nvSpPr>
        <p:spPr bwMode="auto">
          <a:xfrm>
            <a:off x="8388350" y="3563938"/>
            <a:ext cx="23415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48" name="文本框 52"/>
          <p:cNvSpPr txBox="1">
            <a:spLocks noChangeArrowheads="1"/>
          </p:cNvSpPr>
          <p:nvPr/>
        </p:nvSpPr>
        <p:spPr bwMode="auto">
          <a:xfrm>
            <a:off x="8388350" y="3302000"/>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49" name="文本框 53"/>
          <p:cNvSpPr txBox="1">
            <a:spLocks noChangeArrowheads="1"/>
          </p:cNvSpPr>
          <p:nvPr/>
        </p:nvSpPr>
        <p:spPr bwMode="auto">
          <a:xfrm>
            <a:off x="8388350" y="4875213"/>
            <a:ext cx="23415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0" name="文本框 54"/>
          <p:cNvSpPr txBox="1">
            <a:spLocks noChangeArrowheads="1"/>
          </p:cNvSpPr>
          <p:nvPr/>
        </p:nvSpPr>
        <p:spPr bwMode="auto">
          <a:xfrm>
            <a:off x="8388350" y="4613275"/>
            <a:ext cx="1181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51" name="文本框 55"/>
          <p:cNvSpPr txBox="1">
            <a:spLocks noChangeArrowheads="1"/>
          </p:cNvSpPr>
          <p:nvPr/>
        </p:nvSpPr>
        <p:spPr bwMode="auto">
          <a:xfrm>
            <a:off x="1368425" y="2259013"/>
            <a:ext cx="23399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2" name="文本框 56"/>
          <p:cNvSpPr txBox="1">
            <a:spLocks noChangeArrowheads="1"/>
          </p:cNvSpPr>
          <p:nvPr/>
        </p:nvSpPr>
        <p:spPr bwMode="auto">
          <a:xfrm>
            <a:off x="2528888" y="1997075"/>
            <a:ext cx="11795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53" name="文本框 57"/>
          <p:cNvSpPr txBox="1">
            <a:spLocks noChangeArrowheads="1"/>
          </p:cNvSpPr>
          <p:nvPr/>
        </p:nvSpPr>
        <p:spPr bwMode="auto">
          <a:xfrm>
            <a:off x="1368425" y="3563938"/>
            <a:ext cx="23399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4" name="文本框 58"/>
          <p:cNvSpPr txBox="1">
            <a:spLocks noChangeArrowheads="1"/>
          </p:cNvSpPr>
          <p:nvPr/>
        </p:nvSpPr>
        <p:spPr bwMode="auto">
          <a:xfrm>
            <a:off x="2528888" y="3302000"/>
            <a:ext cx="11795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55" name="文本框 59"/>
          <p:cNvSpPr txBox="1">
            <a:spLocks noChangeArrowheads="1"/>
          </p:cNvSpPr>
          <p:nvPr/>
        </p:nvSpPr>
        <p:spPr bwMode="auto">
          <a:xfrm>
            <a:off x="1368425" y="4875213"/>
            <a:ext cx="23399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6" name="文本框 60"/>
          <p:cNvSpPr txBox="1">
            <a:spLocks noChangeArrowheads="1"/>
          </p:cNvSpPr>
          <p:nvPr/>
        </p:nvSpPr>
        <p:spPr bwMode="auto">
          <a:xfrm>
            <a:off x="2528888" y="4613275"/>
            <a:ext cx="1179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57" name="文本框 61"/>
          <p:cNvSpPr txBox="1">
            <a:spLocks noChangeArrowheads="1"/>
          </p:cNvSpPr>
          <p:nvPr/>
        </p:nvSpPr>
        <p:spPr bwMode="auto">
          <a:xfrm>
            <a:off x="5440363" y="3625850"/>
            <a:ext cx="1284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a:solidFill>
                  <a:srgbClr val="404040"/>
                </a:solidFill>
                <a:latin typeface="微软雅黑" panose="020B0503020204020204" pitchFamily="34" charset="-122"/>
                <a:ea typeface="微软雅黑" panose="020B0503020204020204" pitchFamily="34" charset="-122"/>
              </a:rPr>
              <a:t>Add your title here</a:t>
            </a:r>
            <a:endParaRPr lang="zh-CN" altLang="en-US" sz="16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7" name="矩形 16"/>
          <p:cNvSpPr>
            <a:spLocks noChangeArrowheads="1"/>
          </p:cNvSpPr>
          <p:nvPr/>
        </p:nvSpPr>
        <p:spPr bwMode="auto">
          <a:xfrm>
            <a:off x="4957763" y="3524250"/>
            <a:ext cx="22621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a:solidFill>
                  <a:srgbClr val="559E67"/>
                </a:solidFill>
                <a:latin typeface="微软雅黑" panose="020B0503020204020204" pitchFamily="34" charset="-122"/>
                <a:ea typeface="微软雅黑" panose="020B0503020204020204" pitchFamily="34" charset="-122"/>
              </a:rPr>
              <a:t>单击文本框输入标题</a:t>
            </a:r>
            <a:endParaRPr lang="en-US" altLang="zh-CN">
              <a:solidFill>
                <a:srgbClr val="559E67"/>
              </a:solidFill>
              <a:latin typeface="微软雅黑" panose="020B0503020204020204" pitchFamily="34" charset="-122"/>
              <a:ea typeface="微软雅黑" panose="020B0503020204020204" pitchFamily="34" charset="-122"/>
            </a:endParaRPr>
          </a:p>
        </p:txBody>
      </p:sp>
      <p:sp>
        <p:nvSpPr>
          <p:cNvPr id="8" name="文本框 17"/>
          <p:cNvSpPr txBox="1">
            <a:spLocks noChangeArrowheads="1"/>
          </p:cNvSpPr>
          <p:nvPr/>
        </p:nvSpPr>
        <p:spPr bwMode="auto">
          <a:xfrm>
            <a:off x="3967163" y="3983038"/>
            <a:ext cx="4243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559E67"/>
                </a:solidFill>
                <a:latin typeface="微软雅黑" panose="020B0503020204020204" pitchFamily="34" charset="-122"/>
                <a:ea typeface="微软雅黑" panose="020B0503020204020204" pitchFamily="34" charset="-122"/>
              </a:rPr>
              <a:t>Professional generation</a:t>
            </a:r>
            <a:endParaRPr lang="en-US" altLang="zh-CN">
              <a:solidFill>
                <a:srgbClr val="559E67"/>
              </a:solidFill>
              <a:latin typeface="微软雅黑" panose="020B0503020204020204" pitchFamily="34" charset="-122"/>
              <a:ea typeface="微软雅黑" panose="020B0503020204020204" pitchFamily="34" charset="-122"/>
            </a:endParaRPr>
          </a:p>
          <a:p>
            <a:pPr algn="ctr"/>
            <a:r>
              <a:rPr lang="en-US" altLang="zh-CN">
                <a:solidFill>
                  <a:srgbClr val="559E67"/>
                </a:solidFill>
                <a:latin typeface="微软雅黑" panose="020B0503020204020204" pitchFamily="34" charset="-122"/>
                <a:ea typeface="微软雅黑" panose="020B0503020204020204" pitchFamily="34" charset="-122"/>
              </a:rPr>
              <a:t> PowerPoint</a:t>
            </a:r>
            <a:endParaRPr lang="zh-CN" altLang="en-US">
              <a:solidFill>
                <a:srgbClr val="559E67"/>
              </a:solidFill>
              <a:latin typeface="微软雅黑" panose="020B0503020204020204" pitchFamily="34" charset="-122"/>
              <a:ea typeface="微软雅黑" panose="020B0503020204020204" pitchFamily="34" charset="-122"/>
            </a:endParaRPr>
          </a:p>
        </p:txBody>
      </p:sp>
      <p:sp>
        <p:nvSpPr>
          <p:cNvPr id="2" name="矩形 1"/>
          <p:cNvSpPr/>
          <p:nvPr/>
        </p:nvSpPr>
        <p:spPr>
          <a:xfrm>
            <a:off x="5607050" y="2389188"/>
            <a:ext cx="977900" cy="977900"/>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a:spLocks noChangeArrowheads="1"/>
          </p:cNvSpPr>
          <p:nvPr/>
        </p:nvSpPr>
        <p:spPr bwMode="auto">
          <a:xfrm>
            <a:off x="5478464" y="2418953"/>
            <a:ext cx="1290636" cy="923330"/>
          </a:xfrm>
          <a:prstGeom prst="rect">
            <a:avLst/>
          </a:prstGeom>
          <a:noFill/>
          <a:ln w="9525">
            <a:noFill/>
            <a:miter lim="800000"/>
          </a:ln>
        </p:spPr>
        <p:txBody>
          <a:bodyPr wrap="square">
            <a:spAutoFit/>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rPr>
              <a:t>03</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24" name="Rectangle 25"/>
          <p:cNvSpPr>
            <a:spLocks noChangeArrowheads="1"/>
          </p:cNvSpPr>
          <p:nvPr/>
        </p:nvSpPr>
        <p:spPr bwMode="auto">
          <a:xfrm>
            <a:off x="6040438" y="5829300"/>
            <a:ext cx="55562" cy="1192213"/>
          </a:xfrm>
          <a:prstGeom prst="rect">
            <a:avLst/>
          </a:prstGeom>
          <a:solidFill>
            <a:srgbClr val="559E67"/>
          </a:solidFill>
          <a:ln w="9525">
            <a:solidFill>
              <a:srgbClr val="1C827E"/>
            </a:solidFill>
            <a:round/>
          </a:ln>
        </p:spPr>
        <p:txBody>
          <a:bodyPr/>
          <a:lstStyle/>
          <a:p>
            <a:endParaRPr lang="id-ID" altLang="zh-CN"/>
          </a:p>
        </p:txBody>
      </p:sp>
      <p:sp>
        <p:nvSpPr>
          <p:cNvPr id="25" name="Rectangle 21"/>
          <p:cNvSpPr>
            <a:spLocks noChangeArrowheads="1"/>
          </p:cNvSpPr>
          <p:nvPr/>
        </p:nvSpPr>
        <p:spPr bwMode="auto">
          <a:xfrm>
            <a:off x="6040438" y="4684713"/>
            <a:ext cx="55562" cy="865187"/>
          </a:xfrm>
          <a:prstGeom prst="rect">
            <a:avLst/>
          </a:prstGeom>
          <a:solidFill>
            <a:srgbClr val="559E67"/>
          </a:solidFill>
          <a:ln w="9525">
            <a:solidFill>
              <a:srgbClr val="1C827E"/>
            </a:solidFill>
            <a:round/>
          </a:ln>
        </p:spPr>
        <p:txBody>
          <a:bodyPr/>
          <a:lstStyle/>
          <a:p>
            <a:endParaRPr lang="id-ID" altLang="zh-CN"/>
          </a:p>
        </p:txBody>
      </p:sp>
      <p:grpSp>
        <p:nvGrpSpPr>
          <p:cNvPr id="26" name="Group 22"/>
          <p:cNvGrpSpPr/>
          <p:nvPr/>
        </p:nvGrpSpPr>
        <p:grpSpPr>
          <a:xfrm>
            <a:off x="5921276" y="5536811"/>
            <a:ext cx="292953" cy="292079"/>
            <a:chOff x="5918994" y="3280833"/>
            <a:chExt cx="354012" cy="352956"/>
          </a:xfrm>
          <a:solidFill>
            <a:srgbClr val="559E67"/>
          </a:solidFill>
        </p:grpSpPr>
        <p:sp>
          <p:nvSpPr>
            <p:cNvPr id="27" name="Oval 23"/>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sp>
          <p:nvSpPr>
            <p:cNvPr id="28" name="Freeform 24"/>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grpSp>
      <p:sp>
        <p:nvSpPr>
          <p:cNvPr id="29" name="Rectangle 17"/>
          <p:cNvSpPr>
            <a:spLocks noChangeArrowheads="1"/>
          </p:cNvSpPr>
          <p:nvPr/>
        </p:nvSpPr>
        <p:spPr bwMode="auto">
          <a:xfrm>
            <a:off x="6040438" y="3549650"/>
            <a:ext cx="55562" cy="865188"/>
          </a:xfrm>
          <a:prstGeom prst="rect">
            <a:avLst/>
          </a:prstGeom>
          <a:solidFill>
            <a:srgbClr val="559E67"/>
          </a:solidFill>
          <a:ln w="9525">
            <a:solidFill>
              <a:srgbClr val="1C827E"/>
            </a:solidFill>
            <a:round/>
          </a:ln>
        </p:spPr>
        <p:txBody>
          <a:bodyPr/>
          <a:lstStyle/>
          <a:p>
            <a:endParaRPr lang="id-ID" altLang="zh-CN"/>
          </a:p>
        </p:txBody>
      </p:sp>
      <p:grpSp>
        <p:nvGrpSpPr>
          <p:cNvPr id="30" name="Group 18"/>
          <p:cNvGrpSpPr/>
          <p:nvPr/>
        </p:nvGrpSpPr>
        <p:grpSpPr>
          <a:xfrm>
            <a:off x="5921276" y="4401782"/>
            <a:ext cx="292953" cy="292079"/>
            <a:chOff x="5918994" y="3280833"/>
            <a:chExt cx="354012" cy="352956"/>
          </a:xfrm>
          <a:solidFill>
            <a:srgbClr val="559E67"/>
          </a:solidFill>
        </p:grpSpPr>
        <p:sp>
          <p:nvSpPr>
            <p:cNvPr id="31" name="Oval 19"/>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sp>
          <p:nvSpPr>
            <p:cNvPr id="32" name="Freeform 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grpSp>
      <p:sp>
        <p:nvSpPr>
          <p:cNvPr id="33" name="Rectangle 117"/>
          <p:cNvSpPr>
            <a:spLocks noChangeArrowheads="1"/>
          </p:cNvSpPr>
          <p:nvPr/>
        </p:nvSpPr>
        <p:spPr bwMode="auto">
          <a:xfrm>
            <a:off x="6040438" y="2430463"/>
            <a:ext cx="55562" cy="863600"/>
          </a:xfrm>
          <a:prstGeom prst="rect">
            <a:avLst/>
          </a:prstGeom>
          <a:solidFill>
            <a:srgbClr val="559E67"/>
          </a:solidFill>
          <a:ln w="9525">
            <a:solidFill>
              <a:srgbClr val="1C827E"/>
            </a:solidFill>
            <a:round/>
          </a:ln>
        </p:spPr>
        <p:txBody>
          <a:bodyPr/>
          <a:lstStyle/>
          <a:p>
            <a:endParaRPr lang="id-ID" altLang="zh-CN"/>
          </a:p>
        </p:txBody>
      </p:sp>
      <p:grpSp>
        <p:nvGrpSpPr>
          <p:cNvPr id="34" name="Group 118"/>
          <p:cNvGrpSpPr/>
          <p:nvPr/>
        </p:nvGrpSpPr>
        <p:grpSpPr>
          <a:xfrm>
            <a:off x="5921276" y="3281590"/>
            <a:ext cx="292953" cy="292079"/>
            <a:chOff x="5918994" y="3280833"/>
            <a:chExt cx="354012" cy="352956"/>
          </a:xfrm>
          <a:solidFill>
            <a:srgbClr val="559E67"/>
          </a:solidFill>
        </p:grpSpPr>
        <p:sp>
          <p:nvSpPr>
            <p:cNvPr id="35" name="Oval 119"/>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sp>
          <p:nvSpPr>
            <p:cNvPr id="36" name="Freeform 1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grpSp>
      <p:sp>
        <p:nvSpPr>
          <p:cNvPr id="37" name="Rectangle 7"/>
          <p:cNvSpPr>
            <a:spLocks noChangeArrowheads="1"/>
          </p:cNvSpPr>
          <p:nvPr/>
        </p:nvSpPr>
        <p:spPr bwMode="auto">
          <a:xfrm>
            <a:off x="6040438" y="1304925"/>
            <a:ext cx="55562" cy="865188"/>
          </a:xfrm>
          <a:prstGeom prst="rect">
            <a:avLst/>
          </a:prstGeom>
          <a:solidFill>
            <a:srgbClr val="559E67"/>
          </a:solidFill>
          <a:ln w="9525">
            <a:solidFill>
              <a:srgbClr val="1C827E"/>
            </a:solidFill>
            <a:round/>
          </a:ln>
        </p:spPr>
        <p:txBody>
          <a:bodyPr/>
          <a:lstStyle/>
          <a:p>
            <a:endParaRPr lang="id-ID" altLang="zh-CN"/>
          </a:p>
        </p:txBody>
      </p:sp>
      <p:grpSp>
        <p:nvGrpSpPr>
          <p:cNvPr id="38" name="Group 13"/>
          <p:cNvGrpSpPr/>
          <p:nvPr/>
        </p:nvGrpSpPr>
        <p:grpSpPr>
          <a:xfrm>
            <a:off x="5921276" y="2145469"/>
            <a:ext cx="292953" cy="292079"/>
            <a:chOff x="5918994" y="3280833"/>
            <a:chExt cx="354012" cy="352956"/>
          </a:xfrm>
          <a:solidFill>
            <a:srgbClr val="559E67"/>
          </a:solidFill>
        </p:grpSpPr>
        <p:sp>
          <p:nvSpPr>
            <p:cNvPr id="39" name="Oval 14"/>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sp>
          <p:nvSpPr>
            <p:cNvPr id="40" name="Freeform 15"/>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p>
          </p:txBody>
        </p:sp>
      </p:grpSp>
      <p:sp>
        <p:nvSpPr>
          <p:cNvPr id="41" name="Прямоугольник 18"/>
          <p:cNvSpPr/>
          <p:nvPr/>
        </p:nvSpPr>
        <p:spPr>
          <a:xfrm>
            <a:off x="4768850" y="1931988"/>
            <a:ext cx="720725" cy="719137"/>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ru-RU" noProof="1"/>
          </a:p>
        </p:txBody>
      </p:sp>
      <p:sp>
        <p:nvSpPr>
          <p:cNvPr id="42" name="Прямоугольник 19"/>
          <p:cNvSpPr/>
          <p:nvPr/>
        </p:nvSpPr>
        <p:spPr>
          <a:xfrm>
            <a:off x="6642100" y="3068638"/>
            <a:ext cx="719138" cy="719137"/>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ru-RU" noProof="1"/>
          </a:p>
        </p:txBody>
      </p:sp>
      <p:sp>
        <p:nvSpPr>
          <p:cNvPr id="43" name="Прямоугольник 20"/>
          <p:cNvSpPr/>
          <p:nvPr/>
        </p:nvSpPr>
        <p:spPr>
          <a:xfrm>
            <a:off x="4768850" y="4187825"/>
            <a:ext cx="720725" cy="720725"/>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ru-RU" noProof="1"/>
          </a:p>
        </p:txBody>
      </p:sp>
      <p:sp>
        <p:nvSpPr>
          <p:cNvPr id="44" name="Прямоугольник 21"/>
          <p:cNvSpPr/>
          <p:nvPr/>
        </p:nvSpPr>
        <p:spPr>
          <a:xfrm>
            <a:off x="6642100" y="5322888"/>
            <a:ext cx="719138" cy="719137"/>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ru-RU" noProof="1"/>
          </a:p>
        </p:txBody>
      </p:sp>
      <p:sp>
        <p:nvSpPr>
          <p:cNvPr id="45" name="Freeform 8"/>
          <p:cNvSpPr>
            <a:spLocks noEditPoints="1" noChangeArrowheads="1"/>
          </p:cNvSpPr>
          <p:nvPr/>
        </p:nvSpPr>
        <p:spPr bwMode="auto">
          <a:xfrm>
            <a:off x="4943475" y="2144713"/>
            <a:ext cx="371475" cy="327025"/>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zh-CN"/>
          </a:p>
        </p:txBody>
      </p:sp>
      <p:grpSp>
        <p:nvGrpSpPr>
          <p:cNvPr id="46" name="Группа 28"/>
          <p:cNvGrpSpPr/>
          <p:nvPr/>
        </p:nvGrpSpPr>
        <p:grpSpPr bwMode="auto">
          <a:xfrm>
            <a:off x="4953000" y="4371975"/>
            <a:ext cx="352425" cy="352425"/>
            <a:chOff x="1090942" y="2688057"/>
            <a:chExt cx="352082" cy="352083"/>
          </a:xfrm>
        </p:grpSpPr>
        <p:sp>
          <p:nvSpPr>
            <p:cNvPr id="47" name="Freeform 19"/>
            <p:cNvSpPr>
              <a:spLocks noEditPoints="1" noChangeArrowheads="1"/>
            </p:cNvSpPr>
            <p:nvPr/>
          </p:nvSpPr>
          <p:spPr bwMode="auto">
            <a:xfrm>
              <a:off x="1090942" y="2688057"/>
              <a:ext cx="352082" cy="352083"/>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zh-CN"/>
            </a:p>
          </p:txBody>
        </p:sp>
        <p:sp>
          <p:nvSpPr>
            <p:cNvPr id="48" name="Freeform 20"/>
            <p:cNvSpPr>
              <a:spLocks noEditPoints="1" noChangeArrowheads="1"/>
            </p:cNvSpPr>
            <p:nvPr/>
          </p:nvSpPr>
          <p:spPr bwMode="auto">
            <a:xfrm>
              <a:off x="1190282" y="2787397"/>
              <a:ext cx="153402" cy="15340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zh-CN"/>
            </a:p>
          </p:txBody>
        </p:sp>
        <p:sp>
          <p:nvSpPr>
            <p:cNvPr id="49" name="Freeform 21"/>
            <p:cNvSpPr>
              <a:spLocks noEditPoints="1" noChangeArrowheads="1"/>
            </p:cNvSpPr>
            <p:nvPr/>
          </p:nvSpPr>
          <p:spPr bwMode="auto">
            <a:xfrm>
              <a:off x="1223395" y="2819159"/>
              <a:ext cx="88527" cy="87852"/>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zh-CN"/>
            </a:p>
          </p:txBody>
        </p:sp>
      </p:grpSp>
      <p:grpSp>
        <p:nvGrpSpPr>
          <p:cNvPr id="50" name="Группа 32"/>
          <p:cNvGrpSpPr/>
          <p:nvPr/>
        </p:nvGrpSpPr>
        <p:grpSpPr>
          <a:xfrm>
            <a:off x="6907630" y="3235037"/>
            <a:ext cx="187528" cy="385475"/>
            <a:chOff x="5380038" y="2681288"/>
            <a:chExt cx="1714500" cy="3524250"/>
          </a:xfrm>
          <a:solidFill>
            <a:schemeClr val="bg1"/>
          </a:solidFill>
        </p:grpSpPr>
        <p:sp>
          <p:nvSpPr>
            <p:cNvPr id="51" name="Freeform 701"/>
            <p:cNvSpPr/>
            <p:nvPr/>
          </p:nvSpPr>
          <p:spPr bwMode="auto">
            <a:xfrm>
              <a:off x="5721351" y="2681288"/>
              <a:ext cx="1033463" cy="650875"/>
            </a:xfrm>
            <a:custGeom>
              <a:avLst/>
              <a:gdLst>
                <a:gd name="T0" fmla="*/ 178 w 1302"/>
                <a:gd name="T1" fmla="*/ 0 h 820"/>
                <a:gd name="T2" fmla="*/ 1125 w 1302"/>
                <a:gd name="T3" fmla="*/ 0 h 820"/>
                <a:gd name="T4" fmla="*/ 1163 w 1302"/>
                <a:gd name="T5" fmla="*/ 4 h 820"/>
                <a:gd name="T6" fmla="*/ 1198 w 1302"/>
                <a:gd name="T7" fmla="*/ 15 h 820"/>
                <a:gd name="T8" fmla="*/ 1229 w 1302"/>
                <a:gd name="T9" fmla="*/ 34 h 820"/>
                <a:gd name="T10" fmla="*/ 1256 w 1302"/>
                <a:gd name="T11" fmla="*/ 57 h 820"/>
                <a:gd name="T12" fmla="*/ 1278 w 1302"/>
                <a:gd name="T13" fmla="*/ 85 h 820"/>
                <a:gd name="T14" fmla="*/ 1293 w 1302"/>
                <a:gd name="T15" fmla="*/ 118 h 820"/>
                <a:gd name="T16" fmla="*/ 1301 w 1302"/>
                <a:gd name="T17" fmla="*/ 153 h 820"/>
                <a:gd name="T18" fmla="*/ 1302 w 1302"/>
                <a:gd name="T19" fmla="*/ 192 h 820"/>
                <a:gd name="T20" fmla="*/ 1268 w 1302"/>
                <a:gd name="T21" fmla="*/ 628 h 820"/>
                <a:gd name="T22" fmla="*/ 1262 w 1302"/>
                <a:gd name="T23" fmla="*/ 667 h 820"/>
                <a:gd name="T24" fmla="*/ 1247 w 1302"/>
                <a:gd name="T25" fmla="*/ 702 h 820"/>
                <a:gd name="T26" fmla="*/ 1227 w 1302"/>
                <a:gd name="T27" fmla="*/ 735 h 820"/>
                <a:gd name="T28" fmla="*/ 1201 w 1302"/>
                <a:gd name="T29" fmla="*/ 763 h 820"/>
                <a:gd name="T30" fmla="*/ 1171 w 1302"/>
                <a:gd name="T31" fmla="*/ 787 h 820"/>
                <a:gd name="T32" fmla="*/ 1137 w 1302"/>
                <a:gd name="T33" fmla="*/ 805 h 820"/>
                <a:gd name="T34" fmla="*/ 1099 w 1302"/>
                <a:gd name="T35" fmla="*/ 816 h 820"/>
                <a:gd name="T36" fmla="*/ 1061 w 1302"/>
                <a:gd name="T37" fmla="*/ 820 h 820"/>
                <a:gd name="T38" fmla="*/ 241 w 1302"/>
                <a:gd name="T39" fmla="*/ 820 h 820"/>
                <a:gd name="T40" fmla="*/ 202 w 1302"/>
                <a:gd name="T41" fmla="*/ 816 h 820"/>
                <a:gd name="T42" fmla="*/ 165 w 1302"/>
                <a:gd name="T43" fmla="*/ 805 h 820"/>
                <a:gd name="T44" fmla="*/ 132 w 1302"/>
                <a:gd name="T45" fmla="*/ 787 h 820"/>
                <a:gd name="T46" fmla="*/ 102 w 1302"/>
                <a:gd name="T47" fmla="*/ 763 h 820"/>
                <a:gd name="T48" fmla="*/ 76 w 1302"/>
                <a:gd name="T49" fmla="*/ 735 h 820"/>
                <a:gd name="T50" fmla="*/ 56 w 1302"/>
                <a:gd name="T51" fmla="*/ 702 h 820"/>
                <a:gd name="T52" fmla="*/ 41 w 1302"/>
                <a:gd name="T53" fmla="*/ 667 h 820"/>
                <a:gd name="T54" fmla="*/ 34 w 1302"/>
                <a:gd name="T55" fmla="*/ 628 h 820"/>
                <a:gd name="T56" fmla="*/ 0 w 1302"/>
                <a:gd name="T57" fmla="*/ 192 h 820"/>
                <a:gd name="T58" fmla="*/ 2 w 1302"/>
                <a:gd name="T59" fmla="*/ 153 h 820"/>
                <a:gd name="T60" fmla="*/ 10 w 1302"/>
                <a:gd name="T61" fmla="*/ 118 h 820"/>
                <a:gd name="T62" fmla="*/ 25 w 1302"/>
                <a:gd name="T63" fmla="*/ 85 h 820"/>
                <a:gd name="T64" fmla="*/ 46 w 1302"/>
                <a:gd name="T65" fmla="*/ 57 h 820"/>
                <a:gd name="T66" fmla="*/ 72 w 1302"/>
                <a:gd name="T67" fmla="*/ 34 h 820"/>
                <a:gd name="T68" fmla="*/ 105 w 1302"/>
                <a:gd name="T69" fmla="*/ 15 h 820"/>
                <a:gd name="T70" fmla="*/ 140 w 1302"/>
                <a:gd name="T71" fmla="*/ 4 h 820"/>
                <a:gd name="T72" fmla="*/ 178 w 1302"/>
                <a:gd name="T73"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2" h="820">
                  <a:moveTo>
                    <a:pt x="178" y="0"/>
                  </a:moveTo>
                  <a:lnTo>
                    <a:pt x="1125" y="0"/>
                  </a:lnTo>
                  <a:lnTo>
                    <a:pt x="1163" y="4"/>
                  </a:lnTo>
                  <a:lnTo>
                    <a:pt x="1198" y="15"/>
                  </a:lnTo>
                  <a:lnTo>
                    <a:pt x="1229" y="34"/>
                  </a:lnTo>
                  <a:lnTo>
                    <a:pt x="1256" y="57"/>
                  </a:lnTo>
                  <a:lnTo>
                    <a:pt x="1278" y="85"/>
                  </a:lnTo>
                  <a:lnTo>
                    <a:pt x="1293" y="118"/>
                  </a:lnTo>
                  <a:lnTo>
                    <a:pt x="1301" y="153"/>
                  </a:lnTo>
                  <a:lnTo>
                    <a:pt x="1302" y="192"/>
                  </a:lnTo>
                  <a:lnTo>
                    <a:pt x="1268" y="628"/>
                  </a:lnTo>
                  <a:lnTo>
                    <a:pt x="1262" y="667"/>
                  </a:lnTo>
                  <a:lnTo>
                    <a:pt x="1247" y="702"/>
                  </a:lnTo>
                  <a:lnTo>
                    <a:pt x="1227" y="735"/>
                  </a:lnTo>
                  <a:lnTo>
                    <a:pt x="1201" y="763"/>
                  </a:lnTo>
                  <a:lnTo>
                    <a:pt x="1171" y="787"/>
                  </a:lnTo>
                  <a:lnTo>
                    <a:pt x="1137" y="805"/>
                  </a:lnTo>
                  <a:lnTo>
                    <a:pt x="1099" y="816"/>
                  </a:lnTo>
                  <a:lnTo>
                    <a:pt x="1061" y="820"/>
                  </a:lnTo>
                  <a:lnTo>
                    <a:pt x="241" y="820"/>
                  </a:lnTo>
                  <a:lnTo>
                    <a:pt x="202" y="816"/>
                  </a:lnTo>
                  <a:lnTo>
                    <a:pt x="165" y="805"/>
                  </a:lnTo>
                  <a:lnTo>
                    <a:pt x="132" y="787"/>
                  </a:lnTo>
                  <a:lnTo>
                    <a:pt x="102" y="763"/>
                  </a:lnTo>
                  <a:lnTo>
                    <a:pt x="76" y="735"/>
                  </a:lnTo>
                  <a:lnTo>
                    <a:pt x="56" y="702"/>
                  </a:lnTo>
                  <a:lnTo>
                    <a:pt x="41" y="667"/>
                  </a:lnTo>
                  <a:lnTo>
                    <a:pt x="34" y="628"/>
                  </a:lnTo>
                  <a:lnTo>
                    <a:pt x="0" y="192"/>
                  </a:lnTo>
                  <a:lnTo>
                    <a:pt x="2" y="153"/>
                  </a:lnTo>
                  <a:lnTo>
                    <a:pt x="10" y="118"/>
                  </a:lnTo>
                  <a:lnTo>
                    <a:pt x="25" y="85"/>
                  </a:lnTo>
                  <a:lnTo>
                    <a:pt x="46" y="57"/>
                  </a:lnTo>
                  <a:lnTo>
                    <a:pt x="72" y="34"/>
                  </a:lnTo>
                  <a:lnTo>
                    <a:pt x="105" y="15"/>
                  </a:lnTo>
                  <a:lnTo>
                    <a:pt x="140" y="4"/>
                  </a:lnTo>
                  <a:lnTo>
                    <a:pt x="178" y="0"/>
                  </a:lnTo>
                  <a:close/>
                </a:path>
              </a:pathLst>
            </a:custGeom>
            <a:grpFill/>
            <a:ln w="0">
              <a:noFill/>
              <a:prstDash val="solid"/>
              <a:round/>
            </a:ln>
          </p:spPr>
          <p:txBody>
            <a:bodyPr lIns="101600" tIns="50800" rIns="101600" bIns="50800"/>
            <a:lstStyle/>
            <a:p>
              <a:pPr fontAlgn="auto"/>
              <a:endParaRPr lang="ru-RU" sz="1560" noProof="1"/>
            </a:p>
          </p:txBody>
        </p:sp>
        <p:sp>
          <p:nvSpPr>
            <p:cNvPr id="52" name="Freeform 702"/>
            <p:cNvSpPr>
              <a:spLocks noEditPoints="1"/>
            </p:cNvSpPr>
            <p:nvPr/>
          </p:nvSpPr>
          <p:spPr bwMode="auto">
            <a:xfrm>
              <a:off x="5380038" y="3513138"/>
              <a:ext cx="1714500" cy="2692400"/>
            </a:xfrm>
            <a:custGeom>
              <a:avLst/>
              <a:gdLst>
                <a:gd name="T0" fmla="*/ 1809 w 2160"/>
                <a:gd name="T1" fmla="*/ 2018 h 3393"/>
                <a:gd name="T2" fmla="*/ 531 w 2160"/>
                <a:gd name="T3" fmla="*/ 2637 h 3393"/>
                <a:gd name="T4" fmla="*/ 518 w 2160"/>
                <a:gd name="T5" fmla="*/ 2651 h 3393"/>
                <a:gd name="T6" fmla="*/ 544 w 2160"/>
                <a:gd name="T7" fmla="*/ 2688 h 3393"/>
                <a:gd name="T8" fmla="*/ 606 w 2160"/>
                <a:gd name="T9" fmla="*/ 2746 h 3393"/>
                <a:gd name="T10" fmla="*/ 651 w 2160"/>
                <a:gd name="T11" fmla="*/ 2781 h 3393"/>
                <a:gd name="T12" fmla="*/ 674 w 2160"/>
                <a:gd name="T13" fmla="*/ 2777 h 3393"/>
                <a:gd name="T14" fmla="*/ 1858 w 2160"/>
                <a:gd name="T15" fmla="*/ 2209 h 3393"/>
                <a:gd name="T16" fmla="*/ 1869 w 2160"/>
                <a:gd name="T17" fmla="*/ 2183 h 3393"/>
                <a:gd name="T18" fmla="*/ 1853 w 2160"/>
                <a:gd name="T19" fmla="*/ 2105 h 3393"/>
                <a:gd name="T20" fmla="*/ 1838 w 2160"/>
                <a:gd name="T21" fmla="*/ 2031 h 3393"/>
                <a:gd name="T22" fmla="*/ 1820 w 2160"/>
                <a:gd name="T23" fmla="*/ 2016 h 3393"/>
                <a:gd name="T24" fmla="*/ 1644 w 2160"/>
                <a:gd name="T25" fmla="*/ 1247 h 3393"/>
                <a:gd name="T26" fmla="*/ 363 w 2160"/>
                <a:gd name="T27" fmla="*/ 1866 h 3393"/>
                <a:gd name="T28" fmla="*/ 348 w 2160"/>
                <a:gd name="T29" fmla="*/ 1876 h 3393"/>
                <a:gd name="T30" fmla="*/ 332 w 2160"/>
                <a:gd name="T31" fmla="*/ 1921 h 3393"/>
                <a:gd name="T32" fmla="*/ 313 w 2160"/>
                <a:gd name="T33" fmla="*/ 2008 h 3393"/>
                <a:gd name="T34" fmla="*/ 295 w 2160"/>
                <a:gd name="T35" fmla="*/ 2091 h 3393"/>
                <a:gd name="T36" fmla="*/ 295 w 2160"/>
                <a:gd name="T37" fmla="*/ 2106 h 3393"/>
                <a:gd name="T38" fmla="*/ 300 w 2160"/>
                <a:gd name="T39" fmla="*/ 2110 h 3393"/>
                <a:gd name="T40" fmla="*/ 307 w 2160"/>
                <a:gd name="T41" fmla="*/ 2110 h 3393"/>
                <a:gd name="T42" fmla="*/ 310 w 2160"/>
                <a:gd name="T43" fmla="*/ 2109 h 3393"/>
                <a:gd name="T44" fmla="*/ 1698 w 2160"/>
                <a:gd name="T45" fmla="*/ 1434 h 3393"/>
                <a:gd name="T46" fmla="*/ 1708 w 2160"/>
                <a:gd name="T47" fmla="*/ 1410 h 3393"/>
                <a:gd name="T48" fmla="*/ 1692 w 2160"/>
                <a:gd name="T49" fmla="*/ 1334 h 3393"/>
                <a:gd name="T50" fmla="*/ 1675 w 2160"/>
                <a:gd name="T51" fmla="*/ 1261 h 3393"/>
                <a:gd name="T52" fmla="*/ 1658 w 2160"/>
                <a:gd name="T53" fmla="*/ 1245 h 3393"/>
                <a:gd name="T54" fmla="*/ 552 w 2160"/>
                <a:gd name="T55" fmla="*/ 908 h 3393"/>
                <a:gd name="T56" fmla="*/ 547 w 2160"/>
                <a:gd name="T57" fmla="*/ 913 h 3393"/>
                <a:gd name="T58" fmla="*/ 539 w 2160"/>
                <a:gd name="T59" fmla="*/ 929 h 3393"/>
                <a:gd name="T60" fmla="*/ 517 w 2160"/>
                <a:gd name="T61" fmla="*/ 1031 h 3393"/>
                <a:gd name="T62" fmla="*/ 497 w 2160"/>
                <a:gd name="T63" fmla="*/ 1132 h 3393"/>
                <a:gd name="T64" fmla="*/ 495 w 2160"/>
                <a:gd name="T65" fmla="*/ 1146 h 3393"/>
                <a:gd name="T66" fmla="*/ 499 w 2160"/>
                <a:gd name="T67" fmla="*/ 1150 h 3393"/>
                <a:gd name="T68" fmla="*/ 503 w 2160"/>
                <a:gd name="T69" fmla="*/ 1149 h 3393"/>
                <a:gd name="T70" fmla="*/ 1536 w 2160"/>
                <a:gd name="T71" fmla="*/ 660 h 3393"/>
                <a:gd name="T72" fmla="*/ 1544 w 2160"/>
                <a:gd name="T73" fmla="*/ 653 h 3393"/>
                <a:gd name="T74" fmla="*/ 1543 w 2160"/>
                <a:gd name="T75" fmla="*/ 622 h 3393"/>
                <a:gd name="T76" fmla="*/ 1531 w 2160"/>
                <a:gd name="T77" fmla="*/ 567 h 3393"/>
                <a:gd name="T78" fmla="*/ 1520 w 2160"/>
                <a:gd name="T79" fmla="*/ 517 h 3393"/>
                <a:gd name="T80" fmla="*/ 1510 w 2160"/>
                <a:gd name="T81" fmla="*/ 479 h 3393"/>
                <a:gd name="T82" fmla="*/ 1502 w 2160"/>
                <a:gd name="T83" fmla="*/ 468 h 3393"/>
                <a:gd name="T84" fmla="*/ 1489 w 2160"/>
                <a:gd name="T85" fmla="*/ 0 h 3393"/>
                <a:gd name="T86" fmla="*/ 1604 w 2160"/>
                <a:gd name="T87" fmla="*/ 33 h 3393"/>
                <a:gd name="T88" fmla="*/ 1690 w 2160"/>
                <a:gd name="T89" fmla="*/ 115 h 3393"/>
                <a:gd name="T90" fmla="*/ 2155 w 2160"/>
                <a:gd name="T91" fmla="*/ 2258 h 3393"/>
                <a:gd name="T92" fmla="*/ 2152 w 2160"/>
                <a:gd name="T93" fmla="*/ 2385 h 3393"/>
                <a:gd name="T94" fmla="*/ 2105 w 2160"/>
                <a:gd name="T95" fmla="*/ 2509 h 3393"/>
                <a:gd name="T96" fmla="*/ 1221 w 2160"/>
                <a:gd name="T97" fmla="*/ 3340 h 3393"/>
                <a:gd name="T98" fmla="*/ 1130 w 2160"/>
                <a:gd name="T99" fmla="*/ 3387 h 3393"/>
                <a:gd name="T100" fmla="*/ 1029 w 2160"/>
                <a:gd name="T101" fmla="*/ 3387 h 3393"/>
                <a:gd name="T102" fmla="*/ 938 w 2160"/>
                <a:gd name="T103" fmla="*/ 3340 h 3393"/>
                <a:gd name="T104" fmla="*/ 55 w 2160"/>
                <a:gd name="T105" fmla="*/ 2509 h 3393"/>
                <a:gd name="T106" fmla="*/ 7 w 2160"/>
                <a:gd name="T107" fmla="*/ 2385 h 3393"/>
                <a:gd name="T108" fmla="*/ 5 w 2160"/>
                <a:gd name="T109" fmla="*/ 2258 h 3393"/>
                <a:gd name="T110" fmla="*/ 468 w 2160"/>
                <a:gd name="T111" fmla="*/ 115 h 3393"/>
                <a:gd name="T112" fmla="*/ 556 w 2160"/>
                <a:gd name="T113" fmla="*/ 33 h 3393"/>
                <a:gd name="T114" fmla="*/ 670 w 2160"/>
                <a:gd name="T115" fmla="*/ 0 h 3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0" h="3393">
                  <a:moveTo>
                    <a:pt x="1820" y="2016"/>
                  </a:moveTo>
                  <a:lnTo>
                    <a:pt x="1815" y="2017"/>
                  </a:lnTo>
                  <a:lnTo>
                    <a:pt x="1809" y="2018"/>
                  </a:lnTo>
                  <a:lnTo>
                    <a:pt x="1808" y="2020"/>
                  </a:lnTo>
                  <a:lnTo>
                    <a:pt x="532" y="2635"/>
                  </a:lnTo>
                  <a:lnTo>
                    <a:pt x="531" y="2637"/>
                  </a:lnTo>
                  <a:lnTo>
                    <a:pt x="525" y="2639"/>
                  </a:lnTo>
                  <a:lnTo>
                    <a:pt x="521" y="2645"/>
                  </a:lnTo>
                  <a:lnTo>
                    <a:pt x="518" y="2651"/>
                  </a:lnTo>
                  <a:lnTo>
                    <a:pt x="520" y="2660"/>
                  </a:lnTo>
                  <a:lnTo>
                    <a:pt x="526" y="2670"/>
                  </a:lnTo>
                  <a:lnTo>
                    <a:pt x="544" y="2688"/>
                  </a:lnTo>
                  <a:lnTo>
                    <a:pt x="563" y="2707"/>
                  </a:lnTo>
                  <a:lnTo>
                    <a:pt x="585" y="2726"/>
                  </a:lnTo>
                  <a:lnTo>
                    <a:pt x="606" y="2746"/>
                  </a:lnTo>
                  <a:lnTo>
                    <a:pt x="627" y="2764"/>
                  </a:lnTo>
                  <a:lnTo>
                    <a:pt x="643" y="2777"/>
                  </a:lnTo>
                  <a:lnTo>
                    <a:pt x="651" y="2781"/>
                  </a:lnTo>
                  <a:lnTo>
                    <a:pt x="659" y="2781"/>
                  </a:lnTo>
                  <a:lnTo>
                    <a:pt x="667" y="2780"/>
                  </a:lnTo>
                  <a:lnTo>
                    <a:pt x="674" y="2777"/>
                  </a:lnTo>
                  <a:lnTo>
                    <a:pt x="677" y="2776"/>
                  </a:lnTo>
                  <a:lnTo>
                    <a:pt x="1855" y="2210"/>
                  </a:lnTo>
                  <a:lnTo>
                    <a:pt x="1858" y="2209"/>
                  </a:lnTo>
                  <a:lnTo>
                    <a:pt x="1864" y="2204"/>
                  </a:lnTo>
                  <a:lnTo>
                    <a:pt x="1869" y="2194"/>
                  </a:lnTo>
                  <a:lnTo>
                    <a:pt x="1869" y="2183"/>
                  </a:lnTo>
                  <a:lnTo>
                    <a:pt x="1865" y="2162"/>
                  </a:lnTo>
                  <a:lnTo>
                    <a:pt x="1860" y="2135"/>
                  </a:lnTo>
                  <a:lnTo>
                    <a:pt x="1853" y="2105"/>
                  </a:lnTo>
                  <a:lnTo>
                    <a:pt x="1847" y="2077"/>
                  </a:lnTo>
                  <a:lnTo>
                    <a:pt x="1842" y="2051"/>
                  </a:lnTo>
                  <a:lnTo>
                    <a:pt x="1838" y="2031"/>
                  </a:lnTo>
                  <a:lnTo>
                    <a:pt x="1834" y="2021"/>
                  </a:lnTo>
                  <a:lnTo>
                    <a:pt x="1827" y="2017"/>
                  </a:lnTo>
                  <a:lnTo>
                    <a:pt x="1820" y="2016"/>
                  </a:lnTo>
                  <a:close/>
                  <a:moveTo>
                    <a:pt x="1658" y="1245"/>
                  </a:moveTo>
                  <a:lnTo>
                    <a:pt x="1651" y="1245"/>
                  </a:lnTo>
                  <a:lnTo>
                    <a:pt x="1644" y="1247"/>
                  </a:lnTo>
                  <a:lnTo>
                    <a:pt x="1640" y="1249"/>
                  </a:lnTo>
                  <a:lnTo>
                    <a:pt x="1638" y="1250"/>
                  </a:lnTo>
                  <a:lnTo>
                    <a:pt x="363" y="1866"/>
                  </a:lnTo>
                  <a:lnTo>
                    <a:pt x="360" y="1867"/>
                  </a:lnTo>
                  <a:lnTo>
                    <a:pt x="355" y="1870"/>
                  </a:lnTo>
                  <a:lnTo>
                    <a:pt x="348" y="1876"/>
                  </a:lnTo>
                  <a:lnTo>
                    <a:pt x="340" y="1887"/>
                  </a:lnTo>
                  <a:lnTo>
                    <a:pt x="336" y="1899"/>
                  </a:lnTo>
                  <a:lnTo>
                    <a:pt x="332" y="1921"/>
                  </a:lnTo>
                  <a:lnTo>
                    <a:pt x="325" y="1947"/>
                  </a:lnTo>
                  <a:lnTo>
                    <a:pt x="319" y="1976"/>
                  </a:lnTo>
                  <a:lnTo>
                    <a:pt x="313" y="2008"/>
                  </a:lnTo>
                  <a:lnTo>
                    <a:pt x="306" y="2039"/>
                  </a:lnTo>
                  <a:lnTo>
                    <a:pt x="300" y="2067"/>
                  </a:lnTo>
                  <a:lnTo>
                    <a:pt x="295" y="2091"/>
                  </a:lnTo>
                  <a:lnTo>
                    <a:pt x="295" y="2097"/>
                  </a:lnTo>
                  <a:lnTo>
                    <a:pt x="295" y="2102"/>
                  </a:lnTo>
                  <a:lnTo>
                    <a:pt x="295" y="2106"/>
                  </a:lnTo>
                  <a:lnTo>
                    <a:pt x="296" y="2108"/>
                  </a:lnTo>
                  <a:lnTo>
                    <a:pt x="299" y="2110"/>
                  </a:lnTo>
                  <a:lnTo>
                    <a:pt x="300" y="2110"/>
                  </a:lnTo>
                  <a:lnTo>
                    <a:pt x="303" y="2110"/>
                  </a:lnTo>
                  <a:lnTo>
                    <a:pt x="305" y="2110"/>
                  </a:lnTo>
                  <a:lnTo>
                    <a:pt x="307" y="2110"/>
                  </a:lnTo>
                  <a:lnTo>
                    <a:pt x="309" y="2110"/>
                  </a:lnTo>
                  <a:lnTo>
                    <a:pt x="310" y="2109"/>
                  </a:lnTo>
                  <a:lnTo>
                    <a:pt x="310" y="2109"/>
                  </a:lnTo>
                  <a:lnTo>
                    <a:pt x="1692" y="1438"/>
                  </a:lnTo>
                  <a:lnTo>
                    <a:pt x="1694" y="1437"/>
                  </a:lnTo>
                  <a:lnTo>
                    <a:pt x="1698" y="1434"/>
                  </a:lnTo>
                  <a:lnTo>
                    <a:pt x="1704" y="1429"/>
                  </a:lnTo>
                  <a:lnTo>
                    <a:pt x="1707" y="1420"/>
                  </a:lnTo>
                  <a:lnTo>
                    <a:pt x="1708" y="1410"/>
                  </a:lnTo>
                  <a:lnTo>
                    <a:pt x="1704" y="1389"/>
                  </a:lnTo>
                  <a:lnTo>
                    <a:pt x="1698" y="1362"/>
                  </a:lnTo>
                  <a:lnTo>
                    <a:pt x="1692" y="1334"/>
                  </a:lnTo>
                  <a:lnTo>
                    <a:pt x="1686" y="1306"/>
                  </a:lnTo>
                  <a:lnTo>
                    <a:pt x="1681" y="1281"/>
                  </a:lnTo>
                  <a:lnTo>
                    <a:pt x="1675" y="1261"/>
                  </a:lnTo>
                  <a:lnTo>
                    <a:pt x="1671" y="1251"/>
                  </a:lnTo>
                  <a:lnTo>
                    <a:pt x="1666" y="1246"/>
                  </a:lnTo>
                  <a:lnTo>
                    <a:pt x="1658" y="1245"/>
                  </a:lnTo>
                  <a:close/>
                  <a:moveTo>
                    <a:pt x="1495" y="467"/>
                  </a:moveTo>
                  <a:lnTo>
                    <a:pt x="1487" y="470"/>
                  </a:lnTo>
                  <a:lnTo>
                    <a:pt x="552" y="908"/>
                  </a:lnTo>
                  <a:lnTo>
                    <a:pt x="551" y="908"/>
                  </a:lnTo>
                  <a:lnTo>
                    <a:pt x="549" y="911"/>
                  </a:lnTo>
                  <a:lnTo>
                    <a:pt x="547" y="913"/>
                  </a:lnTo>
                  <a:lnTo>
                    <a:pt x="544" y="917"/>
                  </a:lnTo>
                  <a:lnTo>
                    <a:pt x="541" y="923"/>
                  </a:lnTo>
                  <a:lnTo>
                    <a:pt x="539" y="929"/>
                  </a:lnTo>
                  <a:lnTo>
                    <a:pt x="533" y="958"/>
                  </a:lnTo>
                  <a:lnTo>
                    <a:pt x="525" y="993"/>
                  </a:lnTo>
                  <a:lnTo>
                    <a:pt x="517" y="1031"/>
                  </a:lnTo>
                  <a:lnTo>
                    <a:pt x="509" y="1067"/>
                  </a:lnTo>
                  <a:lnTo>
                    <a:pt x="502" y="1103"/>
                  </a:lnTo>
                  <a:lnTo>
                    <a:pt x="497" y="1132"/>
                  </a:lnTo>
                  <a:lnTo>
                    <a:pt x="495" y="1138"/>
                  </a:lnTo>
                  <a:lnTo>
                    <a:pt x="495" y="1143"/>
                  </a:lnTo>
                  <a:lnTo>
                    <a:pt x="495" y="1146"/>
                  </a:lnTo>
                  <a:lnTo>
                    <a:pt x="497" y="1149"/>
                  </a:lnTo>
                  <a:lnTo>
                    <a:pt x="498" y="1150"/>
                  </a:lnTo>
                  <a:lnTo>
                    <a:pt x="499" y="1150"/>
                  </a:lnTo>
                  <a:lnTo>
                    <a:pt x="501" y="1150"/>
                  </a:lnTo>
                  <a:lnTo>
                    <a:pt x="503" y="1150"/>
                  </a:lnTo>
                  <a:lnTo>
                    <a:pt x="503" y="1149"/>
                  </a:lnTo>
                  <a:lnTo>
                    <a:pt x="505" y="1149"/>
                  </a:lnTo>
                  <a:lnTo>
                    <a:pt x="505" y="1149"/>
                  </a:lnTo>
                  <a:lnTo>
                    <a:pt x="1536" y="660"/>
                  </a:lnTo>
                  <a:lnTo>
                    <a:pt x="1537" y="660"/>
                  </a:lnTo>
                  <a:lnTo>
                    <a:pt x="1540" y="658"/>
                  </a:lnTo>
                  <a:lnTo>
                    <a:pt x="1544" y="653"/>
                  </a:lnTo>
                  <a:lnTo>
                    <a:pt x="1546" y="647"/>
                  </a:lnTo>
                  <a:lnTo>
                    <a:pt x="1546" y="636"/>
                  </a:lnTo>
                  <a:lnTo>
                    <a:pt x="1543" y="622"/>
                  </a:lnTo>
                  <a:lnTo>
                    <a:pt x="1539" y="606"/>
                  </a:lnTo>
                  <a:lnTo>
                    <a:pt x="1535" y="587"/>
                  </a:lnTo>
                  <a:lnTo>
                    <a:pt x="1531" y="567"/>
                  </a:lnTo>
                  <a:lnTo>
                    <a:pt x="1527" y="548"/>
                  </a:lnTo>
                  <a:lnTo>
                    <a:pt x="1523" y="530"/>
                  </a:lnTo>
                  <a:lnTo>
                    <a:pt x="1520" y="517"/>
                  </a:lnTo>
                  <a:lnTo>
                    <a:pt x="1518" y="507"/>
                  </a:lnTo>
                  <a:lnTo>
                    <a:pt x="1517" y="503"/>
                  </a:lnTo>
                  <a:lnTo>
                    <a:pt x="1510" y="479"/>
                  </a:lnTo>
                  <a:lnTo>
                    <a:pt x="1509" y="475"/>
                  </a:lnTo>
                  <a:lnTo>
                    <a:pt x="1506" y="471"/>
                  </a:lnTo>
                  <a:lnTo>
                    <a:pt x="1502" y="468"/>
                  </a:lnTo>
                  <a:lnTo>
                    <a:pt x="1495" y="467"/>
                  </a:lnTo>
                  <a:close/>
                  <a:moveTo>
                    <a:pt x="670" y="0"/>
                  </a:moveTo>
                  <a:lnTo>
                    <a:pt x="1489" y="0"/>
                  </a:lnTo>
                  <a:lnTo>
                    <a:pt x="1529" y="4"/>
                  </a:lnTo>
                  <a:lnTo>
                    <a:pt x="1567" y="15"/>
                  </a:lnTo>
                  <a:lnTo>
                    <a:pt x="1604" y="33"/>
                  </a:lnTo>
                  <a:lnTo>
                    <a:pt x="1636" y="56"/>
                  </a:lnTo>
                  <a:lnTo>
                    <a:pt x="1666" y="84"/>
                  </a:lnTo>
                  <a:lnTo>
                    <a:pt x="1690" y="115"/>
                  </a:lnTo>
                  <a:lnTo>
                    <a:pt x="1709" y="150"/>
                  </a:lnTo>
                  <a:lnTo>
                    <a:pt x="1722" y="188"/>
                  </a:lnTo>
                  <a:lnTo>
                    <a:pt x="2155" y="2258"/>
                  </a:lnTo>
                  <a:lnTo>
                    <a:pt x="2160" y="2298"/>
                  </a:lnTo>
                  <a:lnTo>
                    <a:pt x="2159" y="2340"/>
                  </a:lnTo>
                  <a:lnTo>
                    <a:pt x="2152" y="2385"/>
                  </a:lnTo>
                  <a:lnTo>
                    <a:pt x="2141" y="2428"/>
                  </a:lnTo>
                  <a:lnTo>
                    <a:pt x="2125" y="2470"/>
                  </a:lnTo>
                  <a:lnTo>
                    <a:pt x="2105" y="2509"/>
                  </a:lnTo>
                  <a:lnTo>
                    <a:pt x="2080" y="2546"/>
                  </a:lnTo>
                  <a:lnTo>
                    <a:pt x="2052" y="2576"/>
                  </a:lnTo>
                  <a:lnTo>
                    <a:pt x="1221" y="3340"/>
                  </a:lnTo>
                  <a:lnTo>
                    <a:pt x="1194" y="3360"/>
                  </a:lnTo>
                  <a:lnTo>
                    <a:pt x="1163" y="3377"/>
                  </a:lnTo>
                  <a:lnTo>
                    <a:pt x="1130" y="3387"/>
                  </a:lnTo>
                  <a:lnTo>
                    <a:pt x="1096" y="3393"/>
                  </a:lnTo>
                  <a:lnTo>
                    <a:pt x="1062" y="3393"/>
                  </a:lnTo>
                  <a:lnTo>
                    <a:pt x="1029" y="3387"/>
                  </a:lnTo>
                  <a:lnTo>
                    <a:pt x="996" y="3377"/>
                  </a:lnTo>
                  <a:lnTo>
                    <a:pt x="966" y="3360"/>
                  </a:lnTo>
                  <a:lnTo>
                    <a:pt x="938" y="3340"/>
                  </a:lnTo>
                  <a:lnTo>
                    <a:pt x="107" y="2576"/>
                  </a:lnTo>
                  <a:lnTo>
                    <a:pt x="80" y="2546"/>
                  </a:lnTo>
                  <a:lnTo>
                    <a:pt x="55" y="2509"/>
                  </a:lnTo>
                  <a:lnTo>
                    <a:pt x="35" y="2470"/>
                  </a:lnTo>
                  <a:lnTo>
                    <a:pt x="19" y="2428"/>
                  </a:lnTo>
                  <a:lnTo>
                    <a:pt x="7" y="2385"/>
                  </a:lnTo>
                  <a:lnTo>
                    <a:pt x="1" y="2340"/>
                  </a:lnTo>
                  <a:lnTo>
                    <a:pt x="0" y="2298"/>
                  </a:lnTo>
                  <a:lnTo>
                    <a:pt x="5" y="2258"/>
                  </a:lnTo>
                  <a:lnTo>
                    <a:pt x="438" y="188"/>
                  </a:lnTo>
                  <a:lnTo>
                    <a:pt x="451" y="150"/>
                  </a:lnTo>
                  <a:lnTo>
                    <a:pt x="468" y="115"/>
                  </a:lnTo>
                  <a:lnTo>
                    <a:pt x="493" y="84"/>
                  </a:lnTo>
                  <a:lnTo>
                    <a:pt x="522" y="56"/>
                  </a:lnTo>
                  <a:lnTo>
                    <a:pt x="556" y="33"/>
                  </a:lnTo>
                  <a:lnTo>
                    <a:pt x="593" y="15"/>
                  </a:lnTo>
                  <a:lnTo>
                    <a:pt x="631" y="4"/>
                  </a:lnTo>
                  <a:lnTo>
                    <a:pt x="670" y="0"/>
                  </a:lnTo>
                  <a:close/>
                </a:path>
              </a:pathLst>
            </a:custGeom>
            <a:grpFill/>
            <a:ln w="0">
              <a:noFill/>
              <a:prstDash val="solid"/>
              <a:round/>
            </a:ln>
          </p:spPr>
          <p:txBody>
            <a:bodyPr lIns="101600" tIns="50800" rIns="101600" bIns="50800"/>
            <a:lstStyle/>
            <a:p>
              <a:pPr fontAlgn="auto"/>
              <a:endParaRPr lang="ru-RU" sz="1560" noProof="1"/>
            </a:p>
          </p:txBody>
        </p:sp>
      </p:grpSp>
      <p:sp>
        <p:nvSpPr>
          <p:cNvPr id="53" name="Freeform 5"/>
          <p:cNvSpPr>
            <a:spLocks noEditPoints="1" noChangeArrowheads="1"/>
          </p:cNvSpPr>
          <p:nvPr/>
        </p:nvSpPr>
        <p:spPr bwMode="auto">
          <a:xfrm>
            <a:off x="6807200" y="5510213"/>
            <a:ext cx="387350" cy="344487"/>
          </a:xfrm>
          <a:custGeom>
            <a:avLst/>
            <a:gdLst>
              <a:gd name="T0" fmla="*/ 2008 w 2233"/>
              <a:gd name="T1" fmla="*/ 356 h 1989"/>
              <a:gd name="T2" fmla="*/ 1539 w 2233"/>
              <a:gd name="T3" fmla="*/ 356 h 1989"/>
              <a:gd name="T4" fmla="*/ 1539 w 2233"/>
              <a:gd name="T5" fmla="*/ 219 h 1989"/>
              <a:gd name="T6" fmla="*/ 1320 w 2233"/>
              <a:gd name="T7" fmla="*/ 0 h 1989"/>
              <a:gd name="T8" fmla="*/ 913 w 2233"/>
              <a:gd name="T9" fmla="*/ 0 h 1989"/>
              <a:gd name="T10" fmla="*/ 695 w 2233"/>
              <a:gd name="T11" fmla="*/ 219 h 1989"/>
              <a:gd name="T12" fmla="*/ 695 w 2233"/>
              <a:gd name="T13" fmla="*/ 356 h 1989"/>
              <a:gd name="T14" fmla="*/ 226 w 2233"/>
              <a:gd name="T15" fmla="*/ 356 h 1989"/>
              <a:gd name="T16" fmla="*/ 0 w 2233"/>
              <a:gd name="T17" fmla="*/ 582 h 1989"/>
              <a:gd name="T18" fmla="*/ 0 w 2233"/>
              <a:gd name="T19" fmla="*/ 1764 h 1989"/>
              <a:gd name="T20" fmla="*/ 226 w 2233"/>
              <a:gd name="T21" fmla="*/ 1989 h 1989"/>
              <a:gd name="T22" fmla="*/ 2008 w 2233"/>
              <a:gd name="T23" fmla="*/ 1989 h 1989"/>
              <a:gd name="T24" fmla="*/ 2233 w 2233"/>
              <a:gd name="T25" fmla="*/ 1764 h 1989"/>
              <a:gd name="T26" fmla="*/ 2233 w 2233"/>
              <a:gd name="T27" fmla="*/ 582 h 1989"/>
              <a:gd name="T28" fmla="*/ 2008 w 2233"/>
              <a:gd name="T29" fmla="*/ 356 h 1989"/>
              <a:gd name="T30" fmla="*/ 880 w 2233"/>
              <a:gd name="T31" fmla="*/ 219 h 1989"/>
              <a:gd name="T32" fmla="*/ 913 w 2233"/>
              <a:gd name="T33" fmla="*/ 186 h 1989"/>
              <a:gd name="T34" fmla="*/ 1320 w 2233"/>
              <a:gd name="T35" fmla="*/ 186 h 1989"/>
              <a:gd name="T36" fmla="*/ 1353 w 2233"/>
              <a:gd name="T37" fmla="*/ 219 h 1989"/>
              <a:gd name="T38" fmla="*/ 1353 w 2233"/>
              <a:gd name="T39" fmla="*/ 356 h 1989"/>
              <a:gd name="T40" fmla="*/ 880 w 2233"/>
              <a:gd name="T41" fmla="*/ 356 h 1989"/>
              <a:gd name="T42" fmla="*/ 880 w 2233"/>
              <a:gd name="T43" fmla="*/ 219 h 1989"/>
              <a:gd name="T44" fmla="*/ 226 w 2233"/>
              <a:gd name="T45" fmla="*/ 489 h 1989"/>
              <a:gd name="T46" fmla="*/ 2008 w 2233"/>
              <a:gd name="T47" fmla="*/ 489 h 1989"/>
              <a:gd name="T48" fmla="*/ 2100 w 2233"/>
              <a:gd name="T49" fmla="*/ 582 h 1989"/>
              <a:gd name="T50" fmla="*/ 2100 w 2233"/>
              <a:gd name="T51" fmla="*/ 1096 h 1989"/>
              <a:gd name="T52" fmla="*/ 1285 w 2233"/>
              <a:gd name="T53" fmla="*/ 1096 h 1989"/>
              <a:gd name="T54" fmla="*/ 1285 w 2233"/>
              <a:gd name="T55" fmla="*/ 1053 h 1989"/>
              <a:gd name="T56" fmla="*/ 1206 w 2233"/>
              <a:gd name="T57" fmla="*/ 973 h 1989"/>
              <a:gd name="T58" fmla="*/ 1027 w 2233"/>
              <a:gd name="T59" fmla="*/ 973 h 1989"/>
              <a:gd name="T60" fmla="*/ 948 w 2233"/>
              <a:gd name="T61" fmla="*/ 1053 h 1989"/>
              <a:gd name="T62" fmla="*/ 948 w 2233"/>
              <a:gd name="T63" fmla="*/ 1096 h 1989"/>
              <a:gd name="T64" fmla="*/ 133 w 2233"/>
              <a:gd name="T65" fmla="*/ 1096 h 1989"/>
              <a:gd name="T66" fmla="*/ 133 w 2233"/>
              <a:gd name="T67" fmla="*/ 582 h 1989"/>
              <a:gd name="T68" fmla="*/ 226 w 2233"/>
              <a:gd name="T69" fmla="*/ 489 h 1989"/>
              <a:gd name="T70" fmla="*/ 1015 w 2233"/>
              <a:gd name="T71" fmla="*/ 1053 h 1989"/>
              <a:gd name="T72" fmla="*/ 1027 w 2233"/>
              <a:gd name="T73" fmla="*/ 1040 h 1989"/>
              <a:gd name="T74" fmla="*/ 1206 w 2233"/>
              <a:gd name="T75" fmla="*/ 1040 h 1989"/>
              <a:gd name="T76" fmla="*/ 1219 w 2233"/>
              <a:gd name="T77" fmla="*/ 1053 h 1989"/>
              <a:gd name="T78" fmla="*/ 1219 w 2233"/>
              <a:gd name="T79" fmla="*/ 1231 h 1989"/>
              <a:gd name="T80" fmla="*/ 1206 w 2233"/>
              <a:gd name="T81" fmla="*/ 1244 h 1989"/>
              <a:gd name="T82" fmla="*/ 1027 w 2233"/>
              <a:gd name="T83" fmla="*/ 1244 h 1989"/>
              <a:gd name="T84" fmla="*/ 1015 w 2233"/>
              <a:gd name="T85" fmla="*/ 1231 h 1989"/>
              <a:gd name="T86" fmla="*/ 1015 w 2233"/>
              <a:gd name="T87" fmla="*/ 1053 h 1989"/>
              <a:gd name="T88" fmla="*/ 2008 w 2233"/>
              <a:gd name="T89" fmla="*/ 1857 h 1989"/>
              <a:gd name="T90" fmla="*/ 226 w 2233"/>
              <a:gd name="T91" fmla="*/ 1857 h 1989"/>
              <a:gd name="T92" fmla="*/ 133 w 2233"/>
              <a:gd name="T93" fmla="*/ 1764 h 1989"/>
              <a:gd name="T94" fmla="*/ 133 w 2233"/>
              <a:gd name="T95" fmla="*/ 1162 h 1989"/>
              <a:gd name="T96" fmla="*/ 948 w 2233"/>
              <a:gd name="T97" fmla="*/ 1162 h 1989"/>
              <a:gd name="T98" fmla="*/ 948 w 2233"/>
              <a:gd name="T99" fmla="*/ 1231 h 1989"/>
              <a:gd name="T100" fmla="*/ 1027 w 2233"/>
              <a:gd name="T101" fmla="*/ 1310 h 1989"/>
              <a:gd name="T102" fmla="*/ 1206 w 2233"/>
              <a:gd name="T103" fmla="*/ 1310 h 1989"/>
              <a:gd name="T104" fmla="*/ 1285 w 2233"/>
              <a:gd name="T105" fmla="*/ 1231 h 1989"/>
              <a:gd name="T106" fmla="*/ 1285 w 2233"/>
              <a:gd name="T107" fmla="*/ 1162 h 1989"/>
              <a:gd name="T108" fmla="*/ 2100 w 2233"/>
              <a:gd name="T109" fmla="*/ 1162 h 1989"/>
              <a:gd name="T110" fmla="*/ 2100 w 2233"/>
              <a:gd name="T111" fmla="*/ 1764 h 1989"/>
              <a:gd name="T112" fmla="*/ 2008 w 2233"/>
              <a:gd name="T113" fmla="*/ 1857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3" h="1989">
                <a:moveTo>
                  <a:pt x="2008" y="356"/>
                </a:moveTo>
                <a:cubicBezTo>
                  <a:pt x="1539" y="356"/>
                  <a:pt x="1539" y="356"/>
                  <a:pt x="1539" y="356"/>
                </a:cubicBezTo>
                <a:cubicBezTo>
                  <a:pt x="1539" y="219"/>
                  <a:pt x="1539" y="219"/>
                  <a:pt x="1539" y="219"/>
                </a:cubicBezTo>
                <a:cubicBezTo>
                  <a:pt x="1539" y="98"/>
                  <a:pt x="1441" y="0"/>
                  <a:pt x="1320" y="0"/>
                </a:cubicBezTo>
                <a:cubicBezTo>
                  <a:pt x="913" y="0"/>
                  <a:pt x="913" y="0"/>
                  <a:pt x="913" y="0"/>
                </a:cubicBezTo>
                <a:cubicBezTo>
                  <a:pt x="793" y="0"/>
                  <a:pt x="695" y="98"/>
                  <a:pt x="695" y="219"/>
                </a:cubicBezTo>
                <a:cubicBezTo>
                  <a:pt x="695" y="356"/>
                  <a:pt x="695" y="356"/>
                  <a:pt x="695" y="356"/>
                </a:cubicBezTo>
                <a:cubicBezTo>
                  <a:pt x="226" y="356"/>
                  <a:pt x="226" y="356"/>
                  <a:pt x="226" y="356"/>
                </a:cubicBezTo>
                <a:cubicBezTo>
                  <a:pt x="102" y="356"/>
                  <a:pt x="0" y="457"/>
                  <a:pt x="0" y="582"/>
                </a:cubicBezTo>
                <a:cubicBezTo>
                  <a:pt x="0" y="1764"/>
                  <a:pt x="0" y="1764"/>
                  <a:pt x="0" y="1764"/>
                </a:cubicBezTo>
                <a:cubicBezTo>
                  <a:pt x="0" y="1888"/>
                  <a:pt x="102" y="1989"/>
                  <a:pt x="226" y="1989"/>
                </a:cubicBezTo>
                <a:cubicBezTo>
                  <a:pt x="2008" y="1989"/>
                  <a:pt x="2008" y="1989"/>
                  <a:pt x="2008" y="1989"/>
                </a:cubicBezTo>
                <a:cubicBezTo>
                  <a:pt x="2132" y="1989"/>
                  <a:pt x="2233" y="1888"/>
                  <a:pt x="2233" y="1764"/>
                </a:cubicBezTo>
                <a:cubicBezTo>
                  <a:pt x="2233" y="582"/>
                  <a:pt x="2233" y="582"/>
                  <a:pt x="2233" y="582"/>
                </a:cubicBezTo>
                <a:cubicBezTo>
                  <a:pt x="2233" y="457"/>
                  <a:pt x="2132" y="356"/>
                  <a:pt x="2008" y="356"/>
                </a:cubicBezTo>
                <a:close/>
                <a:moveTo>
                  <a:pt x="880" y="219"/>
                </a:moveTo>
                <a:cubicBezTo>
                  <a:pt x="880" y="201"/>
                  <a:pt x="895" y="186"/>
                  <a:pt x="913" y="186"/>
                </a:cubicBezTo>
                <a:cubicBezTo>
                  <a:pt x="1320" y="186"/>
                  <a:pt x="1320" y="186"/>
                  <a:pt x="1320" y="186"/>
                </a:cubicBezTo>
                <a:cubicBezTo>
                  <a:pt x="1339" y="186"/>
                  <a:pt x="1353" y="201"/>
                  <a:pt x="1353" y="219"/>
                </a:cubicBezTo>
                <a:cubicBezTo>
                  <a:pt x="1353" y="356"/>
                  <a:pt x="1353" y="356"/>
                  <a:pt x="1353" y="356"/>
                </a:cubicBezTo>
                <a:cubicBezTo>
                  <a:pt x="880" y="356"/>
                  <a:pt x="880" y="356"/>
                  <a:pt x="880" y="356"/>
                </a:cubicBezTo>
                <a:lnTo>
                  <a:pt x="880" y="219"/>
                </a:lnTo>
                <a:close/>
                <a:moveTo>
                  <a:pt x="226" y="489"/>
                </a:moveTo>
                <a:cubicBezTo>
                  <a:pt x="2008" y="489"/>
                  <a:pt x="2008" y="489"/>
                  <a:pt x="2008" y="489"/>
                </a:cubicBezTo>
                <a:cubicBezTo>
                  <a:pt x="2059" y="489"/>
                  <a:pt x="2100" y="531"/>
                  <a:pt x="2100" y="582"/>
                </a:cubicBezTo>
                <a:cubicBezTo>
                  <a:pt x="2100" y="1096"/>
                  <a:pt x="2100" y="1096"/>
                  <a:pt x="2100" y="1096"/>
                </a:cubicBezTo>
                <a:cubicBezTo>
                  <a:pt x="1285" y="1096"/>
                  <a:pt x="1285" y="1096"/>
                  <a:pt x="1285" y="1096"/>
                </a:cubicBezTo>
                <a:cubicBezTo>
                  <a:pt x="1285" y="1053"/>
                  <a:pt x="1285" y="1053"/>
                  <a:pt x="1285" y="1053"/>
                </a:cubicBezTo>
                <a:cubicBezTo>
                  <a:pt x="1285" y="1009"/>
                  <a:pt x="1250" y="973"/>
                  <a:pt x="1206" y="973"/>
                </a:cubicBezTo>
                <a:cubicBezTo>
                  <a:pt x="1027" y="973"/>
                  <a:pt x="1027" y="973"/>
                  <a:pt x="1027" y="973"/>
                </a:cubicBezTo>
                <a:cubicBezTo>
                  <a:pt x="984" y="973"/>
                  <a:pt x="948" y="1009"/>
                  <a:pt x="948" y="1053"/>
                </a:cubicBezTo>
                <a:cubicBezTo>
                  <a:pt x="948" y="1096"/>
                  <a:pt x="948" y="1096"/>
                  <a:pt x="948" y="1096"/>
                </a:cubicBezTo>
                <a:cubicBezTo>
                  <a:pt x="133" y="1096"/>
                  <a:pt x="133" y="1096"/>
                  <a:pt x="133" y="1096"/>
                </a:cubicBezTo>
                <a:cubicBezTo>
                  <a:pt x="133" y="582"/>
                  <a:pt x="133" y="582"/>
                  <a:pt x="133" y="582"/>
                </a:cubicBezTo>
                <a:cubicBezTo>
                  <a:pt x="133" y="531"/>
                  <a:pt x="175" y="489"/>
                  <a:pt x="226" y="489"/>
                </a:cubicBezTo>
                <a:close/>
                <a:moveTo>
                  <a:pt x="1015" y="1053"/>
                </a:moveTo>
                <a:cubicBezTo>
                  <a:pt x="1015" y="1046"/>
                  <a:pt x="1020" y="1040"/>
                  <a:pt x="1027" y="1040"/>
                </a:cubicBezTo>
                <a:cubicBezTo>
                  <a:pt x="1206" y="1040"/>
                  <a:pt x="1206" y="1040"/>
                  <a:pt x="1206" y="1040"/>
                </a:cubicBezTo>
                <a:cubicBezTo>
                  <a:pt x="1213" y="1040"/>
                  <a:pt x="1219" y="1046"/>
                  <a:pt x="1219" y="1053"/>
                </a:cubicBezTo>
                <a:cubicBezTo>
                  <a:pt x="1219" y="1231"/>
                  <a:pt x="1219" y="1231"/>
                  <a:pt x="1219" y="1231"/>
                </a:cubicBezTo>
                <a:cubicBezTo>
                  <a:pt x="1219" y="1238"/>
                  <a:pt x="1213" y="1244"/>
                  <a:pt x="1206" y="1244"/>
                </a:cubicBezTo>
                <a:cubicBezTo>
                  <a:pt x="1027" y="1244"/>
                  <a:pt x="1027" y="1244"/>
                  <a:pt x="1027" y="1244"/>
                </a:cubicBezTo>
                <a:cubicBezTo>
                  <a:pt x="1020" y="1244"/>
                  <a:pt x="1015" y="1238"/>
                  <a:pt x="1015" y="1231"/>
                </a:cubicBezTo>
                <a:lnTo>
                  <a:pt x="1015" y="1053"/>
                </a:lnTo>
                <a:close/>
                <a:moveTo>
                  <a:pt x="2008" y="1857"/>
                </a:moveTo>
                <a:cubicBezTo>
                  <a:pt x="226" y="1857"/>
                  <a:pt x="226" y="1857"/>
                  <a:pt x="226" y="1857"/>
                </a:cubicBezTo>
                <a:cubicBezTo>
                  <a:pt x="175" y="1857"/>
                  <a:pt x="133" y="1815"/>
                  <a:pt x="133" y="1764"/>
                </a:cubicBezTo>
                <a:cubicBezTo>
                  <a:pt x="133" y="1162"/>
                  <a:pt x="133" y="1162"/>
                  <a:pt x="133" y="1162"/>
                </a:cubicBezTo>
                <a:cubicBezTo>
                  <a:pt x="948" y="1162"/>
                  <a:pt x="948" y="1162"/>
                  <a:pt x="948" y="1162"/>
                </a:cubicBezTo>
                <a:cubicBezTo>
                  <a:pt x="948" y="1231"/>
                  <a:pt x="948" y="1231"/>
                  <a:pt x="948" y="1231"/>
                </a:cubicBezTo>
                <a:cubicBezTo>
                  <a:pt x="948" y="1275"/>
                  <a:pt x="984" y="1310"/>
                  <a:pt x="1027" y="1310"/>
                </a:cubicBezTo>
                <a:cubicBezTo>
                  <a:pt x="1206" y="1310"/>
                  <a:pt x="1206" y="1310"/>
                  <a:pt x="1206" y="1310"/>
                </a:cubicBezTo>
                <a:cubicBezTo>
                  <a:pt x="1250" y="1310"/>
                  <a:pt x="1285" y="1275"/>
                  <a:pt x="1285" y="1231"/>
                </a:cubicBezTo>
                <a:cubicBezTo>
                  <a:pt x="1285" y="1162"/>
                  <a:pt x="1285" y="1162"/>
                  <a:pt x="1285" y="1162"/>
                </a:cubicBezTo>
                <a:cubicBezTo>
                  <a:pt x="2100" y="1162"/>
                  <a:pt x="2100" y="1162"/>
                  <a:pt x="2100" y="1162"/>
                </a:cubicBezTo>
                <a:cubicBezTo>
                  <a:pt x="2100" y="1764"/>
                  <a:pt x="2100" y="1764"/>
                  <a:pt x="2100" y="1764"/>
                </a:cubicBezTo>
                <a:cubicBezTo>
                  <a:pt x="2100" y="1815"/>
                  <a:pt x="2059" y="1857"/>
                  <a:pt x="2008" y="18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zh-CN"/>
          </a:p>
        </p:txBody>
      </p:sp>
      <p:sp>
        <p:nvSpPr>
          <p:cNvPr id="54" name="文本框 44"/>
          <p:cNvSpPr txBox="1">
            <a:spLocks noChangeArrowheads="1"/>
          </p:cNvSpPr>
          <p:nvPr/>
        </p:nvSpPr>
        <p:spPr bwMode="auto">
          <a:xfrm>
            <a:off x="7627938" y="3181350"/>
            <a:ext cx="21002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5" name="文本框 45"/>
          <p:cNvSpPr txBox="1">
            <a:spLocks noChangeArrowheads="1"/>
          </p:cNvSpPr>
          <p:nvPr/>
        </p:nvSpPr>
        <p:spPr bwMode="auto">
          <a:xfrm>
            <a:off x="7627938" y="2919413"/>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56" name="文本框 46"/>
          <p:cNvSpPr txBox="1">
            <a:spLocks noChangeArrowheads="1"/>
          </p:cNvSpPr>
          <p:nvPr/>
        </p:nvSpPr>
        <p:spPr bwMode="auto">
          <a:xfrm>
            <a:off x="7627938" y="5383213"/>
            <a:ext cx="21002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7" name="文本框 47"/>
          <p:cNvSpPr txBox="1">
            <a:spLocks noChangeArrowheads="1"/>
          </p:cNvSpPr>
          <p:nvPr/>
        </p:nvSpPr>
        <p:spPr bwMode="auto">
          <a:xfrm>
            <a:off x="7627938" y="5121275"/>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58" name="文本框 48"/>
          <p:cNvSpPr txBox="1">
            <a:spLocks noChangeArrowheads="1"/>
          </p:cNvSpPr>
          <p:nvPr/>
        </p:nvSpPr>
        <p:spPr bwMode="auto">
          <a:xfrm>
            <a:off x="2390775" y="1971675"/>
            <a:ext cx="21018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9" name="文本框 49"/>
          <p:cNvSpPr txBox="1">
            <a:spLocks noChangeArrowheads="1"/>
          </p:cNvSpPr>
          <p:nvPr/>
        </p:nvSpPr>
        <p:spPr bwMode="auto">
          <a:xfrm>
            <a:off x="3311525" y="1709738"/>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60" name="文本框 50"/>
          <p:cNvSpPr txBox="1">
            <a:spLocks noChangeArrowheads="1"/>
          </p:cNvSpPr>
          <p:nvPr/>
        </p:nvSpPr>
        <p:spPr bwMode="auto">
          <a:xfrm>
            <a:off x="2390775" y="4173538"/>
            <a:ext cx="21018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61" name="文本框 51"/>
          <p:cNvSpPr txBox="1">
            <a:spLocks noChangeArrowheads="1"/>
          </p:cNvSpPr>
          <p:nvPr/>
        </p:nvSpPr>
        <p:spPr bwMode="auto">
          <a:xfrm>
            <a:off x="3311525" y="3911600"/>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childTnLst>
                          </p:cTn>
                        </p:par>
                        <p:par>
                          <p:cTn id="52" fill="hold">
                            <p:stCondLst>
                              <p:cond delay="5500"/>
                            </p:stCondLst>
                            <p:childTnLst>
                              <p:par>
                                <p:cTn id="53" presetID="53" presetClass="entr" presetSubtype="16" fill="hold" nodeType="after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500" fill="hold"/>
                                        <p:tgtEl>
                                          <p:spTgt spid="46"/>
                                        </p:tgtEl>
                                        <p:attrNameLst>
                                          <p:attrName>ppt_w</p:attrName>
                                        </p:attrNameLst>
                                      </p:cBhvr>
                                      <p:tavLst>
                                        <p:tav tm="0">
                                          <p:val>
                                            <p:fltVal val="0"/>
                                          </p:val>
                                        </p:tav>
                                        <p:tav tm="100000">
                                          <p:val>
                                            <p:strVal val="#ppt_w"/>
                                          </p:val>
                                        </p:tav>
                                      </p:tavLst>
                                    </p:anim>
                                    <p:anim calcmode="lin" valueType="num">
                                      <p:cBhvr>
                                        <p:cTn id="56" dur="500" fill="hold"/>
                                        <p:tgtEl>
                                          <p:spTgt spid="46"/>
                                        </p:tgtEl>
                                        <p:attrNameLst>
                                          <p:attrName>ppt_h</p:attrName>
                                        </p:attrNameLst>
                                      </p:cBhvr>
                                      <p:tavLst>
                                        <p:tav tm="0">
                                          <p:val>
                                            <p:fltVal val="0"/>
                                          </p:val>
                                        </p:tav>
                                        <p:tav tm="100000">
                                          <p:val>
                                            <p:strVal val="#ppt_h"/>
                                          </p:val>
                                        </p:tav>
                                      </p:tavLst>
                                    </p:anim>
                                    <p:animEffect transition="in" filter="fade">
                                      <p:cBhvr>
                                        <p:cTn id="57" dur="500"/>
                                        <p:tgtEl>
                                          <p:spTgt spid="46"/>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up)">
                                      <p:cBhvr>
                                        <p:cTn id="61" dur="500"/>
                                        <p:tgtEl>
                                          <p:spTgt spid="25"/>
                                        </p:tgtEl>
                                      </p:cBhvr>
                                    </p:animEffect>
                                  </p:childTnLst>
                                </p:cTn>
                              </p:par>
                            </p:childTnLst>
                          </p:cTn>
                        </p:par>
                        <p:par>
                          <p:cTn id="62" fill="hold">
                            <p:stCondLst>
                              <p:cond delay="6500"/>
                            </p:stCondLst>
                            <p:childTnLst>
                              <p:par>
                                <p:cTn id="63" presetID="10" presetClass="entr" presetSubtype="0"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childTnLst>
                          </p:cTn>
                        </p:par>
                        <p:par>
                          <p:cTn id="76" fill="hold">
                            <p:stCondLst>
                              <p:cond delay="8000"/>
                            </p:stCondLst>
                            <p:childTnLst>
                              <p:par>
                                <p:cTn id="77" presetID="22" presetClass="entr" presetSubtype="1"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up)">
                                      <p:cBhvr>
                                        <p:cTn id="7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9" grpId="0" animBg="1"/>
      <p:bldP spid="33" grpId="0" animBg="1"/>
      <p:bldP spid="37" grpId="0" animBg="1"/>
      <p:bldP spid="41" grpId="0" animBg="1"/>
      <p:bldP spid="42" grpId="0" animBg="1"/>
      <p:bldP spid="43" grpId="0" animBg="1"/>
      <p:bldP spid="44" grpId="0" animBg="1"/>
      <p:bldP spid="45"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6" name="Freeform 111"/>
          <p:cNvSpPr>
            <a:spLocks noEditPoints="1" noChangeArrowheads="1"/>
          </p:cNvSpPr>
          <p:nvPr/>
        </p:nvSpPr>
        <p:spPr bwMode="auto">
          <a:xfrm>
            <a:off x="6402388" y="2408238"/>
            <a:ext cx="1298575" cy="2041525"/>
          </a:xfrm>
          <a:custGeom>
            <a:avLst/>
            <a:gdLst>
              <a:gd name="T0" fmla="*/ 52 w 93"/>
              <a:gd name="T1" fmla="*/ 0 h 138"/>
              <a:gd name="T2" fmla="*/ 1 w 93"/>
              <a:gd name="T3" fmla="*/ 87 h 138"/>
              <a:gd name="T4" fmla="*/ 44 w 93"/>
              <a:gd name="T5" fmla="*/ 136 h 138"/>
              <a:gd name="T6" fmla="*/ 92 w 93"/>
              <a:gd name="T7" fmla="*/ 95 h 138"/>
              <a:gd name="T8" fmla="*/ 52 w 93"/>
              <a:gd name="T9" fmla="*/ 0 h 138"/>
              <a:gd name="T10" fmla="*/ 23 w 93"/>
              <a:gd name="T11" fmla="*/ 108 h 138"/>
              <a:gd name="T12" fmla="*/ 11 w 93"/>
              <a:gd name="T13" fmla="*/ 91 h 138"/>
              <a:gd name="T14" fmla="*/ 23 w 93"/>
              <a:gd name="T15" fmla="*/ 75 h 138"/>
              <a:gd name="T16" fmla="*/ 36 w 93"/>
              <a:gd name="T17" fmla="*/ 91 h 138"/>
              <a:gd name="T18" fmla="*/ 23 w 93"/>
              <a:gd name="T1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7" name="Freeform 111"/>
          <p:cNvSpPr>
            <a:spLocks noEditPoints="1" noChangeArrowheads="1"/>
          </p:cNvSpPr>
          <p:nvPr/>
        </p:nvSpPr>
        <p:spPr bwMode="auto">
          <a:xfrm>
            <a:off x="4403725" y="2408238"/>
            <a:ext cx="1300163" cy="2041525"/>
          </a:xfrm>
          <a:custGeom>
            <a:avLst/>
            <a:gdLst>
              <a:gd name="T0" fmla="*/ 52 w 93"/>
              <a:gd name="T1" fmla="*/ 0 h 138"/>
              <a:gd name="T2" fmla="*/ 1 w 93"/>
              <a:gd name="T3" fmla="*/ 87 h 138"/>
              <a:gd name="T4" fmla="*/ 44 w 93"/>
              <a:gd name="T5" fmla="*/ 136 h 138"/>
              <a:gd name="T6" fmla="*/ 92 w 93"/>
              <a:gd name="T7" fmla="*/ 95 h 138"/>
              <a:gd name="T8" fmla="*/ 52 w 93"/>
              <a:gd name="T9" fmla="*/ 0 h 138"/>
              <a:gd name="T10" fmla="*/ 23 w 93"/>
              <a:gd name="T11" fmla="*/ 108 h 138"/>
              <a:gd name="T12" fmla="*/ 11 w 93"/>
              <a:gd name="T13" fmla="*/ 91 h 138"/>
              <a:gd name="T14" fmla="*/ 23 w 93"/>
              <a:gd name="T15" fmla="*/ 75 h 138"/>
              <a:gd name="T16" fmla="*/ 36 w 93"/>
              <a:gd name="T17" fmla="*/ 91 h 138"/>
              <a:gd name="T18" fmla="*/ 23 w 93"/>
              <a:gd name="T1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8" name="Freeform 111"/>
          <p:cNvSpPr>
            <a:spLocks noEditPoints="1" noChangeArrowheads="1"/>
          </p:cNvSpPr>
          <p:nvPr/>
        </p:nvSpPr>
        <p:spPr bwMode="auto">
          <a:xfrm>
            <a:off x="2405063" y="2408238"/>
            <a:ext cx="1300162" cy="2041525"/>
          </a:xfrm>
          <a:custGeom>
            <a:avLst/>
            <a:gdLst>
              <a:gd name="T0" fmla="*/ 52 w 93"/>
              <a:gd name="T1" fmla="*/ 0 h 138"/>
              <a:gd name="T2" fmla="*/ 1 w 93"/>
              <a:gd name="T3" fmla="*/ 87 h 138"/>
              <a:gd name="T4" fmla="*/ 44 w 93"/>
              <a:gd name="T5" fmla="*/ 136 h 138"/>
              <a:gd name="T6" fmla="*/ 92 w 93"/>
              <a:gd name="T7" fmla="*/ 95 h 138"/>
              <a:gd name="T8" fmla="*/ 52 w 93"/>
              <a:gd name="T9" fmla="*/ 0 h 138"/>
              <a:gd name="T10" fmla="*/ 23 w 93"/>
              <a:gd name="T11" fmla="*/ 108 h 138"/>
              <a:gd name="T12" fmla="*/ 11 w 93"/>
              <a:gd name="T13" fmla="*/ 91 h 138"/>
              <a:gd name="T14" fmla="*/ 23 w 93"/>
              <a:gd name="T15" fmla="*/ 75 h 138"/>
              <a:gd name="T16" fmla="*/ 36 w 93"/>
              <a:gd name="T17" fmla="*/ 91 h 138"/>
              <a:gd name="T18" fmla="*/ 23 w 93"/>
              <a:gd name="T1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9" name="Freeform 111"/>
          <p:cNvSpPr>
            <a:spLocks noEditPoints="1" noChangeArrowheads="1"/>
          </p:cNvSpPr>
          <p:nvPr/>
        </p:nvSpPr>
        <p:spPr bwMode="auto">
          <a:xfrm>
            <a:off x="8399463" y="2408238"/>
            <a:ext cx="1300162" cy="2041525"/>
          </a:xfrm>
          <a:custGeom>
            <a:avLst/>
            <a:gdLst>
              <a:gd name="T0" fmla="*/ 52 w 93"/>
              <a:gd name="T1" fmla="*/ 0 h 138"/>
              <a:gd name="T2" fmla="*/ 1 w 93"/>
              <a:gd name="T3" fmla="*/ 87 h 138"/>
              <a:gd name="T4" fmla="*/ 44 w 93"/>
              <a:gd name="T5" fmla="*/ 136 h 138"/>
              <a:gd name="T6" fmla="*/ 92 w 93"/>
              <a:gd name="T7" fmla="*/ 95 h 138"/>
              <a:gd name="T8" fmla="*/ 52 w 93"/>
              <a:gd name="T9" fmla="*/ 0 h 138"/>
              <a:gd name="T10" fmla="*/ 23 w 93"/>
              <a:gd name="T11" fmla="*/ 108 h 138"/>
              <a:gd name="T12" fmla="*/ 11 w 93"/>
              <a:gd name="T13" fmla="*/ 91 h 138"/>
              <a:gd name="T14" fmla="*/ 23 w 93"/>
              <a:gd name="T15" fmla="*/ 75 h 138"/>
              <a:gd name="T16" fmla="*/ 36 w 93"/>
              <a:gd name="T17" fmla="*/ 91 h 138"/>
              <a:gd name="T18" fmla="*/ 23 w 93"/>
              <a:gd name="T1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0" name="文本框 18"/>
          <p:cNvSpPr txBox="1">
            <a:spLocks noChangeArrowheads="1"/>
          </p:cNvSpPr>
          <p:nvPr/>
        </p:nvSpPr>
        <p:spPr bwMode="auto">
          <a:xfrm>
            <a:off x="1909763" y="4908550"/>
            <a:ext cx="20923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11" name="文本框 19"/>
          <p:cNvSpPr txBox="1">
            <a:spLocks noChangeArrowheads="1"/>
          </p:cNvSpPr>
          <p:nvPr/>
        </p:nvSpPr>
        <p:spPr bwMode="auto">
          <a:xfrm>
            <a:off x="2312988" y="4651375"/>
            <a:ext cx="128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2" name="文本框 20"/>
          <p:cNvSpPr txBox="1">
            <a:spLocks noChangeArrowheads="1"/>
          </p:cNvSpPr>
          <p:nvPr/>
        </p:nvSpPr>
        <p:spPr bwMode="auto">
          <a:xfrm>
            <a:off x="4002088" y="4908550"/>
            <a:ext cx="20939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13" name="文本框 21"/>
          <p:cNvSpPr txBox="1">
            <a:spLocks noChangeArrowheads="1"/>
          </p:cNvSpPr>
          <p:nvPr/>
        </p:nvSpPr>
        <p:spPr bwMode="auto">
          <a:xfrm>
            <a:off x="4406900" y="4651375"/>
            <a:ext cx="1284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8" name="文本框 22"/>
          <p:cNvSpPr txBox="1">
            <a:spLocks noChangeArrowheads="1"/>
          </p:cNvSpPr>
          <p:nvPr/>
        </p:nvSpPr>
        <p:spPr bwMode="auto">
          <a:xfrm>
            <a:off x="6096000" y="4908550"/>
            <a:ext cx="20939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19" name="文本框 23"/>
          <p:cNvSpPr txBox="1">
            <a:spLocks noChangeArrowheads="1"/>
          </p:cNvSpPr>
          <p:nvPr/>
        </p:nvSpPr>
        <p:spPr bwMode="auto">
          <a:xfrm>
            <a:off x="6500813" y="4651375"/>
            <a:ext cx="1284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0" name="文本框 24"/>
          <p:cNvSpPr txBox="1">
            <a:spLocks noChangeArrowheads="1"/>
          </p:cNvSpPr>
          <p:nvPr/>
        </p:nvSpPr>
        <p:spPr bwMode="auto">
          <a:xfrm>
            <a:off x="8189913" y="4908550"/>
            <a:ext cx="20923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1" name="文本框 25"/>
          <p:cNvSpPr txBox="1">
            <a:spLocks noChangeArrowheads="1"/>
          </p:cNvSpPr>
          <p:nvPr/>
        </p:nvSpPr>
        <p:spPr bwMode="auto">
          <a:xfrm>
            <a:off x="8593138" y="4651375"/>
            <a:ext cx="128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6" name="AutoShape 4"/>
          <p:cNvSpPr/>
          <p:nvPr/>
        </p:nvSpPr>
        <p:spPr bwMode="auto">
          <a:xfrm>
            <a:off x="4291013" y="1987550"/>
            <a:ext cx="1782762" cy="1781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317" y="0"/>
                </a:moveTo>
                <a:cubicBezTo>
                  <a:pt x="13198" y="871"/>
                  <a:pt x="9277" y="2909"/>
                  <a:pt x="6078" y="6121"/>
                </a:cubicBezTo>
                <a:cubicBezTo>
                  <a:pt x="2898" y="9313"/>
                  <a:pt x="876" y="13222"/>
                  <a:pt x="0" y="17331"/>
                </a:cubicBezTo>
                <a:cubicBezTo>
                  <a:pt x="654" y="19787"/>
                  <a:pt x="2887" y="21599"/>
                  <a:pt x="5550" y="21599"/>
                </a:cubicBezTo>
                <a:lnTo>
                  <a:pt x="15850" y="21599"/>
                </a:lnTo>
                <a:cubicBezTo>
                  <a:pt x="19026" y="21600"/>
                  <a:pt x="21600" y="19026"/>
                  <a:pt x="21600" y="15851"/>
                </a:cubicBezTo>
                <a:lnTo>
                  <a:pt x="21600" y="5556"/>
                </a:lnTo>
                <a:cubicBezTo>
                  <a:pt x="21599" y="2889"/>
                  <a:pt x="19781" y="649"/>
                  <a:pt x="17317" y="0"/>
                </a:cubicBez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7" name="AutoShape 5"/>
          <p:cNvSpPr/>
          <p:nvPr/>
        </p:nvSpPr>
        <p:spPr bwMode="auto">
          <a:xfrm>
            <a:off x="6124575" y="1985963"/>
            <a:ext cx="1787525" cy="17827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320" y="0"/>
                </a:moveTo>
                <a:cubicBezTo>
                  <a:pt x="1838" y="631"/>
                  <a:pt x="0" y="2881"/>
                  <a:pt x="0" y="5565"/>
                </a:cubicBezTo>
                <a:lnTo>
                  <a:pt x="0" y="15854"/>
                </a:lnTo>
                <a:cubicBezTo>
                  <a:pt x="0" y="19028"/>
                  <a:pt x="2566" y="21599"/>
                  <a:pt x="5733" y="21599"/>
                </a:cubicBezTo>
                <a:lnTo>
                  <a:pt x="16004" y="21599"/>
                </a:lnTo>
                <a:cubicBezTo>
                  <a:pt x="18745" y="21600"/>
                  <a:pt x="21032" y="19672"/>
                  <a:pt x="21600" y="17097"/>
                </a:cubicBezTo>
                <a:cubicBezTo>
                  <a:pt x="20699" y="13077"/>
                  <a:pt x="18699" y="9258"/>
                  <a:pt x="15589" y="6129"/>
                </a:cubicBezTo>
                <a:cubicBezTo>
                  <a:pt x="12384" y="2905"/>
                  <a:pt x="8450" y="864"/>
                  <a:pt x="4320" y="0"/>
                </a:cubicBez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8" name="AutoShape 6"/>
          <p:cNvSpPr/>
          <p:nvPr/>
        </p:nvSpPr>
        <p:spPr bwMode="auto">
          <a:xfrm>
            <a:off x="4291013" y="3848100"/>
            <a:ext cx="1782762" cy="1782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550" y="0"/>
                </a:moveTo>
                <a:cubicBezTo>
                  <a:pt x="2888" y="0"/>
                  <a:pt x="655" y="1810"/>
                  <a:pt x="0" y="4265"/>
                </a:cubicBezTo>
                <a:cubicBezTo>
                  <a:pt x="877" y="8372"/>
                  <a:pt x="2900" y="12282"/>
                  <a:pt x="6078" y="15474"/>
                </a:cubicBezTo>
                <a:cubicBezTo>
                  <a:pt x="9283" y="18692"/>
                  <a:pt x="13214" y="20731"/>
                  <a:pt x="17342" y="21600"/>
                </a:cubicBezTo>
                <a:cubicBezTo>
                  <a:pt x="19793" y="20941"/>
                  <a:pt x="21600" y="18710"/>
                  <a:pt x="21600" y="16051"/>
                </a:cubicBezTo>
                <a:lnTo>
                  <a:pt x="21600" y="5750"/>
                </a:lnTo>
                <a:cubicBezTo>
                  <a:pt x="21599" y="2574"/>
                  <a:pt x="19026" y="0"/>
                  <a:pt x="15850" y="0"/>
                </a:cubicBezTo>
                <a:lnTo>
                  <a:pt x="5550" y="0"/>
                </a:ln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9" name="AutoShape 7"/>
          <p:cNvSpPr/>
          <p:nvPr/>
        </p:nvSpPr>
        <p:spPr bwMode="auto">
          <a:xfrm>
            <a:off x="6124575" y="3848100"/>
            <a:ext cx="1787525" cy="1782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734" y="0"/>
                </a:moveTo>
                <a:cubicBezTo>
                  <a:pt x="2566" y="0"/>
                  <a:pt x="0" y="2572"/>
                  <a:pt x="0" y="5747"/>
                </a:cubicBezTo>
                <a:lnTo>
                  <a:pt x="0" y="16042"/>
                </a:lnTo>
                <a:cubicBezTo>
                  <a:pt x="0" y="18718"/>
                  <a:pt x="1827" y="20959"/>
                  <a:pt x="4297" y="21600"/>
                </a:cubicBezTo>
                <a:cubicBezTo>
                  <a:pt x="8435" y="20739"/>
                  <a:pt x="12379" y="18697"/>
                  <a:pt x="15591" y="15465"/>
                </a:cubicBezTo>
                <a:cubicBezTo>
                  <a:pt x="18700" y="12337"/>
                  <a:pt x="20698" y="8517"/>
                  <a:pt x="21600" y="4499"/>
                </a:cubicBezTo>
                <a:cubicBezTo>
                  <a:pt x="21030" y="1925"/>
                  <a:pt x="18745" y="0"/>
                  <a:pt x="16006" y="0"/>
                </a:cubicBezTo>
                <a:lnTo>
                  <a:pt x="5734" y="0"/>
                </a:ln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10" name="AutoShape 8"/>
          <p:cNvSpPr>
            <a:spLocks noChangeArrowheads="1"/>
          </p:cNvSpPr>
          <p:nvPr/>
        </p:nvSpPr>
        <p:spPr bwMode="auto">
          <a:xfrm>
            <a:off x="4740275" y="3095625"/>
            <a:ext cx="1082675" cy="231775"/>
          </a:xfrm>
          <a:custGeom>
            <a:avLst/>
            <a:gdLst>
              <a:gd name="T0" fmla="*/ 541386 w 21600"/>
              <a:gd name="T1" fmla="*/ 115667 h 21600"/>
              <a:gd name="T2" fmla="*/ 541386 w 21600"/>
              <a:gd name="T3" fmla="*/ 115667 h 21600"/>
              <a:gd name="T4" fmla="*/ 541386 w 21600"/>
              <a:gd name="T5" fmla="*/ 115667 h 21600"/>
              <a:gd name="T6" fmla="*/ 541386 w 21600"/>
              <a:gd name="T7" fmla="*/ 11566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p>
            <a:r>
              <a:rPr lang="es-ES" altLang="zh-CN">
                <a:solidFill>
                  <a:schemeClr val="bg1"/>
                </a:solidFill>
                <a:ea typeface="MS PGothic" panose="020B0600070205080204" pitchFamily="34" charset="-128"/>
              </a:rPr>
              <a:t>title here</a:t>
            </a:r>
            <a:endParaRPr lang="es-ES" altLang="zh-CN">
              <a:solidFill>
                <a:schemeClr val="bg1"/>
              </a:solidFill>
              <a:ea typeface="MS PGothic" panose="020B0600070205080204" pitchFamily="34" charset="-128"/>
            </a:endParaRPr>
          </a:p>
        </p:txBody>
      </p:sp>
      <p:sp>
        <p:nvSpPr>
          <p:cNvPr id="11" name="AutoShape 9"/>
          <p:cNvSpPr>
            <a:spLocks noChangeArrowheads="1"/>
          </p:cNvSpPr>
          <p:nvPr/>
        </p:nvSpPr>
        <p:spPr bwMode="auto">
          <a:xfrm>
            <a:off x="4748213" y="2708275"/>
            <a:ext cx="1081087" cy="385763"/>
          </a:xfrm>
          <a:custGeom>
            <a:avLst/>
            <a:gdLst>
              <a:gd name="T0" fmla="*/ 540984 w 21600"/>
              <a:gd name="T1" fmla="*/ 192778 h 21600"/>
              <a:gd name="T2" fmla="*/ 540984 w 21600"/>
              <a:gd name="T3" fmla="*/ 192778 h 21600"/>
              <a:gd name="T4" fmla="*/ 540984 w 21600"/>
              <a:gd name="T5" fmla="*/ 192778 h 21600"/>
              <a:gd name="T6" fmla="*/ 540984 w 21600"/>
              <a:gd name="T7" fmla="*/ 19277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3200">
                <a:solidFill>
                  <a:schemeClr val="bg1"/>
                </a:solidFill>
                <a:latin typeface="Lato" charset="0"/>
                <a:ea typeface="MS PGothic" panose="020B0600070205080204" pitchFamily="34" charset="-128"/>
                <a:sym typeface="Lato" charset="0"/>
              </a:rPr>
              <a:t>25 </a:t>
            </a:r>
            <a:r>
              <a:rPr lang="es-ES" altLang="zh-CN" sz="3200" b="1">
                <a:solidFill>
                  <a:schemeClr val="bg1"/>
                </a:solidFill>
                <a:latin typeface="Lato" charset="0"/>
                <a:ea typeface="MS PGothic" panose="020B0600070205080204" pitchFamily="34" charset="-128"/>
                <a:sym typeface="Lato" charset="0"/>
              </a:rPr>
              <a:t>%</a:t>
            </a:r>
            <a:endParaRPr lang="es-ES" altLang="zh-CN" sz="1400" b="1">
              <a:solidFill>
                <a:schemeClr val="bg1"/>
              </a:solidFill>
              <a:latin typeface="Lato" charset="0"/>
              <a:ea typeface="MS PGothic" panose="020B0600070205080204" pitchFamily="34" charset="-128"/>
              <a:sym typeface="Lato" charset="0"/>
            </a:endParaRPr>
          </a:p>
        </p:txBody>
      </p:sp>
      <p:sp>
        <p:nvSpPr>
          <p:cNvPr id="12" name="AutoShape 10"/>
          <p:cNvSpPr>
            <a:spLocks noChangeArrowheads="1"/>
          </p:cNvSpPr>
          <p:nvPr/>
        </p:nvSpPr>
        <p:spPr bwMode="auto">
          <a:xfrm>
            <a:off x="6353175" y="3095625"/>
            <a:ext cx="1081088" cy="231775"/>
          </a:xfrm>
          <a:custGeom>
            <a:avLst/>
            <a:gdLst>
              <a:gd name="T0" fmla="*/ 540984 w 21600"/>
              <a:gd name="T1" fmla="*/ 115667 h 21600"/>
              <a:gd name="T2" fmla="*/ 540984 w 21600"/>
              <a:gd name="T3" fmla="*/ 115667 h 21600"/>
              <a:gd name="T4" fmla="*/ 540984 w 21600"/>
              <a:gd name="T5" fmla="*/ 115667 h 21600"/>
              <a:gd name="T6" fmla="*/ 540984 w 21600"/>
              <a:gd name="T7" fmla="*/ 11566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p>
            <a:r>
              <a:rPr lang="es-ES" altLang="zh-CN">
                <a:solidFill>
                  <a:schemeClr val="bg1"/>
                </a:solidFill>
                <a:ea typeface="MS PGothic" panose="020B0600070205080204" pitchFamily="34" charset="-128"/>
              </a:rPr>
              <a:t>title here</a:t>
            </a:r>
            <a:endParaRPr lang="es-ES" altLang="zh-CN">
              <a:solidFill>
                <a:schemeClr val="bg1"/>
              </a:solidFill>
              <a:ea typeface="MS PGothic" panose="020B0600070205080204" pitchFamily="34" charset="-128"/>
            </a:endParaRPr>
          </a:p>
        </p:txBody>
      </p:sp>
      <p:sp>
        <p:nvSpPr>
          <p:cNvPr id="13" name="AutoShape 11"/>
          <p:cNvSpPr>
            <a:spLocks noChangeArrowheads="1"/>
          </p:cNvSpPr>
          <p:nvPr/>
        </p:nvSpPr>
        <p:spPr bwMode="auto">
          <a:xfrm>
            <a:off x="6359525" y="2708275"/>
            <a:ext cx="1082675" cy="385763"/>
          </a:xfrm>
          <a:custGeom>
            <a:avLst/>
            <a:gdLst>
              <a:gd name="T0" fmla="*/ 541386 w 21600"/>
              <a:gd name="T1" fmla="*/ 192778 h 21600"/>
              <a:gd name="T2" fmla="*/ 541386 w 21600"/>
              <a:gd name="T3" fmla="*/ 192778 h 21600"/>
              <a:gd name="T4" fmla="*/ 541386 w 21600"/>
              <a:gd name="T5" fmla="*/ 192778 h 21600"/>
              <a:gd name="T6" fmla="*/ 541386 w 21600"/>
              <a:gd name="T7" fmla="*/ 19277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3200">
                <a:solidFill>
                  <a:schemeClr val="bg1"/>
                </a:solidFill>
                <a:latin typeface="Lato" charset="0"/>
                <a:ea typeface="MS PGothic" panose="020B0600070205080204" pitchFamily="34" charset="-128"/>
                <a:sym typeface="Lato" charset="0"/>
              </a:rPr>
              <a:t>25 </a:t>
            </a:r>
            <a:r>
              <a:rPr lang="es-ES" altLang="zh-CN" sz="3200" b="1">
                <a:solidFill>
                  <a:schemeClr val="bg1"/>
                </a:solidFill>
                <a:latin typeface="Lato" charset="0"/>
                <a:ea typeface="MS PGothic" panose="020B0600070205080204" pitchFamily="34" charset="-128"/>
                <a:sym typeface="Lato" charset="0"/>
              </a:rPr>
              <a:t>%</a:t>
            </a:r>
            <a:endParaRPr lang="es-ES" altLang="zh-CN" sz="3200" b="1">
              <a:solidFill>
                <a:schemeClr val="bg1"/>
              </a:solidFill>
              <a:latin typeface="Lato" charset="0"/>
              <a:ea typeface="MS PGothic" panose="020B0600070205080204" pitchFamily="34" charset="-128"/>
              <a:sym typeface="Lato" charset="0"/>
            </a:endParaRPr>
          </a:p>
        </p:txBody>
      </p:sp>
      <p:sp>
        <p:nvSpPr>
          <p:cNvPr id="18" name="AutoShape 12"/>
          <p:cNvSpPr>
            <a:spLocks noChangeArrowheads="1"/>
          </p:cNvSpPr>
          <p:nvPr/>
        </p:nvSpPr>
        <p:spPr bwMode="auto">
          <a:xfrm>
            <a:off x="6353175" y="4705350"/>
            <a:ext cx="1081088" cy="231775"/>
          </a:xfrm>
          <a:custGeom>
            <a:avLst/>
            <a:gdLst>
              <a:gd name="T0" fmla="*/ 540984 w 21600"/>
              <a:gd name="T1" fmla="*/ 115667 h 21600"/>
              <a:gd name="T2" fmla="*/ 540984 w 21600"/>
              <a:gd name="T3" fmla="*/ 115667 h 21600"/>
              <a:gd name="T4" fmla="*/ 540984 w 21600"/>
              <a:gd name="T5" fmla="*/ 115667 h 21600"/>
              <a:gd name="T6" fmla="*/ 540984 w 21600"/>
              <a:gd name="T7" fmla="*/ 11566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p>
            <a:r>
              <a:rPr lang="es-ES" altLang="zh-CN">
                <a:solidFill>
                  <a:schemeClr val="bg1"/>
                </a:solidFill>
                <a:ea typeface="MS PGothic" panose="020B0600070205080204" pitchFamily="34" charset="-128"/>
              </a:rPr>
              <a:t>title here</a:t>
            </a:r>
            <a:endParaRPr lang="es-ES" altLang="zh-CN">
              <a:solidFill>
                <a:schemeClr val="bg1"/>
              </a:solidFill>
              <a:ea typeface="MS PGothic" panose="020B0600070205080204" pitchFamily="34" charset="-128"/>
            </a:endParaRPr>
          </a:p>
        </p:txBody>
      </p:sp>
      <p:sp>
        <p:nvSpPr>
          <p:cNvPr id="19" name="AutoShape 13"/>
          <p:cNvSpPr>
            <a:spLocks noChangeArrowheads="1"/>
          </p:cNvSpPr>
          <p:nvPr/>
        </p:nvSpPr>
        <p:spPr bwMode="auto">
          <a:xfrm>
            <a:off x="6359525" y="4319588"/>
            <a:ext cx="1082675" cy="385762"/>
          </a:xfrm>
          <a:custGeom>
            <a:avLst/>
            <a:gdLst>
              <a:gd name="T0" fmla="*/ 541386 w 21600"/>
              <a:gd name="T1" fmla="*/ 192778 h 21600"/>
              <a:gd name="T2" fmla="*/ 541386 w 21600"/>
              <a:gd name="T3" fmla="*/ 192778 h 21600"/>
              <a:gd name="T4" fmla="*/ 541386 w 21600"/>
              <a:gd name="T5" fmla="*/ 192778 h 21600"/>
              <a:gd name="T6" fmla="*/ 541386 w 21600"/>
              <a:gd name="T7" fmla="*/ 19277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3200">
                <a:solidFill>
                  <a:schemeClr val="bg1"/>
                </a:solidFill>
                <a:latin typeface="Lato" charset="0"/>
                <a:ea typeface="MS PGothic" panose="020B0600070205080204" pitchFamily="34" charset="-128"/>
                <a:sym typeface="Lato" charset="0"/>
              </a:rPr>
              <a:t>25 </a:t>
            </a:r>
            <a:r>
              <a:rPr lang="es-ES" altLang="zh-CN" sz="3200" b="1">
                <a:solidFill>
                  <a:schemeClr val="bg1"/>
                </a:solidFill>
                <a:latin typeface="Lato" charset="0"/>
                <a:ea typeface="MS PGothic" panose="020B0600070205080204" pitchFamily="34" charset="-128"/>
                <a:sym typeface="Lato" charset="0"/>
              </a:rPr>
              <a:t>%</a:t>
            </a:r>
            <a:endParaRPr lang="es-ES" altLang="zh-CN" sz="1400" b="1">
              <a:solidFill>
                <a:schemeClr val="bg1"/>
              </a:solidFill>
              <a:latin typeface="Lato" charset="0"/>
              <a:ea typeface="MS PGothic" panose="020B0600070205080204" pitchFamily="34" charset="-128"/>
              <a:sym typeface="Lato" charset="0"/>
            </a:endParaRPr>
          </a:p>
        </p:txBody>
      </p:sp>
      <p:sp>
        <p:nvSpPr>
          <p:cNvPr id="20" name="AutoShape 14"/>
          <p:cNvSpPr>
            <a:spLocks noChangeArrowheads="1"/>
          </p:cNvSpPr>
          <p:nvPr/>
        </p:nvSpPr>
        <p:spPr bwMode="auto">
          <a:xfrm>
            <a:off x="4772025" y="4705350"/>
            <a:ext cx="1081088" cy="231775"/>
          </a:xfrm>
          <a:custGeom>
            <a:avLst/>
            <a:gdLst>
              <a:gd name="T0" fmla="*/ 540984 w 21600"/>
              <a:gd name="T1" fmla="*/ 115667 h 21600"/>
              <a:gd name="T2" fmla="*/ 540984 w 21600"/>
              <a:gd name="T3" fmla="*/ 115667 h 21600"/>
              <a:gd name="T4" fmla="*/ 540984 w 21600"/>
              <a:gd name="T5" fmla="*/ 115667 h 21600"/>
              <a:gd name="T6" fmla="*/ 540984 w 21600"/>
              <a:gd name="T7" fmla="*/ 11566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p>
            <a:r>
              <a:rPr lang="es-ES" altLang="zh-CN">
                <a:solidFill>
                  <a:schemeClr val="bg1"/>
                </a:solidFill>
                <a:ea typeface="MS PGothic" panose="020B0600070205080204" pitchFamily="34" charset="-128"/>
              </a:rPr>
              <a:t>title here</a:t>
            </a:r>
            <a:endParaRPr lang="es-ES" altLang="zh-CN">
              <a:solidFill>
                <a:schemeClr val="bg1"/>
              </a:solidFill>
              <a:ea typeface="MS PGothic" panose="020B0600070205080204" pitchFamily="34" charset="-128"/>
            </a:endParaRPr>
          </a:p>
        </p:txBody>
      </p:sp>
      <p:sp>
        <p:nvSpPr>
          <p:cNvPr id="21" name="AutoShape 15"/>
          <p:cNvSpPr>
            <a:spLocks noChangeArrowheads="1"/>
          </p:cNvSpPr>
          <p:nvPr/>
        </p:nvSpPr>
        <p:spPr bwMode="auto">
          <a:xfrm>
            <a:off x="4778375" y="4319588"/>
            <a:ext cx="1082675" cy="385762"/>
          </a:xfrm>
          <a:custGeom>
            <a:avLst/>
            <a:gdLst>
              <a:gd name="T0" fmla="*/ 541386 w 21600"/>
              <a:gd name="T1" fmla="*/ 192778 h 21600"/>
              <a:gd name="T2" fmla="*/ 541386 w 21600"/>
              <a:gd name="T3" fmla="*/ 192778 h 21600"/>
              <a:gd name="T4" fmla="*/ 541386 w 21600"/>
              <a:gd name="T5" fmla="*/ 192778 h 21600"/>
              <a:gd name="T6" fmla="*/ 541386 w 21600"/>
              <a:gd name="T7" fmla="*/ 19277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3200">
                <a:solidFill>
                  <a:schemeClr val="bg1"/>
                </a:solidFill>
                <a:latin typeface="Lato" charset="0"/>
                <a:ea typeface="MS PGothic" panose="020B0600070205080204" pitchFamily="34" charset="-128"/>
                <a:sym typeface="Lato" charset="0"/>
              </a:rPr>
              <a:t>25 </a:t>
            </a:r>
            <a:r>
              <a:rPr lang="es-ES" altLang="zh-CN" sz="3200" b="1">
                <a:solidFill>
                  <a:schemeClr val="bg1"/>
                </a:solidFill>
                <a:latin typeface="Lato" charset="0"/>
                <a:ea typeface="MS PGothic" panose="020B0600070205080204" pitchFamily="34" charset="-128"/>
                <a:sym typeface="Lato" charset="0"/>
              </a:rPr>
              <a:t>%</a:t>
            </a:r>
            <a:endParaRPr lang="es-ES" altLang="zh-CN" sz="1400" b="1">
              <a:solidFill>
                <a:schemeClr val="bg1"/>
              </a:solidFill>
              <a:latin typeface="Lato" charset="0"/>
              <a:ea typeface="MS PGothic" panose="020B0600070205080204" pitchFamily="34" charset="-128"/>
              <a:sym typeface="Lato" charset="0"/>
            </a:endParaRPr>
          </a:p>
        </p:txBody>
      </p:sp>
      <p:sp>
        <p:nvSpPr>
          <p:cNvPr id="22" name="AutoShape 20"/>
          <p:cNvSpPr>
            <a:spLocks noChangeArrowheads="1"/>
          </p:cNvSpPr>
          <p:nvPr/>
        </p:nvSpPr>
        <p:spPr bwMode="auto">
          <a:xfrm>
            <a:off x="3719513" y="4972050"/>
            <a:ext cx="577850" cy="577850"/>
          </a:xfrm>
          <a:custGeom>
            <a:avLst/>
            <a:gdLst>
              <a:gd name="T0" fmla="*/ 21599 w 21600"/>
              <a:gd name="T1" fmla="*/ 10800 h 21600"/>
              <a:gd name="T2" fmla="*/ 10800 w 21600"/>
              <a:gd name="T3" fmla="*/ 21599 h 21600"/>
              <a:gd name="T4" fmla="*/ 0 w 21600"/>
              <a:gd name="T5" fmla="*/ 10800 h 21600"/>
              <a:gd name="T6" fmla="*/ 10799 w 21600"/>
              <a:gd name="T7" fmla="*/ 0 h 21600"/>
              <a:gd name="T8" fmla="*/ 21599 w 21600"/>
              <a:gd name="T9" fmla="*/ 10799 h 21600"/>
              <a:gd name="T10" fmla="*/ 21599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559E67">
              <a:alpha val="51000"/>
            </a:srgbClr>
          </a:solidFill>
          <a:ln>
            <a:noFill/>
          </a:ln>
        </p:spPr>
        <p:txBody>
          <a:bodyPr lIns="0" tIns="0" rIns="0" bIns="0" anchor="ctr"/>
          <a:lstStyle/>
          <a:p>
            <a:endParaRPr lang="zh-CN" altLang="en-US">
              <a:solidFill>
                <a:schemeClr val="bg1"/>
              </a:solidFill>
            </a:endParaRPr>
          </a:p>
        </p:txBody>
      </p:sp>
      <p:sp>
        <p:nvSpPr>
          <p:cNvPr id="23" name="AutoShape 21"/>
          <p:cNvSpPr>
            <a:spLocks noChangeArrowheads="1"/>
          </p:cNvSpPr>
          <p:nvPr/>
        </p:nvSpPr>
        <p:spPr bwMode="auto">
          <a:xfrm>
            <a:off x="7913688" y="5022850"/>
            <a:ext cx="577850" cy="577850"/>
          </a:xfrm>
          <a:custGeom>
            <a:avLst/>
            <a:gdLst>
              <a:gd name="T0" fmla="*/ 21599 w 21600"/>
              <a:gd name="T1" fmla="*/ 10800 h 21600"/>
              <a:gd name="T2" fmla="*/ 10800 w 21600"/>
              <a:gd name="T3" fmla="*/ 21599 h 21600"/>
              <a:gd name="T4" fmla="*/ 0 w 21600"/>
              <a:gd name="T5" fmla="*/ 10800 h 21600"/>
              <a:gd name="T6" fmla="*/ 10799 w 21600"/>
              <a:gd name="T7" fmla="*/ 0 h 21600"/>
              <a:gd name="T8" fmla="*/ 21599 w 21600"/>
              <a:gd name="T9" fmla="*/ 10799 h 21600"/>
              <a:gd name="T10" fmla="*/ 21599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559E67">
              <a:alpha val="51000"/>
            </a:srgbClr>
          </a:solidFill>
          <a:ln>
            <a:noFill/>
          </a:ln>
        </p:spPr>
        <p:txBody>
          <a:bodyPr lIns="0" tIns="0" rIns="0" bIns="0" anchor="ctr"/>
          <a:lstStyle/>
          <a:p>
            <a:endParaRPr lang="zh-CN" altLang="en-US">
              <a:solidFill>
                <a:schemeClr val="bg1"/>
              </a:solidFill>
            </a:endParaRPr>
          </a:p>
        </p:txBody>
      </p:sp>
      <p:sp>
        <p:nvSpPr>
          <p:cNvPr id="24" name="AutoShape 22"/>
          <p:cNvSpPr>
            <a:spLocks noChangeArrowheads="1"/>
          </p:cNvSpPr>
          <p:nvPr/>
        </p:nvSpPr>
        <p:spPr bwMode="auto">
          <a:xfrm>
            <a:off x="7964488" y="2316163"/>
            <a:ext cx="577850" cy="576262"/>
          </a:xfrm>
          <a:custGeom>
            <a:avLst/>
            <a:gdLst>
              <a:gd name="T0" fmla="*/ 21599 w 21600"/>
              <a:gd name="T1" fmla="*/ 10800 h 21600"/>
              <a:gd name="T2" fmla="*/ 10800 w 21600"/>
              <a:gd name="T3" fmla="*/ 21599 h 21600"/>
              <a:gd name="T4" fmla="*/ 0 w 21600"/>
              <a:gd name="T5" fmla="*/ 10800 h 21600"/>
              <a:gd name="T6" fmla="*/ 10799 w 21600"/>
              <a:gd name="T7" fmla="*/ 0 h 21600"/>
              <a:gd name="T8" fmla="*/ 21599 w 21600"/>
              <a:gd name="T9" fmla="*/ 10799 h 21600"/>
              <a:gd name="T10" fmla="*/ 21599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559E67">
              <a:alpha val="51000"/>
            </a:srgbClr>
          </a:solidFill>
          <a:ln>
            <a:noFill/>
          </a:ln>
        </p:spPr>
        <p:txBody>
          <a:bodyPr lIns="0" tIns="0" rIns="0" bIns="0" anchor="ctr"/>
          <a:lstStyle/>
          <a:p>
            <a:endParaRPr lang="zh-CN" altLang="en-US">
              <a:solidFill>
                <a:schemeClr val="bg1"/>
              </a:solidFill>
            </a:endParaRPr>
          </a:p>
        </p:txBody>
      </p:sp>
      <p:sp>
        <p:nvSpPr>
          <p:cNvPr id="25" name="AutoShape 23"/>
          <p:cNvSpPr/>
          <p:nvPr/>
        </p:nvSpPr>
        <p:spPr bwMode="auto">
          <a:xfrm>
            <a:off x="3808413" y="5054600"/>
            <a:ext cx="407987" cy="4079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26" name="AutoShape 24"/>
          <p:cNvSpPr/>
          <p:nvPr/>
        </p:nvSpPr>
        <p:spPr bwMode="auto">
          <a:xfrm>
            <a:off x="7999413" y="5103813"/>
            <a:ext cx="407987" cy="407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27" name="AutoShape 25"/>
          <p:cNvSpPr/>
          <p:nvPr/>
        </p:nvSpPr>
        <p:spPr bwMode="auto">
          <a:xfrm>
            <a:off x="8051800" y="2397125"/>
            <a:ext cx="407988" cy="4079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28" name="AutoShape 29"/>
          <p:cNvSpPr>
            <a:spLocks noChangeArrowheads="1"/>
          </p:cNvSpPr>
          <p:nvPr/>
        </p:nvSpPr>
        <p:spPr bwMode="auto">
          <a:xfrm>
            <a:off x="3692525" y="2287588"/>
            <a:ext cx="577850" cy="577850"/>
          </a:xfrm>
          <a:custGeom>
            <a:avLst/>
            <a:gdLst>
              <a:gd name="T0" fmla="*/ 21599 w 21600"/>
              <a:gd name="T1" fmla="*/ 10800 h 21600"/>
              <a:gd name="T2" fmla="*/ 10800 w 21600"/>
              <a:gd name="T3" fmla="*/ 21599 h 21600"/>
              <a:gd name="T4" fmla="*/ 0 w 21600"/>
              <a:gd name="T5" fmla="*/ 10800 h 21600"/>
              <a:gd name="T6" fmla="*/ 10799 w 21600"/>
              <a:gd name="T7" fmla="*/ 0 h 21600"/>
              <a:gd name="T8" fmla="*/ 21599 w 21600"/>
              <a:gd name="T9" fmla="*/ 10799 h 21600"/>
              <a:gd name="T10" fmla="*/ 21599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559E67">
              <a:alpha val="51000"/>
            </a:srgbClr>
          </a:solidFill>
          <a:ln>
            <a:noFill/>
          </a:ln>
        </p:spPr>
        <p:txBody>
          <a:bodyPr lIns="0" tIns="0" rIns="0" bIns="0" anchor="ctr"/>
          <a:lstStyle/>
          <a:p>
            <a:endParaRPr lang="zh-CN" altLang="en-US">
              <a:solidFill>
                <a:schemeClr val="bg1"/>
              </a:solidFill>
            </a:endParaRPr>
          </a:p>
        </p:txBody>
      </p:sp>
      <p:sp>
        <p:nvSpPr>
          <p:cNvPr id="29" name="AutoShape 30"/>
          <p:cNvSpPr/>
          <p:nvPr/>
        </p:nvSpPr>
        <p:spPr bwMode="auto">
          <a:xfrm>
            <a:off x="3781425" y="2368550"/>
            <a:ext cx="407988" cy="409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rgbClr val="559E67"/>
          </a:solidFill>
          <a:ln>
            <a:noFill/>
          </a:ln>
          <a:effectLst/>
        </p:spPr>
        <p:txBody>
          <a:bodyPr lIns="0" tIns="0" rIns="0" bIns="0" anchor="ctr"/>
          <a:lstStyle/>
          <a:p>
            <a:pPr fontAlgn="auto">
              <a:defRPr/>
            </a:pPr>
            <a:endParaRPr lang="es-ES" sz="5600" noProof="1">
              <a:solidFill>
                <a:schemeClr val="bg1"/>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30" name="文本框 33"/>
          <p:cNvSpPr txBox="1">
            <a:spLocks noChangeArrowheads="1"/>
          </p:cNvSpPr>
          <p:nvPr/>
        </p:nvSpPr>
        <p:spPr bwMode="auto">
          <a:xfrm>
            <a:off x="8542338" y="2481263"/>
            <a:ext cx="20526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4"/>
          <p:cNvSpPr txBox="1">
            <a:spLocks noChangeArrowheads="1"/>
          </p:cNvSpPr>
          <p:nvPr/>
        </p:nvSpPr>
        <p:spPr bwMode="auto">
          <a:xfrm>
            <a:off x="8542338" y="2214563"/>
            <a:ext cx="11382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5"/>
          <p:cNvSpPr txBox="1">
            <a:spLocks noChangeArrowheads="1"/>
          </p:cNvSpPr>
          <p:nvPr/>
        </p:nvSpPr>
        <p:spPr bwMode="auto">
          <a:xfrm>
            <a:off x="8542338" y="5165725"/>
            <a:ext cx="20526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6"/>
          <p:cNvSpPr txBox="1">
            <a:spLocks noChangeArrowheads="1"/>
          </p:cNvSpPr>
          <p:nvPr/>
        </p:nvSpPr>
        <p:spPr bwMode="auto">
          <a:xfrm>
            <a:off x="8542338" y="4900613"/>
            <a:ext cx="11382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7"/>
          <p:cNvSpPr txBox="1">
            <a:spLocks noChangeArrowheads="1"/>
          </p:cNvSpPr>
          <p:nvPr/>
        </p:nvSpPr>
        <p:spPr bwMode="auto">
          <a:xfrm>
            <a:off x="1487488" y="2481263"/>
            <a:ext cx="20923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8"/>
          <p:cNvSpPr txBox="1">
            <a:spLocks noChangeArrowheads="1"/>
          </p:cNvSpPr>
          <p:nvPr/>
        </p:nvSpPr>
        <p:spPr bwMode="auto">
          <a:xfrm>
            <a:off x="2497138" y="2214563"/>
            <a:ext cx="1082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9"/>
          <p:cNvSpPr txBox="1">
            <a:spLocks noChangeArrowheads="1"/>
          </p:cNvSpPr>
          <p:nvPr/>
        </p:nvSpPr>
        <p:spPr bwMode="auto">
          <a:xfrm>
            <a:off x="1487488" y="5165725"/>
            <a:ext cx="2092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40"/>
          <p:cNvSpPr txBox="1">
            <a:spLocks noChangeArrowheads="1"/>
          </p:cNvSpPr>
          <p:nvPr/>
        </p:nvSpPr>
        <p:spPr bwMode="auto">
          <a:xfrm>
            <a:off x="2497138" y="4900613"/>
            <a:ext cx="1082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7" name="矩形 16"/>
          <p:cNvSpPr>
            <a:spLocks noChangeArrowheads="1"/>
          </p:cNvSpPr>
          <p:nvPr/>
        </p:nvSpPr>
        <p:spPr bwMode="auto">
          <a:xfrm>
            <a:off x="4957763" y="3524250"/>
            <a:ext cx="22621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a:solidFill>
                  <a:srgbClr val="559E67"/>
                </a:solidFill>
                <a:latin typeface="微软雅黑" panose="020B0503020204020204" pitchFamily="34" charset="-122"/>
                <a:ea typeface="微软雅黑" panose="020B0503020204020204" pitchFamily="34" charset="-122"/>
              </a:rPr>
              <a:t>单击文本框输入标题</a:t>
            </a:r>
            <a:endParaRPr lang="en-US" altLang="zh-CN">
              <a:solidFill>
                <a:srgbClr val="559E67"/>
              </a:solidFill>
              <a:latin typeface="微软雅黑" panose="020B0503020204020204" pitchFamily="34" charset="-122"/>
              <a:ea typeface="微软雅黑" panose="020B0503020204020204" pitchFamily="34" charset="-122"/>
            </a:endParaRPr>
          </a:p>
        </p:txBody>
      </p:sp>
      <p:sp>
        <p:nvSpPr>
          <p:cNvPr id="8" name="文本框 17"/>
          <p:cNvSpPr txBox="1">
            <a:spLocks noChangeArrowheads="1"/>
          </p:cNvSpPr>
          <p:nvPr/>
        </p:nvSpPr>
        <p:spPr bwMode="auto">
          <a:xfrm>
            <a:off x="3967163" y="3983038"/>
            <a:ext cx="4243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559E67"/>
                </a:solidFill>
                <a:latin typeface="微软雅黑" panose="020B0503020204020204" pitchFamily="34" charset="-122"/>
                <a:ea typeface="微软雅黑" panose="020B0503020204020204" pitchFamily="34" charset="-122"/>
              </a:rPr>
              <a:t>Professional generation</a:t>
            </a:r>
            <a:endParaRPr lang="en-US" altLang="zh-CN">
              <a:solidFill>
                <a:srgbClr val="559E67"/>
              </a:solidFill>
              <a:latin typeface="微软雅黑" panose="020B0503020204020204" pitchFamily="34" charset="-122"/>
              <a:ea typeface="微软雅黑" panose="020B0503020204020204" pitchFamily="34" charset="-122"/>
            </a:endParaRPr>
          </a:p>
          <a:p>
            <a:pPr algn="ctr"/>
            <a:r>
              <a:rPr lang="en-US" altLang="zh-CN">
                <a:solidFill>
                  <a:srgbClr val="559E67"/>
                </a:solidFill>
                <a:latin typeface="微软雅黑" panose="020B0503020204020204" pitchFamily="34" charset="-122"/>
                <a:ea typeface="微软雅黑" panose="020B0503020204020204" pitchFamily="34" charset="-122"/>
              </a:rPr>
              <a:t> PowerPoint</a:t>
            </a:r>
            <a:endParaRPr lang="zh-CN" altLang="en-US">
              <a:solidFill>
                <a:srgbClr val="559E67"/>
              </a:solidFill>
              <a:latin typeface="微软雅黑" panose="020B0503020204020204" pitchFamily="34" charset="-122"/>
              <a:ea typeface="微软雅黑" panose="020B0503020204020204" pitchFamily="34" charset="-122"/>
            </a:endParaRPr>
          </a:p>
        </p:txBody>
      </p:sp>
      <p:sp>
        <p:nvSpPr>
          <p:cNvPr id="2" name="矩形 1"/>
          <p:cNvSpPr/>
          <p:nvPr/>
        </p:nvSpPr>
        <p:spPr>
          <a:xfrm>
            <a:off x="5607050" y="2389188"/>
            <a:ext cx="977900" cy="977900"/>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a:spLocks noChangeArrowheads="1"/>
          </p:cNvSpPr>
          <p:nvPr/>
        </p:nvSpPr>
        <p:spPr bwMode="auto">
          <a:xfrm>
            <a:off x="5478464" y="2418953"/>
            <a:ext cx="1290636" cy="923330"/>
          </a:xfrm>
          <a:prstGeom prst="rect">
            <a:avLst/>
          </a:prstGeom>
          <a:noFill/>
          <a:ln w="9525">
            <a:noFill/>
            <a:miter lim="800000"/>
          </a:ln>
        </p:spPr>
        <p:txBody>
          <a:bodyPr wrap="square">
            <a:spAutoFit/>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rPr>
              <a:t>04</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04</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6" name="AutoShape 1"/>
          <p:cNvSpPr/>
          <p:nvPr/>
        </p:nvSpPr>
        <p:spPr bwMode="auto">
          <a:xfrm>
            <a:off x="4691063" y="4551363"/>
            <a:ext cx="2992437" cy="1671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 y="0"/>
                </a:moveTo>
                <a:cubicBezTo>
                  <a:pt x="1" y="44"/>
                  <a:pt x="0" y="88"/>
                  <a:pt x="0" y="132"/>
                </a:cubicBezTo>
                <a:lnTo>
                  <a:pt x="0" y="2252"/>
                </a:lnTo>
                <a:cubicBezTo>
                  <a:pt x="0" y="12937"/>
                  <a:pt x="4834" y="21599"/>
                  <a:pt x="10799" y="21599"/>
                </a:cubicBezTo>
                <a:cubicBezTo>
                  <a:pt x="16763" y="21599"/>
                  <a:pt x="21599" y="12937"/>
                  <a:pt x="21599" y="2252"/>
                </a:cubicBezTo>
                <a:lnTo>
                  <a:pt x="21599" y="132"/>
                </a:lnTo>
                <a:cubicBezTo>
                  <a:pt x="21599" y="88"/>
                  <a:pt x="21598" y="44"/>
                  <a:pt x="21598" y="0"/>
                </a:cubicBezTo>
                <a:lnTo>
                  <a:pt x="18198" y="0"/>
                </a:lnTo>
                <a:lnTo>
                  <a:pt x="18198" y="2520"/>
                </a:lnTo>
                <a:cubicBezTo>
                  <a:pt x="18198" y="9811"/>
                  <a:pt x="14900" y="15722"/>
                  <a:pt x="10830" y="15722"/>
                </a:cubicBezTo>
                <a:cubicBezTo>
                  <a:pt x="6759" y="15722"/>
                  <a:pt x="3460" y="9811"/>
                  <a:pt x="3460" y="2520"/>
                </a:cubicBezTo>
                <a:lnTo>
                  <a:pt x="3460" y="0"/>
                </a:lnTo>
                <a:lnTo>
                  <a:pt x="1" y="0"/>
                </a:lnTo>
                <a:close/>
              </a:path>
            </a:pathLst>
          </a:custGeom>
          <a:solidFill>
            <a:srgbClr val="559E67"/>
          </a:solidFill>
          <a:ln>
            <a:noFill/>
          </a:ln>
          <a:effectLst/>
        </p:spPr>
        <p:txBody>
          <a:bodyPr lIns="0" tIns="0" rIns="0" bIns="0" anchor="ctr"/>
          <a:lstStyle/>
          <a:p>
            <a:pPr fontAlgn="auto">
              <a:defRPr/>
            </a:pPr>
            <a:endParaRPr lang="es-ES" sz="56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7" name="AutoShape 6"/>
          <p:cNvSpPr/>
          <p:nvPr/>
        </p:nvSpPr>
        <p:spPr bwMode="auto">
          <a:xfrm>
            <a:off x="4103688" y="2735263"/>
            <a:ext cx="209550" cy="2111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559E67"/>
          </a:solidFill>
          <a:ln w="25400" cap="flat" cmpd="sng">
            <a:solidFill>
              <a:srgbClr val="000000">
                <a:alpha val="0"/>
              </a:srgbClr>
            </a:solidFill>
            <a:prstDash val="solid"/>
            <a:miter lim="0"/>
          </a:ln>
          <a:effectLst/>
        </p:spPr>
        <p:txBody>
          <a:bodyPr lIns="0" tIns="0" rIns="0" bIns="0" anchor="ctr"/>
          <a:lstStyle/>
          <a:p>
            <a:pPr defTabSz="584200" fontAlgn="auto">
              <a:defRPr/>
            </a:pPr>
            <a:endParaRPr lang="es-ES" sz="40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8" name="AutoShape 7"/>
          <p:cNvSpPr/>
          <p:nvPr/>
        </p:nvSpPr>
        <p:spPr bwMode="auto">
          <a:xfrm>
            <a:off x="4068763" y="3859213"/>
            <a:ext cx="211137" cy="2111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559E67"/>
          </a:solidFill>
          <a:ln w="25400" cap="flat" cmpd="sng">
            <a:solidFill>
              <a:srgbClr val="000000">
                <a:alpha val="0"/>
              </a:srgbClr>
            </a:solidFill>
            <a:prstDash val="solid"/>
            <a:miter lim="0"/>
          </a:ln>
          <a:effectLst/>
        </p:spPr>
        <p:txBody>
          <a:bodyPr lIns="0" tIns="0" rIns="0" bIns="0" anchor="ctr"/>
          <a:lstStyle/>
          <a:p>
            <a:pPr defTabSz="584200" fontAlgn="auto">
              <a:defRPr/>
            </a:pPr>
            <a:endParaRPr lang="es-ES" sz="40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9" name="AutoShape 8"/>
          <p:cNvSpPr>
            <a:spLocks noChangeArrowheads="1"/>
          </p:cNvSpPr>
          <p:nvPr/>
        </p:nvSpPr>
        <p:spPr bwMode="auto">
          <a:xfrm>
            <a:off x="4260850" y="3606800"/>
            <a:ext cx="1027113" cy="304800"/>
          </a:xfrm>
          <a:custGeom>
            <a:avLst/>
            <a:gdLst>
              <a:gd name="T0" fmla="*/ 0 w 21600"/>
              <a:gd name="T1" fmla="*/ 17797 h 17797"/>
              <a:gd name="T2" fmla="*/ 21600 w 21600"/>
              <a:gd name="T3" fmla="*/ 2860 h 17797"/>
            </a:gdLst>
            <a:ahLst/>
            <a:cxnLst>
              <a:cxn ang="0">
                <a:pos x="T0" y="T1"/>
              </a:cxn>
              <a:cxn ang="0">
                <a:pos x="T2" y="T3"/>
              </a:cxn>
            </a:cxnLst>
            <a:rect l="0" t="0" r="r" b="b"/>
            <a:pathLst>
              <a:path w="21600" h="17797">
                <a:moveTo>
                  <a:pt x="0" y="17797"/>
                </a:moveTo>
                <a:cubicBezTo>
                  <a:pt x="6035" y="1175"/>
                  <a:pt x="13235" y="-3803"/>
                  <a:pt x="21600" y="2860"/>
                </a:cubicBezTo>
              </a:path>
            </a:pathLst>
          </a:custGeom>
          <a:noFill/>
          <a:ln w="25400">
            <a:solidFill>
              <a:srgbClr val="559E67"/>
            </a:solidFill>
            <a:miter lim="0"/>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solidFill>
                <a:schemeClr val="tx1">
                  <a:lumMod val="75000"/>
                  <a:lumOff val="25000"/>
                </a:schemeClr>
              </a:solidFill>
            </a:endParaRPr>
          </a:p>
        </p:txBody>
      </p:sp>
      <p:sp>
        <p:nvSpPr>
          <p:cNvPr id="10" name="AutoShape 9"/>
          <p:cNvSpPr/>
          <p:nvPr/>
        </p:nvSpPr>
        <p:spPr bwMode="auto">
          <a:xfrm>
            <a:off x="4068763" y="4999038"/>
            <a:ext cx="211137" cy="2095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559E67"/>
          </a:solidFill>
          <a:ln w="25400" cap="flat" cmpd="sng">
            <a:solidFill>
              <a:srgbClr val="000000">
                <a:alpha val="0"/>
              </a:srgbClr>
            </a:solidFill>
            <a:prstDash val="solid"/>
            <a:miter lim="0"/>
          </a:ln>
          <a:effectLst/>
        </p:spPr>
        <p:txBody>
          <a:bodyPr lIns="0" tIns="0" rIns="0" bIns="0" anchor="ctr"/>
          <a:lstStyle/>
          <a:p>
            <a:pPr defTabSz="584200" fontAlgn="auto">
              <a:defRPr/>
            </a:pPr>
            <a:endParaRPr lang="es-ES" sz="40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cxnSp>
        <p:nvCxnSpPr>
          <p:cNvPr id="11" name="AutoShape 10"/>
          <p:cNvCxnSpPr>
            <a:cxnSpLocks noChangeShapeType="1"/>
            <a:stCxn id="10" idx="0"/>
            <a:endCxn id="32" idx="0"/>
          </p:cNvCxnSpPr>
          <p:nvPr/>
        </p:nvCxnSpPr>
        <p:spPr bwMode="auto">
          <a:xfrm flipV="1">
            <a:off x="4173538" y="4402138"/>
            <a:ext cx="755650" cy="701675"/>
          </a:xfrm>
          <a:prstGeom prst="straightConnector1">
            <a:avLst/>
          </a:prstGeom>
          <a:noFill/>
          <a:ln w="25400">
            <a:solidFill>
              <a:srgbClr val="559E67"/>
            </a:solidFill>
            <a:miter lim="0"/>
          </a:ln>
          <a:extLst>
            <a:ext uri="{909E8E84-426E-40DD-AFC4-6F175D3DCCD1}">
              <a14:hiddenFill xmlns:a14="http://schemas.microsoft.com/office/drawing/2010/main">
                <a:noFill/>
              </a14:hiddenFill>
            </a:ext>
          </a:extLst>
        </p:spPr>
      </p:cxnSp>
      <p:sp>
        <p:nvSpPr>
          <p:cNvPr id="12" name="AutoShape 11"/>
          <p:cNvSpPr/>
          <p:nvPr/>
        </p:nvSpPr>
        <p:spPr bwMode="auto">
          <a:xfrm>
            <a:off x="8431213" y="2722563"/>
            <a:ext cx="211137" cy="2095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559E67"/>
          </a:solidFill>
          <a:ln w="25400" cap="flat" cmpd="sng">
            <a:solidFill>
              <a:srgbClr val="000000">
                <a:alpha val="0"/>
              </a:srgbClr>
            </a:solidFill>
            <a:prstDash val="solid"/>
            <a:miter lim="0"/>
          </a:ln>
          <a:effectLst/>
        </p:spPr>
        <p:txBody>
          <a:bodyPr lIns="0" tIns="0" rIns="0" bIns="0" anchor="ctr"/>
          <a:lstStyle/>
          <a:p>
            <a:pPr defTabSz="584200" fontAlgn="auto">
              <a:defRPr/>
            </a:pPr>
            <a:endParaRPr lang="es-ES" sz="40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cxnSp>
        <p:nvCxnSpPr>
          <p:cNvPr id="13" name="AutoShape 12"/>
          <p:cNvCxnSpPr>
            <a:cxnSpLocks noChangeShapeType="1"/>
            <a:stCxn id="12" idx="0"/>
            <a:endCxn id="22" idx="0"/>
          </p:cNvCxnSpPr>
          <p:nvPr/>
        </p:nvCxnSpPr>
        <p:spPr bwMode="auto">
          <a:xfrm flipH="1">
            <a:off x="6783388" y="2827338"/>
            <a:ext cx="1754187" cy="887412"/>
          </a:xfrm>
          <a:prstGeom prst="straightConnector1">
            <a:avLst/>
          </a:prstGeom>
          <a:noFill/>
          <a:ln w="25400">
            <a:solidFill>
              <a:srgbClr val="559E67"/>
            </a:solidFill>
            <a:miter lim="0"/>
          </a:ln>
          <a:extLst>
            <a:ext uri="{909E8E84-426E-40DD-AFC4-6F175D3DCCD1}">
              <a14:hiddenFill xmlns:a14="http://schemas.microsoft.com/office/drawing/2010/main">
                <a:noFill/>
              </a14:hiddenFill>
            </a:ext>
          </a:extLst>
        </p:spPr>
      </p:cxnSp>
      <p:sp>
        <p:nvSpPr>
          <p:cNvPr id="18" name="AutoShape 13"/>
          <p:cNvSpPr/>
          <p:nvPr/>
        </p:nvSpPr>
        <p:spPr bwMode="auto">
          <a:xfrm>
            <a:off x="8418513" y="3859213"/>
            <a:ext cx="209550" cy="2111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559E67"/>
          </a:solidFill>
          <a:ln w="25400" cap="flat" cmpd="sng">
            <a:solidFill>
              <a:srgbClr val="000000">
                <a:alpha val="0"/>
              </a:srgbClr>
            </a:solidFill>
            <a:prstDash val="solid"/>
            <a:miter lim="0"/>
          </a:ln>
          <a:effectLst/>
        </p:spPr>
        <p:txBody>
          <a:bodyPr lIns="0" tIns="0" rIns="0" bIns="0" anchor="ctr"/>
          <a:lstStyle/>
          <a:p>
            <a:pPr defTabSz="584200" fontAlgn="auto">
              <a:defRPr/>
            </a:pPr>
            <a:endParaRPr lang="es-ES" sz="40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cxnSp>
        <p:nvCxnSpPr>
          <p:cNvPr id="19" name="AutoShape 14"/>
          <p:cNvCxnSpPr>
            <a:cxnSpLocks noChangeShapeType="1"/>
            <a:stCxn id="18" idx="0"/>
            <a:endCxn id="35" idx="0"/>
          </p:cNvCxnSpPr>
          <p:nvPr/>
        </p:nvCxnSpPr>
        <p:spPr bwMode="auto">
          <a:xfrm flipH="1">
            <a:off x="7443788" y="3965575"/>
            <a:ext cx="1079500" cy="69850"/>
          </a:xfrm>
          <a:prstGeom prst="straightConnector1">
            <a:avLst/>
          </a:prstGeom>
          <a:noFill/>
          <a:ln w="25400">
            <a:solidFill>
              <a:srgbClr val="559E67"/>
            </a:solidFill>
            <a:miter lim="0"/>
          </a:ln>
          <a:extLst>
            <a:ext uri="{909E8E84-426E-40DD-AFC4-6F175D3DCCD1}">
              <a14:hiddenFill xmlns:a14="http://schemas.microsoft.com/office/drawing/2010/main">
                <a:noFill/>
              </a14:hiddenFill>
            </a:ext>
          </a:extLst>
        </p:spPr>
      </p:cxnSp>
      <p:sp>
        <p:nvSpPr>
          <p:cNvPr id="20" name="AutoShape 15"/>
          <p:cNvSpPr/>
          <p:nvPr/>
        </p:nvSpPr>
        <p:spPr bwMode="auto">
          <a:xfrm>
            <a:off x="8418513" y="4999038"/>
            <a:ext cx="209550" cy="2095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559E67"/>
          </a:solidFill>
          <a:ln w="25400" cap="flat" cmpd="sng">
            <a:solidFill>
              <a:srgbClr val="000000">
                <a:alpha val="0"/>
              </a:srgbClr>
            </a:solidFill>
            <a:prstDash val="solid"/>
            <a:miter lim="0"/>
          </a:ln>
          <a:effectLst/>
        </p:spPr>
        <p:txBody>
          <a:bodyPr lIns="0" tIns="0" rIns="0" bIns="0" anchor="ctr"/>
          <a:lstStyle/>
          <a:p>
            <a:pPr defTabSz="584200" fontAlgn="auto">
              <a:defRPr/>
            </a:pPr>
            <a:endParaRPr lang="es-ES" sz="4000" noProof="1">
              <a:solidFill>
                <a:schemeClr val="tx1">
                  <a:lumMod val="75000"/>
                  <a:lumOff val="2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cxnSp>
        <p:nvCxnSpPr>
          <p:cNvPr id="21" name="AutoShape 16"/>
          <p:cNvCxnSpPr>
            <a:cxnSpLocks noChangeShapeType="1"/>
            <a:stCxn id="20" idx="0"/>
            <a:endCxn id="35" idx="0"/>
          </p:cNvCxnSpPr>
          <p:nvPr/>
        </p:nvCxnSpPr>
        <p:spPr bwMode="auto">
          <a:xfrm flipH="1">
            <a:off x="7408863" y="5113338"/>
            <a:ext cx="1114425" cy="298450"/>
          </a:xfrm>
          <a:prstGeom prst="straightConnector1">
            <a:avLst/>
          </a:prstGeom>
          <a:noFill/>
          <a:ln w="25400">
            <a:solidFill>
              <a:srgbClr val="559E67"/>
            </a:solidFill>
            <a:miter lim="0"/>
          </a:ln>
          <a:extLst>
            <a:ext uri="{909E8E84-426E-40DD-AFC4-6F175D3DCCD1}">
              <a14:hiddenFill xmlns:a14="http://schemas.microsoft.com/office/drawing/2010/main">
                <a:noFill/>
              </a14:hiddenFill>
            </a:ext>
          </a:extLst>
        </p:spPr>
      </p:cxnSp>
      <p:sp>
        <p:nvSpPr>
          <p:cNvPr id="22" name="AutoShape 17"/>
          <p:cNvSpPr/>
          <p:nvPr/>
        </p:nvSpPr>
        <p:spPr bwMode="auto">
          <a:xfrm>
            <a:off x="6542088" y="2386013"/>
            <a:ext cx="484187" cy="2655887"/>
          </a:xfrm>
          <a:prstGeom prst="roundRect">
            <a:avLst>
              <a:gd name="adj" fmla="val 49824"/>
            </a:avLst>
          </a:prstGeom>
          <a:solidFill>
            <a:srgbClr val="559E67"/>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23" name="AutoShape 18"/>
          <p:cNvSpPr/>
          <p:nvPr/>
        </p:nvSpPr>
        <p:spPr bwMode="auto">
          <a:xfrm>
            <a:off x="6545263" y="3448050"/>
            <a:ext cx="473075" cy="471488"/>
          </a:xfrm>
          <a:prstGeom prst="roundRect">
            <a:avLst>
              <a:gd name="adj" fmla="val 49819"/>
            </a:avLst>
          </a:prstGeom>
          <a:solidFill>
            <a:schemeClr val="bg1"/>
          </a:solidFill>
          <a:ln>
            <a:noFill/>
          </a:ln>
          <a:effectLst>
            <a:outerShdw blurRad="127000" dist="25400" dir="5400000" algn="ctr" rotWithShape="0">
              <a:srgbClr val="808080">
                <a:alpha val="50000"/>
              </a:srgbClr>
            </a:outerShdw>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24" name="AutoShape 19"/>
          <p:cNvSpPr>
            <a:spLocks noChangeArrowheads="1"/>
          </p:cNvSpPr>
          <p:nvPr/>
        </p:nvSpPr>
        <p:spPr bwMode="auto">
          <a:xfrm>
            <a:off x="6618288" y="3652838"/>
            <a:ext cx="427037" cy="296862"/>
          </a:xfrm>
          <a:custGeom>
            <a:avLst/>
            <a:gdLst>
              <a:gd name="T0" fmla="*/ 213348 w 21600"/>
              <a:gd name="T1" fmla="*/ 148685 h 21600"/>
              <a:gd name="T2" fmla="*/ 213348 w 21600"/>
              <a:gd name="T3" fmla="*/ 148685 h 21600"/>
              <a:gd name="T4" fmla="*/ 213348 w 21600"/>
              <a:gd name="T5" fmla="*/ 148685 h 21600"/>
              <a:gd name="T6" fmla="*/ 213348 w 21600"/>
              <a:gd name="T7" fmla="*/ 14868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2400">
                <a:solidFill>
                  <a:schemeClr val="tx1">
                    <a:lumMod val="75000"/>
                    <a:lumOff val="25000"/>
                  </a:schemeClr>
                </a:solidFill>
                <a:latin typeface="Lato" charset="0"/>
                <a:ea typeface="MS PGothic" panose="020B0600070205080204" pitchFamily="34" charset="-128"/>
                <a:sym typeface="Lato" charset="0"/>
              </a:rPr>
              <a:t>04</a:t>
            </a:r>
            <a:endParaRPr lang="es-ES" altLang="zh-CN" sz="1600" b="1">
              <a:solidFill>
                <a:schemeClr val="tx1">
                  <a:lumMod val="75000"/>
                  <a:lumOff val="25000"/>
                </a:schemeClr>
              </a:solidFill>
              <a:latin typeface="Lato" charset="0"/>
              <a:ea typeface="MS PGothic" panose="020B0600070205080204" pitchFamily="34" charset="-128"/>
              <a:sym typeface="Lato" charset="0"/>
            </a:endParaRPr>
          </a:p>
        </p:txBody>
      </p:sp>
      <p:sp>
        <p:nvSpPr>
          <p:cNvPr id="25" name="AutoShape 20"/>
          <p:cNvSpPr/>
          <p:nvPr/>
        </p:nvSpPr>
        <p:spPr bwMode="auto">
          <a:xfrm>
            <a:off x="5287963" y="2452688"/>
            <a:ext cx="484187" cy="2589212"/>
          </a:xfrm>
          <a:prstGeom prst="roundRect">
            <a:avLst>
              <a:gd name="adj" fmla="val 49824"/>
            </a:avLst>
          </a:prstGeom>
          <a:solidFill>
            <a:srgbClr val="559E67"/>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26" name="AutoShape 21"/>
          <p:cNvSpPr/>
          <p:nvPr/>
        </p:nvSpPr>
        <p:spPr bwMode="auto">
          <a:xfrm>
            <a:off x="5287963" y="3448050"/>
            <a:ext cx="473075" cy="471488"/>
          </a:xfrm>
          <a:prstGeom prst="roundRect">
            <a:avLst>
              <a:gd name="adj" fmla="val 49819"/>
            </a:avLst>
          </a:prstGeom>
          <a:solidFill>
            <a:schemeClr val="bg1"/>
          </a:solidFill>
          <a:ln>
            <a:noFill/>
          </a:ln>
          <a:effectLst>
            <a:outerShdw blurRad="127000" dist="25400" dir="5400000" algn="ctr" rotWithShape="0">
              <a:srgbClr val="808080">
                <a:alpha val="50000"/>
              </a:srgbClr>
            </a:outerShdw>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27" name="AutoShape 22"/>
          <p:cNvSpPr>
            <a:spLocks noChangeArrowheads="1"/>
          </p:cNvSpPr>
          <p:nvPr/>
        </p:nvSpPr>
        <p:spPr bwMode="auto">
          <a:xfrm>
            <a:off x="5362575" y="3649663"/>
            <a:ext cx="427038" cy="296862"/>
          </a:xfrm>
          <a:custGeom>
            <a:avLst/>
            <a:gdLst>
              <a:gd name="T0" fmla="*/ 213348 w 21600"/>
              <a:gd name="T1" fmla="*/ 148685 h 21600"/>
              <a:gd name="T2" fmla="*/ 213348 w 21600"/>
              <a:gd name="T3" fmla="*/ 148685 h 21600"/>
              <a:gd name="T4" fmla="*/ 213348 w 21600"/>
              <a:gd name="T5" fmla="*/ 148685 h 21600"/>
              <a:gd name="T6" fmla="*/ 213348 w 21600"/>
              <a:gd name="T7" fmla="*/ 14868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2400">
                <a:solidFill>
                  <a:schemeClr val="tx1">
                    <a:lumMod val="75000"/>
                    <a:lumOff val="25000"/>
                  </a:schemeClr>
                </a:solidFill>
                <a:latin typeface="Lato" charset="0"/>
                <a:ea typeface="MS PGothic" panose="020B0600070205080204" pitchFamily="34" charset="-128"/>
                <a:sym typeface="Lato" charset="0"/>
              </a:rPr>
              <a:t>02</a:t>
            </a:r>
            <a:endParaRPr lang="es-ES" altLang="zh-CN" sz="1600" b="1">
              <a:solidFill>
                <a:schemeClr val="tx1">
                  <a:lumMod val="75000"/>
                  <a:lumOff val="25000"/>
                </a:schemeClr>
              </a:solidFill>
              <a:latin typeface="Lato" charset="0"/>
              <a:ea typeface="MS PGothic" panose="020B0600070205080204" pitchFamily="34" charset="-128"/>
              <a:sym typeface="Lato" charset="0"/>
            </a:endParaRPr>
          </a:p>
        </p:txBody>
      </p:sp>
      <p:cxnSp>
        <p:nvCxnSpPr>
          <p:cNvPr id="28" name="AutoShape 23"/>
          <p:cNvCxnSpPr>
            <a:cxnSpLocks noChangeShapeType="1"/>
            <a:stCxn id="7" idx="0"/>
            <a:endCxn id="29" idx="0"/>
          </p:cNvCxnSpPr>
          <p:nvPr/>
        </p:nvCxnSpPr>
        <p:spPr bwMode="auto">
          <a:xfrm>
            <a:off x="4208463" y="2840038"/>
            <a:ext cx="1922462" cy="744537"/>
          </a:xfrm>
          <a:prstGeom prst="straightConnector1">
            <a:avLst/>
          </a:prstGeom>
          <a:noFill/>
          <a:ln w="25400">
            <a:solidFill>
              <a:srgbClr val="559E67"/>
            </a:solidFill>
            <a:miter lim="0"/>
          </a:ln>
          <a:extLst>
            <a:ext uri="{909E8E84-426E-40DD-AFC4-6F175D3DCCD1}">
              <a14:hiddenFill xmlns:a14="http://schemas.microsoft.com/office/drawing/2010/main">
                <a:noFill/>
              </a14:hiddenFill>
            </a:ext>
          </a:extLst>
        </p:spPr>
      </p:cxnSp>
      <p:sp>
        <p:nvSpPr>
          <p:cNvPr id="29" name="AutoShape 24"/>
          <p:cNvSpPr/>
          <p:nvPr/>
        </p:nvSpPr>
        <p:spPr bwMode="auto">
          <a:xfrm>
            <a:off x="5888038" y="2119313"/>
            <a:ext cx="485775" cy="2928937"/>
          </a:xfrm>
          <a:prstGeom prst="roundRect">
            <a:avLst>
              <a:gd name="adj" fmla="val 49824"/>
            </a:avLst>
          </a:prstGeom>
          <a:solidFill>
            <a:srgbClr val="559E67"/>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30" name="AutoShape 25"/>
          <p:cNvSpPr/>
          <p:nvPr/>
        </p:nvSpPr>
        <p:spPr bwMode="auto">
          <a:xfrm>
            <a:off x="5889625" y="2952750"/>
            <a:ext cx="473075" cy="471488"/>
          </a:xfrm>
          <a:prstGeom prst="roundRect">
            <a:avLst>
              <a:gd name="adj" fmla="val 49819"/>
            </a:avLst>
          </a:prstGeom>
          <a:solidFill>
            <a:schemeClr val="bg1"/>
          </a:solidFill>
          <a:ln>
            <a:noFill/>
          </a:ln>
          <a:effectLst>
            <a:outerShdw blurRad="127000" dist="25400" dir="5400000" algn="ctr" rotWithShape="0">
              <a:srgbClr val="808080">
                <a:alpha val="50000"/>
              </a:srgbClr>
            </a:outerShdw>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31" name="AutoShape 26"/>
          <p:cNvSpPr>
            <a:spLocks noChangeArrowheads="1"/>
          </p:cNvSpPr>
          <p:nvPr/>
        </p:nvSpPr>
        <p:spPr bwMode="auto">
          <a:xfrm>
            <a:off x="5965825" y="3146425"/>
            <a:ext cx="427038" cy="298450"/>
          </a:xfrm>
          <a:custGeom>
            <a:avLst/>
            <a:gdLst>
              <a:gd name="T0" fmla="*/ 213735 w 21600"/>
              <a:gd name="T1" fmla="*/ 148685 h 21600"/>
              <a:gd name="T2" fmla="*/ 213735 w 21600"/>
              <a:gd name="T3" fmla="*/ 148685 h 21600"/>
              <a:gd name="T4" fmla="*/ 213735 w 21600"/>
              <a:gd name="T5" fmla="*/ 148685 h 21600"/>
              <a:gd name="T6" fmla="*/ 213735 w 21600"/>
              <a:gd name="T7" fmla="*/ 14868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2400">
                <a:solidFill>
                  <a:schemeClr val="tx1">
                    <a:lumMod val="75000"/>
                    <a:lumOff val="25000"/>
                  </a:schemeClr>
                </a:solidFill>
                <a:latin typeface="Lato" charset="0"/>
                <a:ea typeface="MS PGothic" panose="020B0600070205080204" pitchFamily="34" charset="-128"/>
                <a:sym typeface="Lato" charset="0"/>
              </a:rPr>
              <a:t>03</a:t>
            </a:r>
            <a:endParaRPr lang="es-ES" altLang="zh-CN" sz="1600" b="1">
              <a:solidFill>
                <a:schemeClr val="tx1">
                  <a:lumMod val="75000"/>
                  <a:lumOff val="25000"/>
                </a:schemeClr>
              </a:solidFill>
              <a:latin typeface="Lato" charset="0"/>
              <a:ea typeface="MS PGothic" panose="020B0600070205080204" pitchFamily="34" charset="-128"/>
              <a:sym typeface="Lato" charset="0"/>
            </a:endParaRPr>
          </a:p>
        </p:txBody>
      </p:sp>
      <p:sp>
        <p:nvSpPr>
          <p:cNvPr id="32" name="AutoShape 27"/>
          <p:cNvSpPr/>
          <p:nvPr/>
        </p:nvSpPr>
        <p:spPr bwMode="auto">
          <a:xfrm>
            <a:off x="4686300" y="3762375"/>
            <a:ext cx="485775" cy="1279525"/>
          </a:xfrm>
          <a:prstGeom prst="roundRect">
            <a:avLst>
              <a:gd name="adj" fmla="val 49824"/>
            </a:avLst>
          </a:prstGeom>
          <a:solidFill>
            <a:srgbClr val="559E67"/>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33" name="AutoShape 28"/>
          <p:cNvSpPr/>
          <p:nvPr/>
        </p:nvSpPr>
        <p:spPr bwMode="auto">
          <a:xfrm>
            <a:off x="4694238" y="3943350"/>
            <a:ext cx="471487" cy="471488"/>
          </a:xfrm>
          <a:prstGeom prst="roundRect">
            <a:avLst>
              <a:gd name="adj" fmla="val 49819"/>
            </a:avLst>
          </a:prstGeom>
          <a:solidFill>
            <a:schemeClr val="bg1"/>
          </a:solidFill>
          <a:ln>
            <a:noFill/>
          </a:ln>
          <a:effectLst>
            <a:outerShdw blurRad="127000" dist="25400" dir="5400000" algn="ctr" rotWithShape="0">
              <a:srgbClr val="808080">
                <a:alpha val="50000"/>
              </a:srgbClr>
            </a:outerShdw>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34" name="AutoShape 29"/>
          <p:cNvSpPr>
            <a:spLocks noChangeArrowheads="1"/>
          </p:cNvSpPr>
          <p:nvPr/>
        </p:nvSpPr>
        <p:spPr bwMode="auto">
          <a:xfrm>
            <a:off x="4760913" y="4140200"/>
            <a:ext cx="427037" cy="296863"/>
          </a:xfrm>
          <a:custGeom>
            <a:avLst/>
            <a:gdLst>
              <a:gd name="T0" fmla="*/ 213348 w 21600"/>
              <a:gd name="T1" fmla="*/ 148685 h 21600"/>
              <a:gd name="T2" fmla="*/ 213348 w 21600"/>
              <a:gd name="T3" fmla="*/ 148685 h 21600"/>
              <a:gd name="T4" fmla="*/ 213348 w 21600"/>
              <a:gd name="T5" fmla="*/ 148685 h 21600"/>
              <a:gd name="T6" fmla="*/ 213348 w 21600"/>
              <a:gd name="T7" fmla="*/ 14868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2400">
                <a:solidFill>
                  <a:schemeClr val="tx1">
                    <a:lumMod val="75000"/>
                    <a:lumOff val="25000"/>
                  </a:schemeClr>
                </a:solidFill>
                <a:latin typeface="Lato" charset="0"/>
                <a:ea typeface="MS PGothic" panose="020B0600070205080204" pitchFamily="34" charset="-128"/>
                <a:sym typeface="Lato" charset="0"/>
              </a:rPr>
              <a:t>01</a:t>
            </a:r>
            <a:endParaRPr lang="es-ES" altLang="zh-CN" sz="1600" b="1">
              <a:solidFill>
                <a:schemeClr val="tx1">
                  <a:lumMod val="75000"/>
                  <a:lumOff val="25000"/>
                </a:schemeClr>
              </a:solidFill>
              <a:latin typeface="Lato" charset="0"/>
              <a:ea typeface="MS PGothic" panose="020B0600070205080204" pitchFamily="34" charset="-128"/>
              <a:sym typeface="Lato" charset="0"/>
            </a:endParaRPr>
          </a:p>
        </p:txBody>
      </p:sp>
      <p:sp>
        <p:nvSpPr>
          <p:cNvPr id="35" name="AutoShape 30"/>
          <p:cNvSpPr/>
          <p:nvPr/>
        </p:nvSpPr>
        <p:spPr bwMode="auto">
          <a:xfrm>
            <a:off x="7207250" y="3046413"/>
            <a:ext cx="471488" cy="1979612"/>
          </a:xfrm>
          <a:prstGeom prst="roundRect">
            <a:avLst>
              <a:gd name="adj" fmla="val 48509"/>
            </a:avLst>
          </a:prstGeom>
          <a:solidFill>
            <a:srgbClr val="559E67"/>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36" name="AutoShape 31"/>
          <p:cNvSpPr/>
          <p:nvPr/>
        </p:nvSpPr>
        <p:spPr bwMode="auto">
          <a:xfrm>
            <a:off x="7207250" y="3943350"/>
            <a:ext cx="471488" cy="471488"/>
          </a:xfrm>
          <a:prstGeom prst="roundRect">
            <a:avLst>
              <a:gd name="adj" fmla="val 49819"/>
            </a:avLst>
          </a:prstGeom>
          <a:solidFill>
            <a:schemeClr val="bg1"/>
          </a:solidFill>
          <a:ln>
            <a:noFill/>
          </a:ln>
          <a:effectLst>
            <a:outerShdw blurRad="127000" dist="25400" dir="5400000" algn="ctr" rotWithShape="0">
              <a:srgbClr val="808080">
                <a:alpha val="50000"/>
              </a:srgbClr>
            </a:outerShdw>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fontAlgn="auto"/>
            <a:endParaRPr lang="zh-CN" altLang="zh-CN" sz="5600" b="0" noProof="1">
              <a:solidFill>
                <a:schemeClr val="tx1">
                  <a:lumMod val="75000"/>
                  <a:lumOff val="25000"/>
                </a:schemeClr>
              </a:solidFill>
              <a:effectLst>
                <a:outerShdw blurRad="38100" dist="38100" dir="2700000" algn="tl">
                  <a:srgbClr val="000000"/>
                </a:outerShdw>
              </a:effectLst>
              <a:latin typeface="Gill Sans" charset="0"/>
              <a:sym typeface="Gill Sans" charset="0"/>
            </a:endParaRPr>
          </a:p>
        </p:txBody>
      </p:sp>
      <p:sp>
        <p:nvSpPr>
          <p:cNvPr id="37" name="AutoShape 32"/>
          <p:cNvSpPr>
            <a:spLocks noChangeArrowheads="1"/>
          </p:cNvSpPr>
          <p:nvPr/>
        </p:nvSpPr>
        <p:spPr bwMode="auto">
          <a:xfrm>
            <a:off x="7273925" y="4141788"/>
            <a:ext cx="428625" cy="298450"/>
          </a:xfrm>
          <a:custGeom>
            <a:avLst/>
            <a:gdLst>
              <a:gd name="T0" fmla="*/ 213735 w 21600"/>
              <a:gd name="T1" fmla="*/ 148685 h 21600"/>
              <a:gd name="T2" fmla="*/ 213735 w 21600"/>
              <a:gd name="T3" fmla="*/ 148685 h 21600"/>
              <a:gd name="T4" fmla="*/ 213735 w 21600"/>
              <a:gd name="T5" fmla="*/ 148685 h 21600"/>
              <a:gd name="T6" fmla="*/ 213735 w 21600"/>
              <a:gd name="T7" fmla="*/ 14868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nSpc>
                <a:spcPct val="160000"/>
              </a:lnSpc>
            </a:pPr>
            <a:r>
              <a:rPr lang="es-ES" altLang="zh-CN" sz="2400">
                <a:solidFill>
                  <a:schemeClr val="tx1">
                    <a:lumMod val="75000"/>
                    <a:lumOff val="25000"/>
                  </a:schemeClr>
                </a:solidFill>
                <a:latin typeface="Lato" charset="0"/>
                <a:ea typeface="MS PGothic" panose="020B0600070205080204" pitchFamily="34" charset="-128"/>
                <a:sym typeface="Lato" charset="0"/>
              </a:rPr>
              <a:t>05</a:t>
            </a:r>
            <a:endParaRPr lang="es-ES" altLang="zh-CN" sz="1600" b="1">
              <a:solidFill>
                <a:schemeClr val="tx1">
                  <a:lumMod val="75000"/>
                  <a:lumOff val="25000"/>
                </a:schemeClr>
              </a:solidFill>
              <a:latin typeface="Lato" charset="0"/>
              <a:ea typeface="MS PGothic" panose="020B0600070205080204" pitchFamily="34" charset="-128"/>
              <a:sym typeface="Lato" charset="0"/>
            </a:endParaRPr>
          </a:p>
        </p:txBody>
      </p:sp>
      <p:sp>
        <p:nvSpPr>
          <p:cNvPr id="38" name="文本框 41"/>
          <p:cNvSpPr txBox="1">
            <a:spLocks noChangeArrowheads="1"/>
          </p:cNvSpPr>
          <p:nvPr/>
        </p:nvSpPr>
        <p:spPr bwMode="auto">
          <a:xfrm>
            <a:off x="1952625" y="2627313"/>
            <a:ext cx="21002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42"/>
          <p:cNvSpPr txBox="1">
            <a:spLocks noChangeArrowheads="1"/>
          </p:cNvSpPr>
          <p:nvPr/>
        </p:nvSpPr>
        <p:spPr bwMode="auto">
          <a:xfrm>
            <a:off x="2871788" y="2365375"/>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43"/>
          <p:cNvSpPr txBox="1">
            <a:spLocks noChangeArrowheads="1"/>
          </p:cNvSpPr>
          <p:nvPr/>
        </p:nvSpPr>
        <p:spPr bwMode="auto">
          <a:xfrm>
            <a:off x="8716963" y="3767138"/>
            <a:ext cx="21018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4"/>
          <p:cNvSpPr txBox="1">
            <a:spLocks noChangeArrowheads="1"/>
          </p:cNvSpPr>
          <p:nvPr/>
        </p:nvSpPr>
        <p:spPr bwMode="auto">
          <a:xfrm>
            <a:off x="8716963" y="3505200"/>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5"/>
          <p:cNvSpPr txBox="1">
            <a:spLocks noChangeArrowheads="1"/>
          </p:cNvSpPr>
          <p:nvPr/>
        </p:nvSpPr>
        <p:spPr bwMode="auto">
          <a:xfrm>
            <a:off x="8716963" y="4906963"/>
            <a:ext cx="21018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6"/>
          <p:cNvSpPr txBox="1">
            <a:spLocks noChangeArrowheads="1"/>
          </p:cNvSpPr>
          <p:nvPr/>
        </p:nvSpPr>
        <p:spPr bwMode="auto">
          <a:xfrm>
            <a:off x="8716963" y="4645025"/>
            <a:ext cx="1181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7"/>
          <p:cNvSpPr txBox="1">
            <a:spLocks noChangeArrowheads="1"/>
          </p:cNvSpPr>
          <p:nvPr/>
        </p:nvSpPr>
        <p:spPr bwMode="auto">
          <a:xfrm>
            <a:off x="1952625" y="3800475"/>
            <a:ext cx="21002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8"/>
          <p:cNvSpPr txBox="1">
            <a:spLocks noChangeArrowheads="1"/>
          </p:cNvSpPr>
          <p:nvPr/>
        </p:nvSpPr>
        <p:spPr bwMode="auto">
          <a:xfrm>
            <a:off x="2871788" y="3538538"/>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9"/>
          <p:cNvSpPr txBox="1">
            <a:spLocks noChangeArrowheads="1"/>
          </p:cNvSpPr>
          <p:nvPr/>
        </p:nvSpPr>
        <p:spPr bwMode="auto">
          <a:xfrm>
            <a:off x="1952625" y="4973638"/>
            <a:ext cx="21002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50"/>
          <p:cNvSpPr txBox="1">
            <a:spLocks noChangeArrowheads="1"/>
          </p:cNvSpPr>
          <p:nvPr/>
        </p:nvSpPr>
        <p:spPr bwMode="auto">
          <a:xfrm>
            <a:off x="2871788" y="4711700"/>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51"/>
          <p:cNvSpPr txBox="1">
            <a:spLocks noChangeArrowheads="1"/>
          </p:cNvSpPr>
          <p:nvPr/>
        </p:nvSpPr>
        <p:spPr bwMode="auto">
          <a:xfrm>
            <a:off x="8716963" y="2636838"/>
            <a:ext cx="21018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52"/>
          <p:cNvSpPr txBox="1">
            <a:spLocks noChangeArrowheads="1"/>
          </p:cNvSpPr>
          <p:nvPr/>
        </p:nvSpPr>
        <p:spPr bwMode="auto">
          <a:xfrm>
            <a:off x="8716963" y="2374900"/>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04</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graphicFrame>
        <p:nvGraphicFramePr>
          <p:cNvPr id="20" name="对象 2"/>
          <p:cNvGraphicFramePr/>
          <p:nvPr/>
        </p:nvGraphicFramePr>
        <p:xfrm>
          <a:off x="1247775" y="2373313"/>
          <a:ext cx="4894263" cy="3535362"/>
        </p:xfrm>
        <a:graphic>
          <a:graphicData uri="http://schemas.openxmlformats.org/presentationml/2006/ole">
            <mc:AlternateContent xmlns:mc="http://schemas.openxmlformats.org/markup-compatibility/2006">
              <mc:Choice xmlns:v="urn:schemas-microsoft-com:vml" Requires="v">
                <p:oleObj spid="_x0000_s1027" name="" r:id="rId1" imgW="4886325" imgH="3533775" progId="excel.sheet.8">
                  <p:embed/>
                </p:oleObj>
              </mc:Choice>
              <mc:Fallback>
                <p:oleObj name="" r:id="rId1" imgW="4886325" imgH="3533775" progId="excel.sheet.8">
                  <p:embed/>
                  <p:pic>
                    <p:nvPicPr>
                      <p:cNvPr id="0" name="图片 10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2373313"/>
                        <a:ext cx="4894263"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Oval 17"/>
          <p:cNvSpPr/>
          <p:nvPr/>
        </p:nvSpPr>
        <p:spPr>
          <a:xfrm>
            <a:off x="6704013" y="2111375"/>
            <a:ext cx="644525" cy="644525"/>
          </a:xfrm>
          <a:prstGeom prst="ellipse">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22" name="Freeform 193"/>
          <p:cNvSpPr>
            <a:spLocks noChangeArrowheads="1"/>
          </p:cNvSpPr>
          <p:nvPr/>
        </p:nvSpPr>
        <p:spPr bwMode="auto">
          <a:xfrm>
            <a:off x="6880225" y="2309813"/>
            <a:ext cx="290513" cy="246062"/>
          </a:xfrm>
          <a:custGeom>
            <a:avLst/>
            <a:gdLst>
              <a:gd name="T0" fmla="*/ 117 w 232"/>
              <a:gd name="T1" fmla="*/ 196 h 197"/>
              <a:gd name="T2" fmla="*/ 25 w 232"/>
              <a:gd name="T3" fmla="*/ 104 h 197"/>
              <a:gd name="T4" fmla="*/ 25 w 232"/>
              <a:gd name="T5" fmla="*/ 104 h 197"/>
              <a:gd name="T6" fmla="*/ 25 w 232"/>
              <a:gd name="T7" fmla="*/ 22 h 197"/>
              <a:gd name="T8" fmla="*/ 25 w 232"/>
              <a:gd name="T9" fmla="*/ 22 h 197"/>
              <a:gd name="T10" fmla="*/ 107 w 232"/>
              <a:gd name="T11" fmla="*/ 22 h 197"/>
              <a:gd name="T12" fmla="*/ 117 w 232"/>
              <a:gd name="T13" fmla="*/ 32 h 197"/>
              <a:gd name="T14" fmla="*/ 127 w 232"/>
              <a:gd name="T15" fmla="*/ 22 h 197"/>
              <a:gd name="T16" fmla="*/ 127 w 232"/>
              <a:gd name="T17" fmla="*/ 22 h 197"/>
              <a:gd name="T18" fmla="*/ 209 w 232"/>
              <a:gd name="T19" fmla="*/ 22 h 197"/>
              <a:gd name="T20" fmla="*/ 209 w 232"/>
              <a:gd name="T21" fmla="*/ 22 h 197"/>
              <a:gd name="T22" fmla="*/ 209 w 232"/>
              <a:gd name="T23" fmla="*/ 104 h 197"/>
              <a:gd name="T24" fmla="*/ 117 w 232"/>
              <a:gd name="T25" fmla="*/ 196 h 197"/>
              <a:gd name="T26" fmla="*/ 66 w 232"/>
              <a:gd name="T27" fmla="*/ 14 h 197"/>
              <a:gd name="T28" fmla="*/ 66 w 232"/>
              <a:gd name="T29" fmla="*/ 14 h 197"/>
              <a:gd name="T30" fmla="*/ 31 w 232"/>
              <a:gd name="T31" fmla="*/ 98 h 197"/>
              <a:gd name="T32" fmla="*/ 117 w 232"/>
              <a:gd name="T33" fmla="*/ 184 h 197"/>
              <a:gd name="T34" fmla="*/ 203 w 232"/>
              <a:gd name="T35" fmla="*/ 98 h 197"/>
              <a:gd name="T36" fmla="*/ 203 w 232"/>
              <a:gd name="T37" fmla="*/ 98 h 197"/>
              <a:gd name="T38" fmla="*/ 203 w 232"/>
              <a:gd name="T39" fmla="*/ 28 h 197"/>
              <a:gd name="T40" fmla="*/ 203 w 232"/>
              <a:gd name="T41" fmla="*/ 28 h 197"/>
              <a:gd name="T42" fmla="*/ 133 w 232"/>
              <a:gd name="T43" fmla="*/ 28 h 197"/>
              <a:gd name="T44" fmla="*/ 117 w 232"/>
              <a:gd name="T45" fmla="*/ 44 h 197"/>
              <a:gd name="T46" fmla="*/ 101 w 232"/>
              <a:gd name="T47" fmla="*/ 28 h 197"/>
              <a:gd name="T48" fmla="*/ 101 w 232"/>
              <a:gd name="T49" fmla="*/ 28 h 197"/>
              <a:gd name="T50" fmla="*/ 66 w 232"/>
              <a:gd name="T51"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197">
                <a:moveTo>
                  <a:pt x="117" y="196"/>
                </a:moveTo>
                <a:lnTo>
                  <a:pt x="25" y="104"/>
                </a:lnTo>
                <a:cubicBezTo>
                  <a:pt x="3" y="81"/>
                  <a:pt x="3" y="45"/>
                  <a:pt x="25" y="22"/>
                </a:cubicBezTo>
                <a:cubicBezTo>
                  <a:pt x="48" y="0"/>
                  <a:pt x="84" y="0"/>
                  <a:pt x="107" y="22"/>
                </a:cubicBezTo>
                <a:lnTo>
                  <a:pt x="117" y="32"/>
                </a:lnTo>
                <a:lnTo>
                  <a:pt x="127" y="22"/>
                </a:lnTo>
                <a:cubicBezTo>
                  <a:pt x="149" y="0"/>
                  <a:pt x="186" y="0"/>
                  <a:pt x="209" y="22"/>
                </a:cubicBezTo>
                <a:cubicBezTo>
                  <a:pt x="231" y="45"/>
                  <a:pt x="231" y="81"/>
                  <a:pt x="209" y="104"/>
                </a:cubicBezTo>
                <a:lnTo>
                  <a:pt x="117" y="196"/>
                </a:lnTo>
                <a:close/>
                <a:moveTo>
                  <a:pt x="66" y="14"/>
                </a:moveTo>
                <a:lnTo>
                  <a:pt x="66" y="14"/>
                </a:lnTo>
                <a:cubicBezTo>
                  <a:pt x="22" y="14"/>
                  <a:pt x="0" y="67"/>
                  <a:pt x="31" y="98"/>
                </a:cubicBezTo>
                <a:lnTo>
                  <a:pt x="117" y="184"/>
                </a:lnTo>
                <a:lnTo>
                  <a:pt x="203" y="98"/>
                </a:lnTo>
                <a:cubicBezTo>
                  <a:pt x="221" y="79"/>
                  <a:pt x="221" y="47"/>
                  <a:pt x="203" y="28"/>
                </a:cubicBezTo>
                <a:cubicBezTo>
                  <a:pt x="183" y="9"/>
                  <a:pt x="152" y="9"/>
                  <a:pt x="133" y="28"/>
                </a:cubicBezTo>
                <a:lnTo>
                  <a:pt x="117" y="44"/>
                </a:lnTo>
                <a:lnTo>
                  <a:pt x="101" y="28"/>
                </a:lnTo>
                <a:cubicBezTo>
                  <a:pt x="92" y="19"/>
                  <a:pt x="79" y="14"/>
                  <a:pt x="66"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en-US" altLang="zh-CN"/>
          </a:p>
        </p:txBody>
      </p:sp>
      <p:sp>
        <p:nvSpPr>
          <p:cNvPr id="23" name="Oval 27"/>
          <p:cNvSpPr/>
          <p:nvPr/>
        </p:nvSpPr>
        <p:spPr>
          <a:xfrm>
            <a:off x="6704013" y="4135438"/>
            <a:ext cx="644525" cy="644525"/>
          </a:xfrm>
          <a:prstGeom prst="ellipse">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24" name="Freeform 217"/>
          <p:cNvSpPr>
            <a:spLocks noChangeArrowheads="1"/>
          </p:cNvSpPr>
          <p:nvPr/>
        </p:nvSpPr>
        <p:spPr bwMode="auto">
          <a:xfrm>
            <a:off x="6888163" y="4351338"/>
            <a:ext cx="268287" cy="214312"/>
          </a:xfrm>
          <a:custGeom>
            <a:avLst/>
            <a:gdLst>
              <a:gd name="T0" fmla="*/ 25 w 216"/>
              <a:gd name="T1" fmla="*/ 171 h 172"/>
              <a:gd name="T2" fmla="*/ 0 w 216"/>
              <a:gd name="T3" fmla="*/ 146 h 172"/>
              <a:gd name="T4" fmla="*/ 0 w 216"/>
              <a:gd name="T5" fmla="*/ 44 h 172"/>
              <a:gd name="T6" fmla="*/ 59 w 216"/>
              <a:gd name="T7" fmla="*/ 19 h 172"/>
              <a:gd name="T8" fmla="*/ 62 w 216"/>
              <a:gd name="T9" fmla="*/ 9 h 172"/>
              <a:gd name="T10" fmla="*/ 141 w 216"/>
              <a:gd name="T11" fmla="*/ 0 h 172"/>
              <a:gd name="T12" fmla="*/ 153 w 216"/>
              <a:gd name="T13" fmla="*/ 9 h 172"/>
              <a:gd name="T14" fmla="*/ 156 w 216"/>
              <a:gd name="T15" fmla="*/ 19 h 172"/>
              <a:gd name="T16" fmla="*/ 190 w 216"/>
              <a:gd name="T17" fmla="*/ 19 h 172"/>
              <a:gd name="T18" fmla="*/ 215 w 216"/>
              <a:gd name="T19" fmla="*/ 146 h 172"/>
              <a:gd name="T20" fmla="*/ 190 w 216"/>
              <a:gd name="T21" fmla="*/ 171 h 172"/>
              <a:gd name="T22" fmla="*/ 25 w 216"/>
              <a:gd name="T23" fmla="*/ 28 h 172"/>
              <a:gd name="T24" fmla="*/ 8 w 216"/>
              <a:gd name="T25" fmla="*/ 146 h 172"/>
              <a:gd name="T26" fmla="*/ 25 w 216"/>
              <a:gd name="T27" fmla="*/ 163 h 172"/>
              <a:gd name="T28" fmla="*/ 190 w 216"/>
              <a:gd name="T29" fmla="*/ 163 h 172"/>
              <a:gd name="T30" fmla="*/ 207 w 216"/>
              <a:gd name="T31" fmla="*/ 44 h 172"/>
              <a:gd name="T32" fmla="*/ 190 w 216"/>
              <a:gd name="T33" fmla="*/ 28 h 172"/>
              <a:gd name="T34" fmla="*/ 145 w 216"/>
              <a:gd name="T35" fmla="*/ 11 h 172"/>
              <a:gd name="T36" fmla="*/ 141 w 216"/>
              <a:gd name="T37" fmla="*/ 8 h 172"/>
              <a:gd name="T38" fmla="*/ 74 w 216"/>
              <a:gd name="T39" fmla="*/ 8 h 172"/>
              <a:gd name="T40" fmla="*/ 65 w 216"/>
              <a:gd name="T41" fmla="*/ 28 h 172"/>
              <a:gd name="T42" fmla="*/ 108 w 216"/>
              <a:gd name="T43" fmla="*/ 146 h 172"/>
              <a:gd name="T44" fmla="*/ 70 w 216"/>
              <a:gd name="T45" fmla="*/ 55 h 172"/>
              <a:gd name="T46" fmla="*/ 160 w 216"/>
              <a:gd name="T47" fmla="*/ 93 h 172"/>
              <a:gd name="T48" fmla="*/ 108 w 216"/>
              <a:gd name="T49" fmla="*/ 146 h 172"/>
              <a:gd name="T50" fmla="*/ 108 w 216"/>
              <a:gd name="T51" fmla="*/ 48 h 172"/>
              <a:gd name="T52" fmla="*/ 76 w 216"/>
              <a:gd name="T53" fmla="*/ 124 h 172"/>
              <a:gd name="T54" fmla="*/ 152 w 216"/>
              <a:gd name="T55" fmla="*/ 93 h 172"/>
              <a:gd name="T56" fmla="*/ 185 w 216"/>
              <a:gd name="T57" fmla="*/ 43 h 172"/>
              <a:gd name="T58" fmla="*/ 180 w 216"/>
              <a:gd name="T59" fmla="*/ 56 h 172"/>
              <a:gd name="T60" fmla="*/ 193 w 216"/>
              <a:gd name="T61" fmla="*/ 51 h 172"/>
              <a:gd name="T62" fmla="*/ 185 w 216"/>
              <a:gd name="T63" fmla="*/ 4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172">
                <a:moveTo>
                  <a:pt x="190" y="171"/>
                </a:moveTo>
                <a:lnTo>
                  <a:pt x="25" y="171"/>
                </a:lnTo>
                <a:cubicBezTo>
                  <a:pt x="11" y="171"/>
                  <a:pt x="0" y="160"/>
                  <a:pt x="0" y="146"/>
                </a:cubicBezTo>
                <a:lnTo>
                  <a:pt x="0" y="44"/>
                </a:lnTo>
                <a:cubicBezTo>
                  <a:pt x="0" y="31"/>
                  <a:pt x="11" y="19"/>
                  <a:pt x="25" y="19"/>
                </a:cubicBezTo>
                <a:lnTo>
                  <a:pt x="59" y="19"/>
                </a:lnTo>
                <a:lnTo>
                  <a:pt x="62" y="9"/>
                </a:lnTo>
                <a:cubicBezTo>
                  <a:pt x="63" y="4"/>
                  <a:pt x="68" y="0"/>
                  <a:pt x="74" y="0"/>
                </a:cubicBezTo>
                <a:lnTo>
                  <a:pt x="141" y="0"/>
                </a:lnTo>
                <a:cubicBezTo>
                  <a:pt x="147" y="0"/>
                  <a:pt x="152" y="4"/>
                  <a:pt x="153" y="9"/>
                </a:cubicBezTo>
                <a:lnTo>
                  <a:pt x="154" y="10"/>
                </a:lnTo>
                <a:lnTo>
                  <a:pt x="156" y="19"/>
                </a:lnTo>
                <a:lnTo>
                  <a:pt x="190" y="19"/>
                </a:lnTo>
                <a:cubicBezTo>
                  <a:pt x="204" y="19"/>
                  <a:pt x="215" y="31"/>
                  <a:pt x="215" y="44"/>
                </a:cubicBezTo>
                <a:lnTo>
                  <a:pt x="215" y="146"/>
                </a:lnTo>
                <a:cubicBezTo>
                  <a:pt x="215" y="160"/>
                  <a:pt x="204" y="171"/>
                  <a:pt x="190" y="171"/>
                </a:cubicBezTo>
                <a:close/>
                <a:moveTo>
                  <a:pt x="25" y="28"/>
                </a:moveTo>
                <a:lnTo>
                  <a:pt x="25" y="28"/>
                </a:lnTo>
                <a:cubicBezTo>
                  <a:pt x="15" y="28"/>
                  <a:pt x="8" y="35"/>
                  <a:pt x="8" y="44"/>
                </a:cubicBezTo>
                <a:lnTo>
                  <a:pt x="8" y="146"/>
                </a:lnTo>
                <a:cubicBezTo>
                  <a:pt x="8" y="155"/>
                  <a:pt x="15" y="163"/>
                  <a:pt x="25" y="163"/>
                </a:cubicBezTo>
                <a:lnTo>
                  <a:pt x="190" y="163"/>
                </a:lnTo>
                <a:cubicBezTo>
                  <a:pt x="200" y="163"/>
                  <a:pt x="207" y="155"/>
                  <a:pt x="207" y="146"/>
                </a:cubicBezTo>
                <a:lnTo>
                  <a:pt x="207" y="44"/>
                </a:lnTo>
                <a:cubicBezTo>
                  <a:pt x="207" y="35"/>
                  <a:pt x="200" y="28"/>
                  <a:pt x="190" y="28"/>
                </a:cubicBezTo>
                <a:lnTo>
                  <a:pt x="150" y="28"/>
                </a:lnTo>
                <a:lnTo>
                  <a:pt x="145" y="11"/>
                </a:lnTo>
                <a:cubicBezTo>
                  <a:pt x="145" y="9"/>
                  <a:pt x="143" y="8"/>
                  <a:pt x="141" y="8"/>
                </a:cubicBezTo>
                <a:lnTo>
                  <a:pt x="74" y="8"/>
                </a:lnTo>
                <a:cubicBezTo>
                  <a:pt x="72" y="8"/>
                  <a:pt x="70" y="9"/>
                  <a:pt x="70" y="11"/>
                </a:cubicBezTo>
                <a:lnTo>
                  <a:pt x="65" y="28"/>
                </a:lnTo>
                <a:lnTo>
                  <a:pt x="25" y="28"/>
                </a:lnTo>
                <a:close/>
                <a:moveTo>
                  <a:pt x="108" y="146"/>
                </a:moveTo>
                <a:lnTo>
                  <a:pt x="108" y="146"/>
                </a:lnTo>
                <a:cubicBezTo>
                  <a:pt x="61" y="146"/>
                  <a:pt x="37" y="89"/>
                  <a:pt x="70" y="55"/>
                </a:cubicBezTo>
                <a:cubicBezTo>
                  <a:pt x="104" y="22"/>
                  <a:pt x="160" y="46"/>
                  <a:pt x="160" y="93"/>
                </a:cubicBezTo>
                <a:cubicBezTo>
                  <a:pt x="160" y="122"/>
                  <a:pt x="136" y="146"/>
                  <a:pt x="108" y="146"/>
                </a:cubicBezTo>
                <a:close/>
                <a:moveTo>
                  <a:pt x="108" y="48"/>
                </a:moveTo>
                <a:lnTo>
                  <a:pt x="108" y="48"/>
                </a:lnTo>
                <a:cubicBezTo>
                  <a:pt x="68" y="48"/>
                  <a:pt x="48" y="96"/>
                  <a:pt x="76" y="124"/>
                </a:cubicBezTo>
                <a:cubicBezTo>
                  <a:pt x="104" y="152"/>
                  <a:pt x="152" y="133"/>
                  <a:pt x="152" y="93"/>
                </a:cubicBezTo>
                <a:cubicBezTo>
                  <a:pt x="152" y="68"/>
                  <a:pt x="132" y="48"/>
                  <a:pt x="108" y="48"/>
                </a:cubicBezTo>
                <a:close/>
                <a:moveTo>
                  <a:pt x="185" y="43"/>
                </a:moveTo>
                <a:lnTo>
                  <a:pt x="185" y="43"/>
                </a:lnTo>
                <a:cubicBezTo>
                  <a:pt x="178" y="43"/>
                  <a:pt x="175" y="52"/>
                  <a:pt x="180" y="56"/>
                </a:cubicBezTo>
                <a:cubicBezTo>
                  <a:pt x="184" y="61"/>
                  <a:pt x="193" y="58"/>
                  <a:pt x="193" y="51"/>
                </a:cubicBezTo>
                <a:cubicBezTo>
                  <a:pt x="193" y="46"/>
                  <a:pt x="189" y="43"/>
                  <a:pt x="185"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en-US" altLang="zh-CN"/>
          </a:p>
        </p:txBody>
      </p:sp>
      <p:sp>
        <p:nvSpPr>
          <p:cNvPr id="25" name="Oval 32"/>
          <p:cNvSpPr/>
          <p:nvPr/>
        </p:nvSpPr>
        <p:spPr>
          <a:xfrm>
            <a:off x="9047163" y="2111375"/>
            <a:ext cx="644525" cy="644525"/>
          </a:xfrm>
          <a:prstGeom prst="ellipse">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26" name="Oval 37"/>
          <p:cNvSpPr/>
          <p:nvPr/>
        </p:nvSpPr>
        <p:spPr>
          <a:xfrm>
            <a:off x="9047163" y="4135438"/>
            <a:ext cx="644525" cy="644525"/>
          </a:xfrm>
          <a:prstGeom prst="ellipse">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27" name="Freeform 222"/>
          <p:cNvSpPr>
            <a:spLocks noChangeArrowheads="1"/>
          </p:cNvSpPr>
          <p:nvPr/>
        </p:nvSpPr>
        <p:spPr bwMode="auto">
          <a:xfrm>
            <a:off x="9236075" y="2317750"/>
            <a:ext cx="268288" cy="261938"/>
          </a:xfrm>
          <a:custGeom>
            <a:avLst/>
            <a:gdLst>
              <a:gd name="T0" fmla="*/ 186 w 216"/>
              <a:gd name="T1" fmla="*/ 0 h 210"/>
              <a:gd name="T2" fmla="*/ 29 w 216"/>
              <a:gd name="T3" fmla="*/ 0 h 210"/>
              <a:gd name="T4" fmla="*/ 29 w 216"/>
              <a:gd name="T5" fmla="*/ 0 h 210"/>
              <a:gd name="T6" fmla="*/ 0 w 216"/>
              <a:gd name="T7" fmla="*/ 29 h 210"/>
              <a:gd name="T8" fmla="*/ 0 w 216"/>
              <a:gd name="T9" fmla="*/ 136 h 210"/>
              <a:gd name="T10" fmla="*/ 0 w 216"/>
              <a:gd name="T11" fmla="*/ 136 h 210"/>
              <a:gd name="T12" fmla="*/ 29 w 216"/>
              <a:gd name="T13" fmla="*/ 165 h 210"/>
              <a:gd name="T14" fmla="*/ 32 w 216"/>
              <a:gd name="T15" fmla="*/ 165 h 210"/>
              <a:gd name="T16" fmla="*/ 32 w 216"/>
              <a:gd name="T17" fmla="*/ 209 h 210"/>
              <a:gd name="T18" fmla="*/ 96 w 216"/>
              <a:gd name="T19" fmla="*/ 165 h 210"/>
              <a:gd name="T20" fmla="*/ 186 w 216"/>
              <a:gd name="T21" fmla="*/ 165 h 210"/>
              <a:gd name="T22" fmla="*/ 186 w 216"/>
              <a:gd name="T23" fmla="*/ 165 h 210"/>
              <a:gd name="T24" fmla="*/ 215 w 216"/>
              <a:gd name="T25" fmla="*/ 136 h 210"/>
              <a:gd name="T26" fmla="*/ 215 w 216"/>
              <a:gd name="T27" fmla="*/ 29 h 210"/>
              <a:gd name="T28" fmla="*/ 215 w 216"/>
              <a:gd name="T29" fmla="*/ 29 h 210"/>
              <a:gd name="T30" fmla="*/ 186 w 216"/>
              <a:gd name="T31" fmla="*/ 0 h 210"/>
              <a:gd name="T32" fmla="*/ 207 w 216"/>
              <a:gd name="T33" fmla="*/ 136 h 210"/>
              <a:gd name="T34" fmla="*/ 207 w 216"/>
              <a:gd name="T35" fmla="*/ 136 h 210"/>
              <a:gd name="T36" fmla="*/ 186 w 216"/>
              <a:gd name="T37" fmla="*/ 157 h 210"/>
              <a:gd name="T38" fmla="*/ 93 w 216"/>
              <a:gd name="T39" fmla="*/ 157 h 210"/>
              <a:gd name="T40" fmla="*/ 40 w 216"/>
              <a:gd name="T41" fmla="*/ 193 h 210"/>
              <a:gd name="T42" fmla="*/ 41 w 216"/>
              <a:gd name="T43" fmla="*/ 157 h 210"/>
              <a:gd name="T44" fmla="*/ 29 w 216"/>
              <a:gd name="T45" fmla="*/ 157 h 210"/>
              <a:gd name="T46" fmla="*/ 29 w 216"/>
              <a:gd name="T47" fmla="*/ 157 h 210"/>
              <a:gd name="T48" fmla="*/ 8 w 216"/>
              <a:gd name="T49" fmla="*/ 136 h 210"/>
              <a:gd name="T50" fmla="*/ 8 w 216"/>
              <a:gd name="T51" fmla="*/ 29 h 210"/>
              <a:gd name="T52" fmla="*/ 8 w 216"/>
              <a:gd name="T53" fmla="*/ 29 h 210"/>
              <a:gd name="T54" fmla="*/ 29 w 216"/>
              <a:gd name="T55" fmla="*/ 8 h 210"/>
              <a:gd name="T56" fmla="*/ 186 w 216"/>
              <a:gd name="T57" fmla="*/ 8 h 210"/>
              <a:gd name="T58" fmla="*/ 186 w 216"/>
              <a:gd name="T59" fmla="*/ 8 h 210"/>
              <a:gd name="T60" fmla="*/ 207 w 216"/>
              <a:gd name="T61" fmla="*/ 29 h 210"/>
              <a:gd name="T62" fmla="*/ 207 w 216"/>
              <a:gd name="T63" fmla="*/ 136 h 210"/>
              <a:gd name="T64" fmla="*/ 78 w 216"/>
              <a:gd name="T65" fmla="*/ 80 h 210"/>
              <a:gd name="T66" fmla="*/ 78 w 216"/>
              <a:gd name="T67" fmla="*/ 80 h 210"/>
              <a:gd name="T68" fmla="*/ 57 w 216"/>
              <a:gd name="T69" fmla="*/ 88 h 210"/>
              <a:gd name="T70" fmla="*/ 57 w 216"/>
              <a:gd name="T71" fmla="*/ 88 h 210"/>
              <a:gd name="T72" fmla="*/ 65 w 216"/>
              <a:gd name="T73" fmla="*/ 67 h 210"/>
              <a:gd name="T74" fmla="*/ 65 w 216"/>
              <a:gd name="T75" fmla="*/ 67 h 210"/>
              <a:gd name="T76" fmla="*/ 78 w 216"/>
              <a:gd name="T77" fmla="*/ 80 h 210"/>
              <a:gd name="T78" fmla="*/ 120 w 216"/>
              <a:gd name="T79" fmla="*/ 80 h 210"/>
              <a:gd name="T80" fmla="*/ 120 w 216"/>
              <a:gd name="T81" fmla="*/ 80 h 210"/>
              <a:gd name="T82" fmla="*/ 99 w 216"/>
              <a:gd name="T83" fmla="*/ 88 h 210"/>
              <a:gd name="T84" fmla="*/ 99 w 216"/>
              <a:gd name="T85" fmla="*/ 88 h 210"/>
              <a:gd name="T86" fmla="*/ 108 w 216"/>
              <a:gd name="T87" fmla="*/ 67 h 210"/>
              <a:gd name="T88" fmla="*/ 108 w 216"/>
              <a:gd name="T89" fmla="*/ 67 h 210"/>
              <a:gd name="T90" fmla="*/ 120 w 216"/>
              <a:gd name="T91" fmla="*/ 80 h 210"/>
              <a:gd name="T92" fmla="*/ 162 w 216"/>
              <a:gd name="T93" fmla="*/ 81 h 210"/>
              <a:gd name="T94" fmla="*/ 162 w 216"/>
              <a:gd name="T95" fmla="*/ 81 h 210"/>
              <a:gd name="T96" fmla="*/ 141 w 216"/>
              <a:gd name="T97" fmla="*/ 90 h 210"/>
              <a:gd name="T98" fmla="*/ 141 w 216"/>
              <a:gd name="T99" fmla="*/ 90 h 210"/>
              <a:gd name="T100" fmla="*/ 150 w 216"/>
              <a:gd name="T101" fmla="*/ 69 h 210"/>
              <a:gd name="T102" fmla="*/ 150 w 216"/>
              <a:gd name="T103" fmla="*/ 69 h 210"/>
              <a:gd name="T104" fmla="*/ 162 w 216"/>
              <a:gd name="T105" fmla="*/ 8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210">
                <a:moveTo>
                  <a:pt x="186" y="0"/>
                </a:moveTo>
                <a:lnTo>
                  <a:pt x="29" y="0"/>
                </a:lnTo>
                <a:cubicBezTo>
                  <a:pt x="13" y="0"/>
                  <a:pt x="0" y="13"/>
                  <a:pt x="0" y="29"/>
                </a:cubicBezTo>
                <a:lnTo>
                  <a:pt x="0" y="136"/>
                </a:lnTo>
                <a:cubicBezTo>
                  <a:pt x="0" y="152"/>
                  <a:pt x="13" y="165"/>
                  <a:pt x="29" y="165"/>
                </a:cubicBezTo>
                <a:lnTo>
                  <a:pt x="32" y="165"/>
                </a:lnTo>
                <a:lnTo>
                  <a:pt x="32" y="209"/>
                </a:lnTo>
                <a:lnTo>
                  <a:pt x="96" y="165"/>
                </a:lnTo>
                <a:lnTo>
                  <a:pt x="186" y="165"/>
                </a:lnTo>
                <a:cubicBezTo>
                  <a:pt x="202" y="165"/>
                  <a:pt x="215" y="152"/>
                  <a:pt x="215" y="136"/>
                </a:cubicBez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cubicBezTo>
                  <a:pt x="17" y="157"/>
                  <a:pt x="8" y="147"/>
                  <a:pt x="8" y="136"/>
                </a:cubicBezTo>
                <a:lnTo>
                  <a:pt x="8" y="29"/>
                </a:lnTo>
                <a:cubicBezTo>
                  <a:pt x="8" y="17"/>
                  <a:pt x="17" y="8"/>
                  <a:pt x="29" y="8"/>
                </a:cubicBezTo>
                <a:lnTo>
                  <a:pt x="186" y="8"/>
                </a:lnTo>
                <a:cubicBezTo>
                  <a:pt x="198" y="8"/>
                  <a:pt x="207" y="17"/>
                  <a:pt x="207" y="29"/>
                </a:cubicBezTo>
                <a:lnTo>
                  <a:pt x="207" y="136"/>
                </a:lnTo>
                <a:close/>
                <a:moveTo>
                  <a:pt x="78" y="80"/>
                </a:moveTo>
                <a:lnTo>
                  <a:pt x="78" y="80"/>
                </a:lnTo>
                <a:cubicBezTo>
                  <a:pt x="78" y="91"/>
                  <a:pt x="65" y="97"/>
                  <a:pt x="57" y="88"/>
                </a:cubicBezTo>
                <a:cubicBezTo>
                  <a:pt x="49" y="81"/>
                  <a:pt x="54" y="67"/>
                  <a:pt x="65" y="67"/>
                </a:cubicBezTo>
                <a:cubicBezTo>
                  <a:pt x="72" y="67"/>
                  <a:pt x="78" y="73"/>
                  <a:pt x="78" y="80"/>
                </a:cubicBezTo>
                <a:close/>
                <a:moveTo>
                  <a:pt x="120" y="80"/>
                </a:moveTo>
                <a:lnTo>
                  <a:pt x="120" y="80"/>
                </a:lnTo>
                <a:cubicBezTo>
                  <a:pt x="120" y="91"/>
                  <a:pt x="107" y="97"/>
                  <a:pt x="99" y="88"/>
                </a:cubicBezTo>
                <a:cubicBezTo>
                  <a:pt x="91" y="81"/>
                  <a:pt x="97" y="67"/>
                  <a:pt x="108" y="67"/>
                </a:cubicBezTo>
                <a:cubicBezTo>
                  <a:pt x="114" y="67"/>
                  <a:pt x="120" y="73"/>
                  <a:pt x="120" y="80"/>
                </a:cubicBezTo>
                <a:close/>
                <a:moveTo>
                  <a:pt x="162" y="81"/>
                </a:moveTo>
                <a:lnTo>
                  <a:pt x="162" y="81"/>
                </a:lnTo>
                <a:cubicBezTo>
                  <a:pt x="162" y="93"/>
                  <a:pt x="149" y="98"/>
                  <a:pt x="141" y="90"/>
                </a:cubicBezTo>
                <a:cubicBezTo>
                  <a:pt x="133" y="82"/>
                  <a:pt x="138" y="69"/>
                  <a:pt x="150" y="69"/>
                </a:cubicBezTo>
                <a:cubicBezTo>
                  <a:pt x="156" y="69"/>
                  <a:pt x="162" y="74"/>
                  <a:pt x="162" y="8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en-US" altLang="zh-CN"/>
          </a:p>
        </p:txBody>
      </p:sp>
      <p:sp>
        <p:nvSpPr>
          <p:cNvPr id="28" name="Freeform 160"/>
          <p:cNvSpPr>
            <a:spLocks noChangeArrowheads="1"/>
          </p:cNvSpPr>
          <p:nvPr/>
        </p:nvSpPr>
        <p:spPr bwMode="auto">
          <a:xfrm>
            <a:off x="9236075" y="4338638"/>
            <a:ext cx="257175" cy="219075"/>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en-US" altLang="zh-CN"/>
          </a:p>
        </p:txBody>
      </p:sp>
      <p:sp>
        <p:nvSpPr>
          <p:cNvPr id="29" name="文本框 21"/>
          <p:cNvSpPr txBox="1">
            <a:spLocks noChangeArrowheads="1"/>
          </p:cNvSpPr>
          <p:nvPr/>
        </p:nvSpPr>
        <p:spPr bwMode="auto">
          <a:xfrm>
            <a:off x="6596063" y="3125788"/>
            <a:ext cx="20399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0" name="文本框 22"/>
          <p:cNvSpPr txBox="1">
            <a:spLocks noChangeArrowheads="1"/>
          </p:cNvSpPr>
          <p:nvPr/>
        </p:nvSpPr>
        <p:spPr bwMode="auto">
          <a:xfrm>
            <a:off x="8947150" y="3125788"/>
            <a:ext cx="20399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1" name="文本框 23"/>
          <p:cNvSpPr txBox="1">
            <a:spLocks noChangeArrowheads="1"/>
          </p:cNvSpPr>
          <p:nvPr/>
        </p:nvSpPr>
        <p:spPr bwMode="auto">
          <a:xfrm>
            <a:off x="6596063" y="5184775"/>
            <a:ext cx="20399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2" name="文本框 24"/>
          <p:cNvSpPr txBox="1">
            <a:spLocks noChangeArrowheads="1"/>
          </p:cNvSpPr>
          <p:nvPr/>
        </p:nvSpPr>
        <p:spPr bwMode="auto">
          <a:xfrm>
            <a:off x="8947150" y="5184775"/>
            <a:ext cx="20399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 name="文本框 25"/>
          <p:cNvSpPr txBox="1">
            <a:spLocks noChangeArrowheads="1"/>
          </p:cNvSpPr>
          <p:nvPr/>
        </p:nvSpPr>
        <p:spPr bwMode="auto">
          <a:xfrm>
            <a:off x="6596063" y="2868613"/>
            <a:ext cx="1358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4" name="文本框 26"/>
          <p:cNvSpPr txBox="1">
            <a:spLocks noChangeArrowheads="1"/>
          </p:cNvSpPr>
          <p:nvPr/>
        </p:nvSpPr>
        <p:spPr bwMode="auto">
          <a:xfrm>
            <a:off x="6596063" y="4921250"/>
            <a:ext cx="1358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5" name="文本框 27"/>
          <p:cNvSpPr txBox="1">
            <a:spLocks noChangeArrowheads="1"/>
          </p:cNvSpPr>
          <p:nvPr/>
        </p:nvSpPr>
        <p:spPr bwMode="auto">
          <a:xfrm>
            <a:off x="8947150" y="2868613"/>
            <a:ext cx="1358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6" name="文本框 28"/>
          <p:cNvSpPr txBox="1">
            <a:spLocks noChangeArrowheads="1"/>
          </p:cNvSpPr>
          <p:nvPr/>
        </p:nvSpPr>
        <p:spPr bwMode="auto">
          <a:xfrm>
            <a:off x="8947150" y="4921250"/>
            <a:ext cx="1358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7" name="矩形 16"/>
          <p:cNvSpPr>
            <a:spLocks noChangeArrowheads="1"/>
          </p:cNvSpPr>
          <p:nvPr/>
        </p:nvSpPr>
        <p:spPr bwMode="auto">
          <a:xfrm>
            <a:off x="4957763" y="3524250"/>
            <a:ext cx="22621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a:solidFill>
                  <a:srgbClr val="559E67"/>
                </a:solidFill>
                <a:latin typeface="微软雅黑" panose="020B0503020204020204" pitchFamily="34" charset="-122"/>
                <a:ea typeface="微软雅黑" panose="020B0503020204020204" pitchFamily="34" charset="-122"/>
              </a:rPr>
              <a:t>单击文本框输入标题</a:t>
            </a:r>
            <a:endParaRPr lang="en-US" altLang="zh-CN">
              <a:solidFill>
                <a:srgbClr val="559E67"/>
              </a:solidFill>
              <a:latin typeface="微软雅黑" panose="020B0503020204020204" pitchFamily="34" charset="-122"/>
              <a:ea typeface="微软雅黑" panose="020B0503020204020204" pitchFamily="34" charset="-122"/>
            </a:endParaRPr>
          </a:p>
        </p:txBody>
      </p:sp>
      <p:sp>
        <p:nvSpPr>
          <p:cNvPr id="8" name="文本框 17"/>
          <p:cNvSpPr txBox="1">
            <a:spLocks noChangeArrowheads="1"/>
          </p:cNvSpPr>
          <p:nvPr/>
        </p:nvSpPr>
        <p:spPr bwMode="auto">
          <a:xfrm>
            <a:off x="3967163" y="3983038"/>
            <a:ext cx="4243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559E67"/>
                </a:solidFill>
                <a:latin typeface="微软雅黑" panose="020B0503020204020204" pitchFamily="34" charset="-122"/>
                <a:ea typeface="微软雅黑" panose="020B0503020204020204" pitchFamily="34" charset="-122"/>
              </a:rPr>
              <a:t>Professional generation</a:t>
            </a:r>
            <a:endParaRPr lang="en-US" altLang="zh-CN">
              <a:solidFill>
                <a:srgbClr val="559E67"/>
              </a:solidFill>
              <a:latin typeface="微软雅黑" panose="020B0503020204020204" pitchFamily="34" charset="-122"/>
              <a:ea typeface="微软雅黑" panose="020B0503020204020204" pitchFamily="34" charset="-122"/>
            </a:endParaRPr>
          </a:p>
          <a:p>
            <a:pPr algn="ctr"/>
            <a:r>
              <a:rPr lang="en-US" altLang="zh-CN">
                <a:solidFill>
                  <a:srgbClr val="559E67"/>
                </a:solidFill>
                <a:latin typeface="微软雅黑" panose="020B0503020204020204" pitchFamily="34" charset="-122"/>
                <a:ea typeface="微软雅黑" panose="020B0503020204020204" pitchFamily="34" charset="-122"/>
              </a:rPr>
              <a:t> PowerPoint</a:t>
            </a:r>
            <a:endParaRPr lang="zh-CN" altLang="en-US">
              <a:solidFill>
                <a:srgbClr val="559E67"/>
              </a:solidFill>
              <a:latin typeface="微软雅黑" panose="020B0503020204020204" pitchFamily="34" charset="-122"/>
              <a:ea typeface="微软雅黑" panose="020B0503020204020204" pitchFamily="34" charset="-122"/>
            </a:endParaRPr>
          </a:p>
        </p:txBody>
      </p:sp>
      <p:sp>
        <p:nvSpPr>
          <p:cNvPr id="2" name="矩形 1"/>
          <p:cNvSpPr/>
          <p:nvPr/>
        </p:nvSpPr>
        <p:spPr>
          <a:xfrm>
            <a:off x="5607050" y="2389188"/>
            <a:ext cx="977900" cy="977900"/>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a:spLocks noChangeArrowheads="1"/>
          </p:cNvSpPr>
          <p:nvPr/>
        </p:nvSpPr>
        <p:spPr bwMode="auto">
          <a:xfrm>
            <a:off x="5478464" y="2418953"/>
            <a:ext cx="1290636" cy="923330"/>
          </a:xfrm>
          <a:prstGeom prst="rect">
            <a:avLst/>
          </a:prstGeom>
          <a:noFill/>
          <a:ln w="9525">
            <a:noFill/>
            <a:miter lim="800000"/>
          </a:ln>
        </p:spPr>
        <p:txBody>
          <a:bodyPr wrap="square">
            <a:spAutoFit/>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rPr>
              <a:t>05</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05</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grpSp>
        <p:nvGrpSpPr>
          <p:cNvPr id="6" name="组合 9"/>
          <p:cNvGrpSpPr/>
          <p:nvPr/>
        </p:nvGrpSpPr>
        <p:grpSpPr bwMode="auto">
          <a:xfrm>
            <a:off x="1601788" y="2111375"/>
            <a:ext cx="4046537" cy="3814763"/>
            <a:chOff x="1479322" y="2240817"/>
            <a:chExt cx="4291690" cy="4048648"/>
          </a:xfrm>
        </p:grpSpPr>
        <p:sp>
          <p:nvSpPr>
            <p:cNvPr id="7" name="AutoShape 3"/>
            <p:cNvSpPr>
              <a:spLocks noChangeAspect="1" noChangeArrowheads="1" noTextEdit="1"/>
            </p:cNvSpPr>
            <p:nvPr/>
          </p:nvSpPr>
          <p:spPr bwMode="auto">
            <a:xfrm>
              <a:off x="1479322" y="2353178"/>
              <a:ext cx="4179329" cy="381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solidFill>
                  <a:schemeClr val="tx1">
                    <a:lumMod val="75000"/>
                    <a:lumOff val="25000"/>
                  </a:schemeClr>
                </a:solidFill>
              </a:endParaRPr>
            </a:p>
          </p:txBody>
        </p:sp>
        <p:sp>
          <p:nvSpPr>
            <p:cNvPr id="8" name="Freeform 5"/>
            <p:cNvSpPr>
              <a:spLocks noChangeArrowheads="1"/>
            </p:cNvSpPr>
            <p:nvPr/>
          </p:nvSpPr>
          <p:spPr bwMode="auto">
            <a:xfrm>
              <a:off x="1831060" y="3640440"/>
              <a:ext cx="2653911" cy="2649025"/>
            </a:xfrm>
            <a:custGeom>
              <a:avLst/>
              <a:gdLst>
                <a:gd name="T0" fmla="*/ 0 w 423"/>
                <a:gd name="T1" fmla="*/ 28 h 424"/>
                <a:gd name="T2" fmla="*/ 158 w 423"/>
                <a:gd name="T3" fmla="*/ 232 h 424"/>
                <a:gd name="T4" fmla="*/ 167 w 423"/>
                <a:gd name="T5" fmla="*/ 341 h 424"/>
                <a:gd name="T6" fmla="*/ 342 w 423"/>
                <a:gd name="T7" fmla="*/ 388 h 424"/>
                <a:gd name="T8" fmla="*/ 389 w 423"/>
                <a:gd name="T9" fmla="*/ 213 h 424"/>
                <a:gd name="T10" fmla="*/ 205 w 423"/>
                <a:gd name="T11" fmla="*/ 0 h 424"/>
                <a:gd name="T12" fmla="*/ 72 w 423"/>
                <a:gd name="T13" fmla="*/ 50 h 424"/>
                <a:gd name="T14" fmla="*/ 0 w 423"/>
                <a:gd name="T15" fmla="*/ 28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424">
                  <a:moveTo>
                    <a:pt x="0" y="28"/>
                  </a:moveTo>
                  <a:cubicBezTo>
                    <a:pt x="50" y="67"/>
                    <a:pt x="117" y="81"/>
                    <a:pt x="158" y="232"/>
                  </a:cubicBezTo>
                  <a:cubicBezTo>
                    <a:pt x="145" y="267"/>
                    <a:pt x="147" y="306"/>
                    <a:pt x="167" y="341"/>
                  </a:cubicBezTo>
                  <a:cubicBezTo>
                    <a:pt x="201" y="401"/>
                    <a:pt x="279" y="424"/>
                    <a:pt x="342" y="388"/>
                  </a:cubicBezTo>
                  <a:cubicBezTo>
                    <a:pt x="404" y="352"/>
                    <a:pt x="423" y="273"/>
                    <a:pt x="389" y="213"/>
                  </a:cubicBezTo>
                  <a:cubicBezTo>
                    <a:pt x="342" y="132"/>
                    <a:pt x="254" y="164"/>
                    <a:pt x="205" y="0"/>
                  </a:cubicBezTo>
                  <a:cubicBezTo>
                    <a:pt x="156" y="18"/>
                    <a:pt x="128" y="50"/>
                    <a:pt x="72" y="50"/>
                  </a:cubicBezTo>
                  <a:cubicBezTo>
                    <a:pt x="46" y="50"/>
                    <a:pt x="23" y="44"/>
                    <a:pt x="0" y="28"/>
                  </a:cubicBez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chemeClr val="tx1">
                    <a:lumMod val="75000"/>
                    <a:lumOff val="25000"/>
                  </a:schemeClr>
                </a:solidFill>
              </a:endParaRPr>
            </a:p>
          </p:txBody>
        </p:sp>
        <p:sp>
          <p:nvSpPr>
            <p:cNvPr id="9" name="Freeform 6"/>
            <p:cNvSpPr>
              <a:spLocks noChangeArrowheads="1"/>
            </p:cNvSpPr>
            <p:nvPr/>
          </p:nvSpPr>
          <p:spPr bwMode="auto">
            <a:xfrm>
              <a:off x="1479322" y="2353178"/>
              <a:ext cx="3293878" cy="1606025"/>
            </a:xfrm>
            <a:custGeom>
              <a:avLst/>
              <a:gdLst>
                <a:gd name="T0" fmla="*/ 525 w 525"/>
                <a:gd name="T1" fmla="*/ 1 h 257"/>
                <a:gd name="T2" fmla="*/ 227 w 525"/>
                <a:gd name="T3" fmla="*/ 47 h 257"/>
                <a:gd name="T4" fmla="*/ 128 w 525"/>
                <a:gd name="T5" fmla="*/ 0 h 257"/>
                <a:gd name="T6" fmla="*/ 0 w 525"/>
                <a:gd name="T7" fmla="*/ 128 h 257"/>
                <a:gd name="T8" fmla="*/ 128 w 525"/>
                <a:gd name="T9" fmla="*/ 256 h 257"/>
                <a:gd name="T10" fmla="*/ 405 w 525"/>
                <a:gd name="T11" fmla="*/ 204 h 257"/>
                <a:gd name="T12" fmla="*/ 428 w 525"/>
                <a:gd name="T13" fmla="*/ 65 h 257"/>
                <a:gd name="T14" fmla="*/ 525 w 525"/>
                <a:gd name="T15" fmla="*/ 1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5" h="257">
                  <a:moveTo>
                    <a:pt x="525" y="1"/>
                  </a:moveTo>
                  <a:cubicBezTo>
                    <a:pt x="439" y="9"/>
                    <a:pt x="413" y="97"/>
                    <a:pt x="227" y="47"/>
                  </a:cubicBezTo>
                  <a:cubicBezTo>
                    <a:pt x="203" y="18"/>
                    <a:pt x="168" y="0"/>
                    <a:pt x="128" y="0"/>
                  </a:cubicBezTo>
                  <a:cubicBezTo>
                    <a:pt x="59" y="0"/>
                    <a:pt x="0" y="56"/>
                    <a:pt x="0" y="128"/>
                  </a:cubicBezTo>
                  <a:cubicBezTo>
                    <a:pt x="0" y="201"/>
                    <a:pt x="59" y="256"/>
                    <a:pt x="128" y="256"/>
                  </a:cubicBezTo>
                  <a:cubicBezTo>
                    <a:pt x="222" y="257"/>
                    <a:pt x="238" y="165"/>
                    <a:pt x="405" y="204"/>
                  </a:cubicBezTo>
                  <a:cubicBezTo>
                    <a:pt x="414" y="153"/>
                    <a:pt x="400" y="113"/>
                    <a:pt x="428" y="65"/>
                  </a:cubicBezTo>
                  <a:cubicBezTo>
                    <a:pt x="448" y="29"/>
                    <a:pt x="483" y="6"/>
                    <a:pt x="525" y="1"/>
                  </a:cubicBez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chemeClr val="tx1">
                    <a:lumMod val="75000"/>
                    <a:lumOff val="25000"/>
                  </a:schemeClr>
                </a:solidFill>
              </a:endParaRPr>
            </a:p>
          </p:txBody>
        </p:sp>
        <p:sp>
          <p:nvSpPr>
            <p:cNvPr id="10" name="Freeform 7"/>
            <p:cNvSpPr>
              <a:spLocks noChangeArrowheads="1"/>
            </p:cNvSpPr>
            <p:nvPr/>
          </p:nvSpPr>
          <p:spPr bwMode="auto">
            <a:xfrm>
              <a:off x="3581200" y="2240817"/>
              <a:ext cx="2189812" cy="3298763"/>
            </a:xfrm>
            <a:custGeom>
              <a:avLst/>
              <a:gdLst>
                <a:gd name="T0" fmla="*/ 124 w 349"/>
                <a:gd name="T1" fmla="*/ 528 h 528"/>
                <a:gd name="T2" fmla="*/ 225 w 349"/>
                <a:gd name="T3" fmla="*/ 273 h 528"/>
                <a:gd name="T4" fmla="*/ 314 w 349"/>
                <a:gd name="T5" fmla="*/ 211 h 528"/>
                <a:gd name="T6" fmla="*/ 267 w 349"/>
                <a:gd name="T7" fmla="*/ 36 h 528"/>
                <a:gd name="T8" fmla="*/ 93 w 349"/>
                <a:gd name="T9" fmla="*/ 83 h 528"/>
                <a:gd name="T10" fmla="*/ 0 w 349"/>
                <a:gd name="T11" fmla="*/ 347 h 528"/>
                <a:gd name="T12" fmla="*/ 110 w 349"/>
                <a:gd name="T13" fmla="*/ 437 h 528"/>
                <a:gd name="T14" fmla="*/ 124 w 349"/>
                <a:gd name="T15" fmla="*/ 528 h 5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 h="528">
                  <a:moveTo>
                    <a:pt x="124" y="528"/>
                  </a:moveTo>
                  <a:cubicBezTo>
                    <a:pt x="140" y="459"/>
                    <a:pt x="104" y="394"/>
                    <a:pt x="225" y="273"/>
                  </a:cubicBezTo>
                  <a:cubicBezTo>
                    <a:pt x="261" y="267"/>
                    <a:pt x="294" y="245"/>
                    <a:pt x="314" y="211"/>
                  </a:cubicBezTo>
                  <a:cubicBezTo>
                    <a:pt x="349" y="151"/>
                    <a:pt x="330" y="72"/>
                    <a:pt x="267" y="36"/>
                  </a:cubicBezTo>
                  <a:cubicBezTo>
                    <a:pt x="205" y="0"/>
                    <a:pt x="127" y="23"/>
                    <a:pt x="93" y="83"/>
                  </a:cubicBezTo>
                  <a:cubicBezTo>
                    <a:pt x="46" y="163"/>
                    <a:pt x="117" y="223"/>
                    <a:pt x="0" y="347"/>
                  </a:cubicBezTo>
                  <a:cubicBezTo>
                    <a:pt x="40" y="381"/>
                    <a:pt x="82" y="389"/>
                    <a:pt x="110" y="437"/>
                  </a:cubicBezTo>
                  <a:cubicBezTo>
                    <a:pt x="126" y="464"/>
                    <a:pt x="131" y="495"/>
                    <a:pt x="124" y="528"/>
                  </a:cubicBezTo>
                  <a:close/>
                </a:path>
              </a:pathLst>
            </a:custGeom>
            <a:solidFill>
              <a:srgbClr val="559E6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chemeClr val="tx1">
                    <a:lumMod val="75000"/>
                    <a:lumOff val="25000"/>
                  </a:schemeClr>
                </a:solidFill>
              </a:endParaRPr>
            </a:p>
          </p:txBody>
        </p:sp>
        <p:sp>
          <p:nvSpPr>
            <p:cNvPr id="11" name="Freeform 8"/>
            <p:cNvSpPr>
              <a:spLocks noChangeArrowheads="1"/>
            </p:cNvSpPr>
            <p:nvPr/>
          </p:nvSpPr>
          <p:spPr bwMode="auto">
            <a:xfrm>
              <a:off x="2929019" y="4705385"/>
              <a:ext cx="1286041" cy="1281156"/>
            </a:xfrm>
            <a:custGeom>
              <a:avLst/>
              <a:gdLst>
                <a:gd name="T0" fmla="*/ 103 w 205"/>
                <a:gd name="T1" fmla="*/ 0 h 205"/>
                <a:gd name="T2" fmla="*/ 0 w 205"/>
                <a:gd name="T3" fmla="*/ 102 h 205"/>
                <a:gd name="T4" fmla="*/ 102 w 205"/>
                <a:gd name="T5" fmla="*/ 205 h 205"/>
                <a:gd name="T6" fmla="*/ 205 w 205"/>
                <a:gd name="T7" fmla="*/ 102 h 205"/>
                <a:gd name="T8" fmla="*/ 103 w 205"/>
                <a:gd name="T9" fmla="*/ 0 h 205"/>
              </a:gdLst>
              <a:ahLst/>
              <a:cxnLst>
                <a:cxn ang="0">
                  <a:pos x="T0" y="T1"/>
                </a:cxn>
                <a:cxn ang="0">
                  <a:pos x="T2" y="T3"/>
                </a:cxn>
                <a:cxn ang="0">
                  <a:pos x="T4" y="T5"/>
                </a:cxn>
                <a:cxn ang="0">
                  <a:pos x="T6" y="T7"/>
                </a:cxn>
                <a:cxn ang="0">
                  <a:pos x="T8" y="T9"/>
                </a:cxn>
              </a:cxnLst>
              <a:rect l="0" t="0" r="r" b="b"/>
              <a:pathLst>
                <a:path w="205" h="205">
                  <a:moveTo>
                    <a:pt x="103" y="0"/>
                  </a:moveTo>
                  <a:cubicBezTo>
                    <a:pt x="46" y="0"/>
                    <a:pt x="0" y="46"/>
                    <a:pt x="0" y="102"/>
                  </a:cubicBezTo>
                  <a:cubicBezTo>
                    <a:pt x="0" y="159"/>
                    <a:pt x="46" y="205"/>
                    <a:pt x="102" y="205"/>
                  </a:cubicBezTo>
                  <a:cubicBezTo>
                    <a:pt x="159" y="205"/>
                    <a:pt x="205" y="159"/>
                    <a:pt x="205" y="102"/>
                  </a:cubicBezTo>
                  <a:cubicBezTo>
                    <a:pt x="205" y="46"/>
                    <a:pt x="159" y="0"/>
                    <a:pt x="103"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chemeClr val="tx1">
                    <a:lumMod val="75000"/>
                    <a:lumOff val="25000"/>
                  </a:schemeClr>
                </a:solidFill>
              </a:endParaRPr>
            </a:p>
          </p:txBody>
        </p:sp>
        <p:sp>
          <p:nvSpPr>
            <p:cNvPr id="12" name="Freeform 9"/>
            <p:cNvSpPr>
              <a:spLocks noChangeArrowheads="1"/>
            </p:cNvSpPr>
            <p:nvPr/>
          </p:nvSpPr>
          <p:spPr bwMode="auto">
            <a:xfrm>
              <a:off x="1642978" y="2469164"/>
              <a:ext cx="1286041" cy="1287262"/>
            </a:xfrm>
            <a:custGeom>
              <a:avLst/>
              <a:gdLst>
                <a:gd name="T0" fmla="*/ 102 w 205"/>
                <a:gd name="T1" fmla="*/ 0 h 206"/>
                <a:gd name="T2" fmla="*/ 0 w 205"/>
                <a:gd name="T3" fmla="*/ 103 h 206"/>
                <a:gd name="T4" fmla="*/ 102 w 205"/>
                <a:gd name="T5" fmla="*/ 206 h 206"/>
                <a:gd name="T6" fmla="*/ 205 w 205"/>
                <a:gd name="T7" fmla="*/ 103 h 206"/>
                <a:gd name="T8" fmla="*/ 102 w 205"/>
                <a:gd name="T9" fmla="*/ 0 h 206"/>
              </a:gdLst>
              <a:ahLst/>
              <a:cxnLst>
                <a:cxn ang="0">
                  <a:pos x="T0" y="T1"/>
                </a:cxn>
                <a:cxn ang="0">
                  <a:pos x="T2" y="T3"/>
                </a:cxn>
                <a:cxn ang="0">
                  <a:pos x="T4" y="T5"/>
                </a:cxn>
                <a:cxn ang="0">
                  <a:pos x="T6" y="T7"/>
                </a:cxn>
                <a:cxn ang="0">
                  <a:pos x="T8" y="T9"/>
                </a:cxn>
              </a:cxnLst>
              <a:rect l="0" t="0" r="r" b="b"/>
              <a:pathLst>
                <a:path w="205" h="206">
                  <a:moveTo>
                    <a:pt x="102" y="0"/>
                  </a:moveTo>
                  <a:cubicBezTo>
                    <a:pt x="46" y="0"/>
                    <a:pt x="0" y="46"/>
                    <a:pt x="0" y="103"/>
                  </a:cubicBezTo>
                  <a:cubicBezTo>
                    <a:pt x="0" y="159"/>
                    <a:pt x="46" y="206"/>
                    <a:pt x="102" y="206"/>
                  </a:cubicBezTo>
                  <a:cubicBezTo>
                    <a:pt x="159" y="206"/>
                    <a:pt x="205" y="160"/>
                    <a:pt x="205" y="103"/>
                  </a:cubicBezTo>
                  <a:cubicBezTo>
                    <a:pt x="205" y="46"/>
                    <a:pt x="159" y="0"/>
                    <a:pt x="102"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chemeClr val="tx1">
                    <a:lumMod val="75000"/>
                    <a:lumOff val="25000"/>
                  </a:schemeClr>
                </a:solidFill>
              </a:endParaRPr>
            </a:p>
          </p:txBody>
        </p:sp>
        <p:sp>
          <p:nvSpPr>
            <p:cNvPr id="13" name="Freeform 10"/>
            <p:cNvSpPr>
              <a:spLocks noChangeArrowheads="1"/>
            </p:cNvSpPr>
            <p:nvPr/>
          </p:nvSpPr>
          <p:spPr bwMode="auto">
            <a:xfrm>
              <a:off x="4227274" y="2463057"/>
              <a:ext cx="1287263" cy="1281156"/>
            </a:xfrm>
            <a:custGeom>
              <a:avLst/>
              <a:gdLst>
                <a:gd name="T0" fmla="*/ 103 w 205"/>
                <a:gd name="T1" fmla="*/ 0 h 205"/>
                <a:gd name="T2" fmla="*/ 0 w 205"/>
                <a:gd name="T3" fmla="*/ 102 h 205"/>
                <a:gd name="T4" fmla="*/ 102 w 205"/>
                <a:gd name="T5" fmla="*/ 205 h 205"/>
                <a:gd name="T6" fmla="*/ 205 w 205"/>
                <a:gd name="T7" fmla="*/ 103 h 205"/>
                <a:gd name="T8" fmla="*/ 103 w 205"/>
                <a:gd name="T9" fmla="*/ 0 h 205"/>
              </a:gdLst>
              <a:ahLst/>
              <a:cxnLst>
                <a:cxn ang="0">
                  <a:pos x="T0" y="T1"/>
                </a:cxn>
                <a:cxn ang="0">
                  <a:pos x="T2" y="T3"/>
                </a:cxn>
                <a:cxn ang="0">
                  <a:pos x="T4" y="T5"/>
                </a:cxn>
                <a:cxn ang="0">
                  <a:pos x="T6" y="T7"/>
                </a:cxn>
                <a:cxn ang="0">
                  <a:pos x="T8" y="T9"/>
                </a:cxn>
              </a:cxnLst>
              <a:rect l="0" t="0" r="r" b="b"/>
              <a:pathLst>
                <a:path w="205" h="205">
                  <a:moveTo>
                    <a:pt x="103" y="0"/>
                  </a:moveTo>
                  <a:cubicBezTo>
                    <a:pt x="46" y="0"/>
                    <a:pt x="0" y="46"/>
                    <a:pt x="0" y="102"/>
                  </a:cubicBezTo>
                  <a:cubicBezTo>
                    <a:pt x="0" y="159"/>
                    <a:pt x="46" y="205"/>
                    <a:pt x="102" y="205"/>
                  </a:cubicBezTo>
                  <a:cubicBezTo>
                    <a:pt x="159" y="205"/>
                    <a:pt x="205" y="159"/>
                    <a:pt x="205" y="103"/>
                  </a:cubicBezTo>
                  <a:cubicBezTo>
                    <a:pt x="205" y="46"/>
                    <a:pt x="159" y="0"/>
                    <a:pt x="103"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chemeClr val="tx1">
                    <a:lumMod val="75000"/>
                    <a:lumOff val="25000"/>
                  </a:schemeClr>
                </a:solidFill>
              </a:endParaRPr>
            </a:p>
          </p:txBody>
        </p:sp>
        <p:sp>
          <p:nvSpPr>
            <p:cNvPr id="18" name="文本框 21"/>
            <p:cNvSpPr txBox="1">
              <a:spLocks noChangeArrowheads="1"/>
            </p:cNvSpPr>
            <p:nvPr/>
          </p:nvSpPr>
          <p:spPr bwMode="auto">
            <a:xfrm>
              <a:off x="1687603" y="2791332"/>
              <a:ext cx="1196789" cy="68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tx1">
                      <a:lumMod val="75000"/>
                      <a:lumOff val="25000"/>
                    </a:schemeClr>
                  </a:solidFill>
                </a:rPr>
                <a:t>Add your title here</a:t>
              </a:r>
              <a:endParaRPr lang="zh-CN" altLang="en-US" dirty="0">
                <a:solidFill>
                  <a:schemeClr val="tx1">
                    <a:lumMod val="75000"/>
                    <a:lumOff val="25000"/>
                  </a:schemeClr>
                </a:solidFill>
              </a:endParaRPr>
            </a:p>
          </p:txBody>
        </p:sp>
        <p:sp>
          <p:nvSpPr>
            <p:cNvPr id="19" name="文本框 22"/>
            <p:cNvSpPr txBox="1">
              <a:spLocks noChangeArrowheads="1"/>
            </p:cNvSpPr>
            <p:nvPr/>
          </p:nvSpPr>
          <p:spPr bwMode="auto">
            <a:xfrm>
              <a:off x="4296710" y="2791332"/>
              <a:ext cx="1196789" cy="68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tx1">
                      <a:lumMod val="75000"/>
                      <a:lumOff val="25000"/>
                    </a:schemeClr>
                  </a:solidFill>
                </a:rPr>
                <a:t>Add your title here</a:t>
              </a:r>
              <a:endParaRPr lang="zh-CN" altLang="en-US">
                <a:solidFill>
                  <a:schemeClr val="tx1">
                    <a:lumMod val="75000"/>
                    <a:lumOff val="25000"/>
                  </a:schemeClr>
                </a:solidFill>
              </a:endParaRPr>
            </a:p>
          </p:txBody>
        </p:sp>
        <p:sp>
          <p:nvSpPr>
            <p:cNvPr id="20" name="文本框 23"/>
            <p:cNvSpPr txBox="1">
              <a:spLocks noChangeArrowheads="1"/>
            </p:cNvSpPr>
            <p:nvPr/>
          </p:nvSpPr>
          <p:spPr bwMode="auto">
            <a:xfrm>
              <a:off x="2982805" y="5022797"/>
              <a:ext cx="1196789" cy="68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tx1">
                      <a:lumMod val="75000"/>
                      <a:lumOff val="25000"/>
                    </a:schemeClr>
                  </a:solidFill>
                </a:rPr>
                <a:t>Add your title here</a:t>
              </a:r>
              <a:endParaRPr lang="zh-CN" altLang="en-US">
                <a:solidFill>
                  <a:schemeClr val="tx1">
                    <a:lumMod val="75000"/>
                    <a:lumOff val="25000"/>
                  </a:schemeClr>
                </a:solidFill>
              </a:endParaRPr>
            </a:p>
          </p:txBody>
        </p:sp>
      </p:grpSp>
      <p:sp>
        <p:nvSpPr>
          <p:cNvPr id="21" name="文本框 24"/>
          <p:cNvSpPr txBox="1">
            <a:spLocks noChangeArrowheads="1"/>
          </p:cNvSpPr>
          <p:nvPr/>
        </p:nvSpPr>
        <p:spPr bwMode="auto">
          <a:xfrm>
            <a:off x="7313613" y="2401888"/>
            <a:ext cx="3452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38"/>
          <p:cNvSpPr txBox="1">
            <a:spLocks noChangeArrowheads="1"/>
          </p:cNvSpPr>
          <p:nvPr/>
        </p:nvSpPr>
        <p:spPr bwMode="auto">
          <a:xfrm>
            <a:off x="7377113" y="3532188"/>
            <a:ext cx="33147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1200">
                <a:solidFill>
                  <a:schemeClr val="tx1">
                    <a:lumMod val="75000"/>
                    <a:lumOff val="25000"/>
                  </a:schemeClr>
                </a:solidFill>
                <a:latin typeface="Arial" panose="020B0604020202020204" pitchFamily="34" charset="0"/>
              </a:rPr>
              <a:t>PowerPoint offers word processing, outlining, drawing, graphing, and presentation management tools all designed to be easy to use and learn. </a:t>
            </a:r>
            <a:endParaRPr lang="en-US" altLang="zh-CN" sz="1200">
              <a:solidFill>
                <a:schemeClr val="tx1">
                  <a:lumMod val="75000"/>
                  <a:lumOff val="25000"/>
                </a:schemeClr>
              </a:solidFill>
              <a:latin typeface="Arial" panose="020B0604020202020204" pitchFamily="34" charset="0"/>
            </a:endParaRPr>
          </a:p>
        </p:txBody>
      </p:sp>
      <p:sp>
        <p:nvSpPr>
          <p:cNvPr id="23" name="文本框 26"/>
          <p:cNvSpPr txBox="1">
            <a:spLocks noChangeArrowheads="1"/>
          </p:cNvSpPr>
          <p:nvPr/>
        </p:nvSpPr>
        <p:spPr bwMode="auto">
          <a:xfrm>
            <a:off x="7313613" y="4364038"/>
            <a:ext cx="345281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6762750" y="2405063"/>
            <a:ext cx="0" cy="3079750"/>
          </a:xfrm>
          <a:prstGeom prst="line">
            <a:avLst/>
          </a:prstGeom>
          <a:ln w="28575">
            <a:solidFill>
              <a:srgbClr val="559E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19" name="文本框 21"/>
          <p:cNvSpPr txBox="1">
            <a:spLocks noChangeArrowheads="1"/>
          </p:cNvSpPr>
          <p:nvPr/>
        </p:nvSpPr>
        <p:spPr bwMode="auto">
          <a:xfrm>
            <a:off x="3335338" y="2717736"/>
            <a:ext cx="18161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5400" dirty="0">
                <a:solidFill>
                  <a:srgbClr val="559E67"/>
                </a:solidFill>
                <a:latin typeface="微软雅黑" panose="020B0503020204020204" pitchFamily="34" charset="-122"/>
                <a:ea typeface="微软雅黑" panose="020B0503020204020204" pitchFamily="34" charset="-122"/>
              </a:rPr>
              <a:t>目录</a:t>
            </a:r>
            <a:endParaRPr lang="zh-CN" altLang="en-US" sz="5400" dirty="0">
              <a:solidFill>
                <a:srgbClr val="559E67"/>
              </a:solidFill>
              <a:latin typeface="微软雅黑" panose="020B0503020204020204" pitchFamily="34" charset="-122"/>
              <a:ea typeface="微软雅黑" panose="020B0503020204020204" pitchFamily="34" charset="-122"/>
            </a:endParaRPr>
          </a:p>
        </p:txBody>
      </p:sp>
      <p:sp>
        <p:nvSpPr>
          <p:cNvPr id="20" name="文本框 22"/>
          <p:cNvSpPr txBox="1">
            <a:spLocks noChangeArrowheads="1"/>
          </p:cNvSpPr>
          <p:nvPr/>
        </p:nvSpPr>
        <p:spPr bwMode="auto">
          <a:xfrm>
            <a:off x="5285582" y="2132076"/>
            <a:ext cx="3379788"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2400" dirty="0" smtClean="0">
                <a:solidFill>
                  <a:srgbClr val="559E67"/>
                </a:solidFill>
                <a:latin typeface="微软雅黑" panose="020B0503020204020204" pitchFamily="34" charset="-122"/>
                <a:ea typeface="微软雅黑" panose="020B0503020204020204" pitchFamily="34" charset="-122"/>
              </a:rPr>
              <a:t>01</a:t>
            </a:r>
            <a:r>
              <a:rPr lang="en-US" altLang="zh-CN" sz="2400" dirty="0">
                <a:solidFill>
                  <a:srgbClr val="559E67"/>
                </a:solidFill>
                <a:latin typeface="微软雅黑" panose="020B0503020204020204" pitchFamily="34" charset="-122"/>
                <a:ea typeface="微软雅黑" panose="020B0503020204020204" pitchFamily="34" charset="-122"/>
              </a:rPr>
              <a:t>.</a:t>
            </a:r>
            <a:r>
              <a:rPr lang="zh-CN" altLang="en-US" sz="2400" dirty="0">
                <a:solidFill>
                  <a:srgbClr val="559E67"/>
                </a:solidFill>
                <a:latin typeface="微软雅黑" panose="020B0503020204020204" pitchFamily="34" charset="-122"/>
                <a:ea typeface="微软雅黑" panose="020B0503020204020204" pitchFamily="34" charset="-122"/>
              </a:rPr>
              <a:t>单击文本框输入标题</a:t>
            </a:r>
            <a:endParaRPr lang="en-US" altLang="zh-CN" sz="2400" dirty="0">
              <a:solidFill>
                <a:srgbClr val="559E67"/>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a:solidFill>
                  <a:srgbClr val="559E67"/>
                </a:solidFill>
                <a:latin typeface="微软雅黑" panose="020B0503020204020204" pitchFamily="34" charset="-122"/>
                <a:ea typeface="微软雅黑" panose="020B0503020204020204" pitchFamily="34" charset="-122"/>
              </a:rPr>
              <a:t>0</a:t>
            </a:r>
            <a:r>
              <a:rPr lang="en-US" altLang="zh-CN" sz="2400" dirty="0" smtClean="0">
                <a:solidFill>
                  <a:srgbClr val="559E67"/>
                </a:solidFill>
                <a:latin typeface="微软雅黑" panose="020B0503020204020204" pitchFamily="34" charset="-122"/>
                <a:ea typeface="微软雅黑" panose="020B0503020204020204" pitchFamily="34" charset="-122"/>
              </a:rPr>
              <a:t>2</a:t>
            </a:r>
            <a:r>
              <a:rPr lang="en-US" altLang="zh-CN" sz="2400" dirty="0">
                <a:solidFill>
                  <a:srgbClr val="559E67"/>
                </a:solidFill>
                <a:latin typeface="微软雅黑" panose="020B0503020204020204" pitchFamily="34" charset="-122"/>
                <a:ea typeface="微软雅黑" panose="020B0503020204020204" pitchFamily="34" charset="-122"/>
              </a:rPr>
              <a:t>.</a:t>
            </a:r>
            <a:r>
              <a:rPr lang="zh-CN" altLang="en-US" sz="2400" dirty="0">
                <a:solidFill>
                  <a:srgbClr val="559E67"/>
                </a:solidFill>
                <a:latin typeface="微软雅黑" panose="020B0503020204020204" pitchFamily="34" charset="-122"/>
                <a:ea typeface="微软雅黑" panose="020B0503020204020204" pitchFamily="34" charset="-122"/>
              </a:rPr>
              <a:t>单击文本框输入标题</a:t>
            </a:r>
            <a:endParaRPr lang="zh-CN" altLang="en-US" sz="2400" dirty="0">
              <a:solidFill>
                <a:srgbClr val="559E67"/>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559E67"/>
                </a:solidFill>
                <a:latin typeface="微软雅黑" panose="020B0503020204020204" pitchFamily="34" charset="-122"/>
                <a:ea typeface="微软雅黑" panose="020B0503020204020204" pitchFamily="34" charset="-122"/>
              </a:rPr>
              <a:t>03</a:t>
            </a:r>
            <a:r>
              <a:rPr lang="en-US" altLang="zh-CN" sz="2400" dirty="0">
                <a:solidFill>
                  <a:srgbClr val="559E67"/>
                </a:solidFill>
                <a:latin typeface="微软雅黑" panose="020B0503020204020204" pitchFamily="34" charset="-122"/>
                <a:ea typeface="微软雅黑" panose="020B0503020204020204" pitchFamily="34" charset="-122"/>
              </a:rPr>
              <a:t>.</a:t>
            </a:r>
            <a:r>
              <a:rPr lang="zh-CN" altLang="en-US" sz="2400" dirty="0">
                <a:solidFill>
                  <a:srgbClr val="559E67"/>
                </a:solidFill>
                <a:latin typeface="微软雅黑" panose="020B0503020204020204" pitchFamily="34" charset="-122"/>
                <a:ea typeface="微软雅黑" panose="020B0503020204020204" pitchFamily="34" charset="-122"/>
              </a:rPr>
              <a:t>单击文本框输入标题</a:t>
            </a:r>
            <a:endParaRPr lang="zh-CN" altLang="en-US" sz="2400" dirty="0">
              <a:solidFill>
                <a:srgbClr val="559E67"/>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559E67"/>
                </a:solidFill>
                <a:latin typeface="微软雅黑" panose="020B0503020204020204" pitchFamily="34" charset="-122"/>
                <a:ea typeface="微软雅黑" panose="020B0503020204020204" pitchFamily="34" charset="-122"/>
              </a:rPr>
              <a:t>04</a:t>
            </a:r>
            <a:r>
              <a:rPr lang="en-US" altLang="zh-CN" sz="2400" dirty="0">
                <a:solidFill>
                  <a:srgbClr val="559E67"/>
                </a:solidFill>
                <a:latin typeface="微软雅黑" panose="020B0503020204020204" pitchFamily="34" charset="-122"/>
                <a:ea typeface="微软雅黑" panose="020B0503020204020204" pitchFamily="34" charset="-122"/>
              </a:rPr>
              <a:t>.</a:t>
            </a:r>
            <a:r>
              <a:rPr lang="zh-CN" altLang="en-US" sz="2400" dirty="0">
                <a:solidFill>
                  <a:srgbClr val="559E67"/>
                </a:solidFill>
                <a:latin typeface="微软雅黑" panose="020B0503020204020204" pitchFamily="34" charset="-122"/>
                <a:ea typeface="微软雅黑" panose="020B0503020204020204" pitchFamily="34" charset="-122"/>
              </a:rPr>
              <a:t>单击文本框输入标题</a:t>
            </a:r>
            <a:endParaRPr lang="zh-CN" altLang="en-US" sz="2400" dirty="0">
              <a:solidFill>
                <a:srgbClr val="559E67"/>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559E67"/>
                </a:solidFill>
                <a:latin typeface="微软雅黑" panose="020B0503020204020204" pitchFamily="34" charset="-122"/>
                <a:ea typeface="微软雅黑" panose="020B0503020204020204" pitchFamily="34" charset="-122"/>
              </a:rPr>
              <a:t>05</a:t>
            </a:r>
            <a:r>
              <a:rPr lang="en-US" altLang="zh-CN" sz="2400" dirty="0">
                <a:solidFill>
                  <a:srgbClr val="559E67"/>
                </a:solidFill>
                <a:latin typeface="微软雅黑" panose="020B0503020204020204" pitchFamily="34" charset="-122"/>
                <a:ea typeface="微软雅黑" panose="020B0503020204020204" pitchFamily="34" charset="-122"/>
              </a:rPr>
              <a:t>.</a:t>
            </a:r>
            <a:r>
              <a:rPr lang="zh-CN" altLang="en-US" sz="2400" dirty="0">
                <a:solidFill>
                  <a:srgbClr val="559E67"/>
                </a:solidFill>
                <a:latin typeface="微软雅黑" panose="020B0503020204020204" pitchFamily="34" charset="-122"/>
                <a:ea typeface="微软雅黑" panose="020B0503020204020204" pitchFamily="34" charset="-122"/>
              </a:rPr>
              <a:t>单击文本框输入标题</a:t>
            </a:r>
            <a:endParaRPr lang="zh-CN" altLang="en-US" sz="2400" dirty="0">
              <a:solidFill>
                <a:srgbClr val="559E67"/>
              </a:solidFill>
              <a:latin typeface="微软雅黑" panose="020B0503020204020204" pitchFamily="34" charset="-122"/>
              <a:ea typeface="微软雅黑" panose="020B0503020204020204" pitchFamily="34" charset="-122"/>
            </a:endParaRPr>
          </a:p>
        </p:txBody>
      </p:sp>
      <p:sp>
        <p:nvSpPr>
          <p:cNvPr id="21" name="文本框 21"/>
          <p:cNvSpPr txBox="1">
            <a:spLocks noChangeArrowheads="1"/>
          </p:cNvSpPr>
          <p:nvPr/>
        </p:nvSpPr>
        <p:spPr bwMode="auto">
          <a:xfrm>
            <a:off x="3335338" y="3640074"/>
            <a:ext cx="1816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dirty="0" smtClean="0">
                <a:solidFill>
                  <a:srgbClr val="559E67"/>
                </a:solidFill>
                <a:latin typeface="微软雅黑" panose="020B0503020204020204" pitchFamily="34" charset="-122"/>
                <a:ea typeface="微软雅黑" panose="020B0503020204020204" pitchFamily="34" charset="-122"/>
              </a:rPr>
              <a:t>contents</a:t>
            </a:r>
            <a:endParaRPr lang="zh-CN" altLang="en-US" sz="2800" dirty="0">
              <a:solidFill>
                <a:srgbClr val="559E67"/>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13" name="文本框 18"/>
          <p:cNvSpPr txBox="1">
            <a:spLocks noChangeArrowheads="1"/>
          </p:cNvSpPr>
          <p:nvPr/>
        </p:nvSpPr>
        <p:spPr bwMode="auto">
          <a:xfrm>
            <a:off x="2628902" y="2497975"/>
            <a:ext cx="6934198"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1500" dirty="0" smtClean="0">
                <a:solidFill>
                  <a:srgbClr val="559E67"/>
                </a:solidFill>
                <a:latin typeface="Impact" panose="020B0806030902050204" pitchFamily="34" charset="0"/>
                <a:ea typeface="微软雅黑" panose="020B0503020204020204" pitchFamily="34" charset="-122"/>
              </a:rPr>
              <a:t>THANK YOU</a:t>
            </a:r>
            <a:endParaRPr lang="zh-CN" altLang="en-US" sz="11500" dirty="0">
              <a:solidFill>
                <a:srgbClr val="559E67"/>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7" name="矩形 16"/>
          <p:cNvSpPr>
            <a:spLocks noChangeArrowheads="1"/>
          </p:cNvSpPr>
          <p:nvPr/>
        </p:nvSpPr>
        <p:spPr bwMode="auto">
          <a:xfrm>
            <a:off x="4957763" y="3524250"/>
            <a:ext cx="22621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a:solidFill>
                  <a:srgbClr val="559E67"/>
                </a:solidFill>
                <a:latin typeface="微软雅黑" panose="020B0503020204020204" pitchFamily="34" charset="-122"/>
                <a:ea typeface="微软雅黑" panose="020B0503020204020204" pitchFamily="34" charset="-122"/>
              </a:rPr>
              <a:t>单击文本框输入标题</a:t>
            </a:r>
            <a:endParaRPr lang="en-US" altLang="zh-CN">
              <a:solidFill>
                <a:srgbClr val="559E67"/>
              </a:solidFill>
              <a:latin typeface="微软雅黑" panose="020B0503020204020204" pitchFamily="34" charset="-122"/>
              <a:ea typeface="微软雅黑" panose="020B0503020204020204" pitchFamily="34" charset="-122"/>
            </a:endParaRPr>
          </a:p>
        </p:txBody>
      </p:sp>
      <p:sp>
        <p:nvSpPr>
          <p:cNvPr id="8" name="文本框 17"/>
          <p:cNvSpPr txBox="1">
            <a:spLocks noChangeArrowheads="1"/>
          </p:cNvSpPr>
          <p:nvPr/>
        </p:nvSpPr>
        <p:spPr bwMode="auto">
          <a:xfrm>
            <a:off x="3967163" y="3983038"/>
            <a:ext cx="4243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559E67"/>
                </a:solidFill>
                <a:latin typeface="微软雅黑" panose="020B0503020204020204" pitchFamily="34" charset="-122"/>
                <a:ea typeface="微软雅黑" panose="020B0503020204020204" pitchFamily="34" charset="-122"/>
              </a:rPr>
              <a:t>Professional generation</a:t>
            </a:r>
            <a:endParaRPr lang="en-US" altLang="zh-CN">
              <a:solidFill>
                <a:srgbClr val="559E67"/>
              </a:solidFill>
              <a:latin typeface="微软雅黑" panose="020B0503020204020204" pitchFamily="34" charset="-122"/>
              <a:ea typeface="微软雅黑" panose="020B0503020204020204" pitchFamily="34" charset="-122"/>
            </a:endParaRPr>
          </a:p>
          <a:p>
            <a:pPr algn="ctr"/>
            <a:r>
              <a:rPr lang="en-US" altLang="zh-CN">
                <a:solidFill>
                  <a:srgbClr val="559E67"/>
                </a:solidFill>
                <a:latin typeface="微软雅黑" panose="020B0503020204020204" pitchFamily="34" charset="-122"/>
                <a:ea typeface="微软雅黑" panose="020B0503020204020204" pitchFamily="34" charset="-122"/>
              </a:rPr>
              <a:t> PowerPoint</a:t>
            </a:r>
            <a:endParaRPr lang="zh-CN" altLang="en-US">
              <a:solidFill>
                <a:srgbClr val="559E67"/>
              </a:solidFill>
              <a:latin typeface="微软雅黑" panose="020B0503020204020204" pitchFamily="34" charset="-122"/>
              <a:ea typeface="微软雅黑" panose="020B0503020204020204" pitchFamily="34" charset="-122"/>
            </a:endParaRPr>
          </a:p>
        </p:txBody>
      </p:sp>
      <p:sp>
        <p:nvSpPr>
          <p:cNvPr id="2" name="矩形 1"/>
          <p:cNvSpPr/>
          <p:nvPr/>
        </p:nvSpPr>
        <p:spPr>
          <a:xfrm>
            <a:off x="5607050" y="2389188"/>
            <a:ext cx="977900" cy="977900"/>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a:spLocks noChangeArrowheads="1"/>
          </p:cNvSpPr>
          <p:nvPr/>
        </p:nvSpPr>
        <p:spPr bwMode="auto">
          <a:xfrm>
            <a:off x="5478464" y="2418953"/>
            <a:ext cx="1290636" cy="923330"/>
          </a:xfrm>
          <a:prstGeom prst="rect">
            <a:avLst/>
          </a:prstGeom>
          <a:noFill/>
          <a:ln w="9525">
            <a:noFill/>
            <a:miter lim="800000"/>
          </a:ln>
        </p:spPr>
        <p:txBody>
          <a:bodyPr wrap="square">
            <a:spAutoFit/>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rPr>
              <a:t>01</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bg1"/>
                </a:solidFill>
                <a:latin typeface="微软雅黑" panose="020B0503020204020204" pitchFamily="34" charset="-122"/>
                <a:ea typeface="微软雅黑" panose="020B0503020204020204" pitchFamily="34" charset="-122"/>
              </a:rPr>
              <a:t>01</a:t>
            </a:r>
            <a:endParaRPr lang="zh-CN" altLang="en-US" sz="4400" b="1">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pic>
        <p:nvPicPr>
          <p:cNvPr id="18" name="图片 1"/>
          <p:cNvPicPr>
            <a:picLocks noChangeAspect="1" noChangeArrowheads="1"/>
          </p:cNvPicPr>
          <p:nvPr/>
        </p:nvPicPr>
        <p:blipFill>
          <a:blip r:embed="rId1">
            <a:extLst>
              <a:ext uri="{28A0092B-C50C-407E-A947-70E740481C1C}">
                <a14:useLocalDpi xmlns:a14="http://schemas.microsoft.com/office/drawing/2010/main" val="0"/>
              </a:ext>
            </a:extLst>
          </a:blip>
          <a:srcRect l="17160"/>
          <a:stretch>
            <a:fillRect/>
          </a:stretch>
        </p:blipFill>
        <p:spPr bwMode="auto">
          <a:xfrm>
            <a:off x="1490663" y="2373313"/>
            <a:ext cx="4141787" cy="3125787"/>
          </a:xfrm>
          <a:prstGeom prst="rect">
            <a:avLst/>
          </a:prstGeom>
          <a:noFill/>
          <a:ln w="28575">
            <a:solidFill>
              <a:srgbClr val="6A9C4E"/>
            </a:solidFill>
            <a:round/>
          </a:ln>
          <a:extLst>
            <a:ext uri="{909E8E84-426E-40DD-AFC4-6F175D3DCCD1}">
              <a14:hiddenFill xmlns:a14="http://schemas.microsoft.com/office/drawing/2010/main">
                <a:solidFill>
                  <a:srgbClr val="FFFFFF"/>
                </a:solidFill>
              </a14:hiddenFill>
            </a:ext>
          </a:extLst>
        </p:spPr>
      </p:pic>
      <p:sp>
        <p:nvSpPr>
          <p:cNvPr id="19" name="文本框 26"/>
          <p:cNvSpPr txBox="1">
            <a:spLocks noChangeArrowheads="1"/>
          </p:cNvSpPr>
          <p:nvPr/>
        </p:nvSpPr>
        <p:spPr bwMode="auto">
          <a:xfrm>
            <a:off x="7186613" y="2474913"/>
            <a:ext cx="3452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0" name="TextBox 38"/>
          <p:cNvSpPr txBox="1">
            <a:spLocks noChangeArrowheads="1"/>
          </p:cNvSpPr>
          <p:nvPr/>
        </p:nvSpPr>
        <p:spPr bwMode="auto">
          <a:xfrm>
            <a:off x="7250113" y="3603625"/>
            <a:ext cx="33147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1200">
                <a:solidFill>
                  <a:srgbClr val="404040"/>
                </a:solidFill>
                <a:latin typeface="Arial" panose="020B0604020202020204" pitchFamily="34" charset="0"/>
              </a:rPr>
              <a:t>PowerPoint offers word processing, outlining, drawing, graphing, and presentation management tools all designed to be easy to use and learn. </a:t>
            </a:r>
            <a:endParaRPr lang="en-US" altLang="zh-CN" sz="1200">
              <a:solidFill>
                <a:srgbClr val="404040"/>
              </a:solidFill>
              <a:latin typeface="Arial" panose="020B0604020202020204" pitchFamily="34" charset="0"/>
            </a:endParaRPr>
          </a:p>
        </p:txBody>
      </p:sp>
      <p:sp>
        <p:nvSpPr>
          <p:cNvPr id="21" name="文本框 29"/>
          <p:cNvSpPr txBox="1">
            <a:spLocks noChangeArrowheads="1"/>
          </p:cNvSpPr>
          <p:nvPr/>
        </p:nvSpPr>
        <p:spPr bwMode="auto">
          <a:xfrm>
            <a:off x="7186613" y="4435475"/>
            <a:ext cx="3452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65888" y="2420938"/>
            <a:ext cx="0" cy="3030537"/>
          </a:xfrm>
          <a:prstGeom prst="line">
            <a:avLst/>
          </a:prstGeom>
          <a:ln w="28575">
            <a:solidFill>
              <a:srgbClr val="6A9C4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bg1"/>
                </a:solidFill>
                <a:latin typeface="微软雅黑" panose="020B0503020204020204" pitchFamily="34" charset="-122"/>
                <a:ea typeface="微软雅黑" panose="020B0503020204020204" pitchFamily="34" charset="-122"/>
              </a:rPr>
              <a:t>01</a:t>
            </a:r>
            <a:endParaRPr lang="zh-CN" altLang="en-US" sz="4400" b="1">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grpSp>
        <p:nvGrpSpPr>
          <p:cNvPr id="6" name="组合 9"/>
          <p:cNvGrpSpPr/>
          <p:nvPr/>
        </p:nvGrpSpPr>
        <p:grpSpPr bwMode="auto">
          <a:xfrm>
            <a:off x="1128713" y="2327275"/>
            <a:ext cx="9869487" cy="3752850"/>
            <a:chOff x="997172" y="2277866"/>
            <a:chExt cx="10133112" cy="3852083"/>
          </a:xfrm>
        </p:grpSpPr>
        <p:sp>
          <p:nvSpPr>
            <p:cNvPr id="7" name="Teardrop 6"/>
            <p:cNvSpPr/>
            <p:nvPr/>
          </p:nvSpPr>
          <p:spPr>
            <a:xfrm rot="8100000">
              <a:off x="6460610" y="2688494"/>
              <a:ext cx="1895578" cy="1895082"/>
            </a:xfrm>
            <a:prstGeom prst="teardrop">
              <a:avLst/>
            </a:prstGeom>
            <a:solidFill>
              <a:srgbClr val="559E67"/>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8" name="Flowchart: Merge 7"/>
            <p:cNvSpPr/>
            <p:nvPr/>
          </p:nvSpPr>
          <p:spPr>
            <a:xfrm>
              <a:off x="7106052" y="4458106"/>
              <a:ext cx="604694" cy="338931"/>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9" name="Teardrop 9"/>
            <p:cNvSpPr/>
            <p:nvPr/>
          </p:nvSpPr>
          <p:spPr>
            <a:xfrm rot="18900000">
              <a:off x="9107574" y="3820981"/>
              <a:ext cx="1895578" cy="1895081"/>
            </a:xfrm>
            <a:prstGeom prst="teardrop">
              <a:avLst/>
            </a:prstGeom>
            <a:solidFill>
              <a:srgbClr val="559E67"/>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10" name="Flowchart: Merge 10"/>
            <p:cNvSpPr/>
            <p:nvPr/>
          </p:nvSpPr>
          <p:spPr>
            <a:xfrm rot="10800000">
              <a:off x="9753016" y="3591224"/>
              <a:ext cx="604694" cy="338931"/>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11" name="Teardrop 13"/>
            <p:cNvSpPr/>
            <p:nvPr/>
          </p:nvSpPr>
          <p:spPr>
            <a:xfrm rot="8100000">
              <a:off x="1112895" y="2688494"/>
              <a:ext cx="1895579" cy="1895082"/>
            </a:xfrm>
            <a:prstGeom prst="teardrop">
              <a:avLst/>
            </a:prstGeom>
            <a:solidFill>
              <a:srgbClr val="559E67"/>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12" name="Flowchart: Merge 15"/>
            <p:cNvSpPr/>
            <p:nvPr/>
          </p:nvSpPr>
          <p:spPr>
            <a:xfrm>
              <a:off x="1759967" y="4458106"/>
              <a:ext cx="603064" cy="338931"/>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13" name="Teardrop 18"/>
            <p:cNvSpPr/>
            <p:nvPr/>
          </p:nvSpPr>
          <p:spPr>
            <a:xfrm rot="18900000">
              <a:off x="3771268" y="3820981"/>
              <a:ext cx="1893948" cy="1895081"/>
            </a:xfrm>
            <a:prstGeom prst="teardrop">
              <a:avLst/>
            </a:prstGeom>
            <a:solidFill>
              <a:srgbClr val="559E67"/>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18" name="Flowchart: Merge 19"/>
            <p:cNvSpPr/>
            <p:nvPr/>
          </p:nvSpPr>
          <p:spPr>
            <a:xfrm rot="10800000">
              <a:off x="4415080" y="3591224"/>
              <a:ext cx="604695" cy="338931"/>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bg1"/>
                </a:solidFill>
              </a:endParaRPr>
            </a:p>
          </p:txBody>
        </p:sp>
        <p:sp>
          <p:nvSpPr>
            <p:cNvPr id="19" name="文本框 18"/>
            <p:cNvSpPr txBox="1">
              <a:spLocks noChangeArrowheads="1"/>
            </p:cNvSpPr>
            <p:nvPr/>
          </p:nvSpPr>
          <p:spPr bwMode="auto">
            <a:xfrm>
              <a:off x="997172" y="5324236"/>
              <a:ext cx="2162190" cy="80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0" name="文本框 19"/>
            <p:cNvSpPr txBox="1">
              <a:spLocks noChangeArrowheads="1"/>
            </p:cNvSpPr>
            <p:nvPr/>
          </p:nvSpPr>
          <p:spPr bwMode="auto">
            <a:xfrm>
              <a:off x="1398393" y="5026023"/>
              <a:ext cx="13597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1" name="文本框 20"/>
            <p:cNvSpPr txBox="1">
              <a:spLocks noChangeArrowheads="1"/>
            </p:cNvSpPr>
            <p:nvPr/>
          </p:nvSpPr>
          <p:spPr bwMode="auto">
            <a:xfrm>
              <a:off x="6345918" y="5324235"/>
              <a:ext cx="2162190" cy="80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2" name="文本框 21"/>
            <p:cNvSpPr txBox="1">
              <a:spLocks noChangeArrowheads="1"/>
            </p:cNvSpPr>
            <p:nvPr/>
          </p:nvSpPr>
          <p:spPr bwMode="auto">
            <a:xfrm>
              <a:off x="6747139" y="5026023"/>
              <a:ext cx="13597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3" name="文本框 22"/>
            <p:cNvSpPr txBox="1">
              <a:spLocks noChangeArrowheads="1"/>
            </p:cNvSpPr>
            <p:nvPr/>
          </p:nvSpPr>
          <p:spPr bwMode="auto">
            <a:xfrm>
              <a:off x="3619348" y="2576079"/>
              <a:ext cx="2162190" cy="80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4020569" y="2277866"/>
              <a:ext cx="13597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8968093" y="2576079"/>
              <a:ext cx="2162191" cy="80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6" name="文本框 25"/>
            <p:cNvSpPr txBox="1">
              <a:spLocks noChangeArrowheads="1"/>
            </p:cNvSpPr>
            <p:nvPr/>
          </p:nvSpPr>
          <p:spPr bwMode="auto">
            <a:xfrm>
              <a:off x="9369315" y="2277866"/>
              <a:ext cx="13597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7" name="文本框 26"/>
            <p:cNvSpPr txBox="1">
              <a:spLocks noChangeArrowheads="1"/>
            </p:cNvSpPr>
            <p:nvPr/>
          </p:nvSpPr>
          <p:spPr bwMode="auto">
            <a:xfrm>
              <a:off x="1552560" y="3429000"/>
              <a:ext cx="1065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Add title</a:t>
              </a:r>
              <a:endParaRPr lang="zh-CN" altLang="en-US">
                <a:solidFill>
                  <a:schemeClr val="bg1"/>
                </a:solidFill>
              </a:endParaRPr>
            </a:p>
          </p:txBody>
        </p:sp>
        <p:sp>
          <p:nvSpPr>
            <p:cNvPr id="28" name="文本框 27"/>
            <p:cNvSpPr txBox="1">
              <a:spLocks noChangeArrowheads="1"/>
            </p:cNvSpPr>
            <p:nvPr/>
          </p:nvSpPr>
          <p:spPr bwMode="auto">
            <a:xfrm>
              <a:off x="6894476" y="3429000"/>
              <a:ext cx="1065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Add title</a:t>
              </a:r>
              <a:endParaRPr lang="zh-CN" altLang="en-US">
                <a:solidFill>
                  <a:schemeClr val="bg1"/>
                </a:solidFill>
              </a:endParaRPr>
            </a:p>
          </p:txBody>
        </p:sp>
        <p:sp>
          <p:nvSpPr>
            <p:cNvPr id="29" name="文本框 28"/>
            <p:cNvSpPr txBox="1">
              <a:spLocks noChangeArrowheads="1"/>
            </p:cNvSpPr>
            <p:nvPr/>
          </p:nvSpPr>
          <p:spPr bwMode="auto">
            <a:xfrm>
              <a:off x="4183178" y="4532192"/>
              <a:ext cx="1065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Add title</a:t>
              </a:r>
              <a:endParaRPr lang="zh-CN" altLang="en-US">
                <a:solidFill>
                  <a:schemeClr val="bg1"/>
                </a:solidFill>
              </a:endParaRPr>
            </a:p>
          </p:txBody>
        </p:sp>
        <p:sp>
          <p:nvSpPr>
            <p:cNvPr id="30" name="文本框 29"/>
            <p:cNvSpPr txBox="1">
              <a:spLocks noChangeArrowheads="1"/>
            </p:cNvSpPr>
            <p:nvPr/>
          </p:nvSpPr>
          <p:spPr bwMode="auto">
            <a:xfrm>
              <a:off x="9525094" y="4532192"/>
              <a:ext cx="1065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Add title</a:t>
              </a:r>
              <a:endParaRPr lang="zh-CN" altLang="en-US">
                <a:solidFill>
                  <a:schemeClr val="bg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bg1"/>
                </a:solidFill>
                <a:latin typeface="微软雅黑" panose="020B0503020204020204" pitchFamily="34" charset="-122"/>
                <a:ea typeface="微软雅黑" panose="020B0503020204020204" pitchFamily="34" charset="-122"/>
              </a:rPr>
              <a:t>01</a:t>
            </a:r>
            <a:endParaRPr lang="zh-CN" altLang="en-US" sz="4400" b="1">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6" name="AutoShape 3"/>
          <p:cNvSpPr>
            <a:spLocks noChangeAspect="1" noChangeArrowheads="1" noTextEdit="1"/>
          </p:cNvSpPr>
          <p:nvPr/>
        </p:nvSpPr>
        <p:spPr bwMode="auto">
          <a:xfrm>
            <a:off x="0" y="1568450"/>
            <a:ext cx="56515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solidFill>
                <a:srgbClr val="404040"/>
              </a:solidFill>
            </a:endParaRPr>
          </a:p>
        </p:txBody>
      </p:sp>
      <p:sp>
        <p:nvSpPr>
          <p:cNvPr id="7" name="Freeform 5"/>
          <p:cNvSpPr>
            <a:spLocks noChangeArrowheads="1"/>
          </p:cNvSpPr>
          <p:nvPr/>
        </p:nvSpPr>
        <p:spPr bwMode="auto">
          <a:xfrm>
            <a:off x="3175" y="4433888"/>
            <a:ext cx="2549525" cy="1768475"/>
          </a:xfrm>
          <a:custGeom>
            <a:avLst/>
            <a:gdLst>
              <a:gd name="T0" fmla="*/ 1247 w 1247"/>
              <a:gd name="T1" fmla="*/ 0 h 865"/>
              <a:gd name="T2" fmla="*/ 1247 w 1247"/>
              <a:gd name="T3" fmla="*/ 321 h 865"/>
              <a:gd name="T4" fmla="*/ 0 w 1247"/>
              <a:gd name="T5" fmla="*/ 865 h 865"/>
              <a:gd name="T6" fmla="*/ 0 w 1247"/>
              <a:gd name="T7" fmla="*/ 299 h 865"/>
              <a:gd name="T8" fmla="*/ 1247 w 1247"/>
              <a:gd name="T9" fmla="*/ 0 h 865"/>
            </a:gdLst>
            <a:ahLst/>
            <a:cxnLst>
              <a:cxn ang="0">
                <a:pos x="T0" y="T1"/>
              </a:cxn>
              <a:cxn ang="0">
                <a:pos x="T2" y="T3"/>
              </a:cxn>
              <a:cxn ang="0">
                <a:pos x="T4" y="T5"/>
              </a:cxn>
              <a:cxn ang="0">
                <a:pos x="T6" y="T7"/>
              </a:cxn>
              <a:cxn ang="0">
                <a:pos x="T8" y="T9"/>
              </a:cxn>
            </a:cxnLst>
            <a:rect l="0" t="0" r="r" b="b"/>
            <a:pathLst>
              <a:path w="1247" h="865">
                <a:moveTo>
                  <a:pt x="1247" y="0"/>
                </a:moveTo>
                <a:lnTo>
                  <a:pt x="1247" y="321"/>
                </a:lnTo>
                <a:lnTo>
                  <a:pt x="0" y="865"/>
                </a:lnTo>
                <a:lnTo>
                  <a:pt x="0" y="299"/>
                </a:lnTo>
                <a:lnTo>
                  <a:pt x="1247" y="0"/>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8" name="Freeform 6"/>
          <p:cNvSpPr>
            <a:spLocks noChangeArrowheads="1"/>
          </p:cNvSpPr>
          <p:nvPr/>
        </p:nvSpPr>
        <p:spPr bwMode="auto">
          <a:xfrm>
            <a:off x="3175" y="3776663"/>
            <a:ext cx="2549525" cy="1268412"/>
          </a:xfrm>
          <a:custGeom>
            <a:avLst/>
            <a:gdLst>
              <a:gd name="T0" fmla="*/ 1247 w 1247"/>
              <a:gd name="T1" fmla="*/ 0 h 621"/>
              <a:gd name="T2" fmla="*/ 1247 w 1247"/>
              <a:gd name="T3" fmla="*/ 322 h 621"/>
              <a:gd name="T4" fmla="*/ 0 w 1247"/>
              <a:gd name="T5" fmla="*/ 621 h 621"/>
              <a:gd name="T6" fmla="*/ 0 w 1247"/>
              <a:gd name="T7" fmla="*/ 53 h 621"/>
              <a:gd name="T8" fmla="*/ 1247 w 1247"/>
              <a:gd name="T9" fmla="*/ 0 h 621"/>
            </a:gdLst>
            <a:ahLst/>
            <a:cxnLst>
              <a:cxn ang="0">
                <a:pos x="T0" y="T1"/>
              </a:cxn>
              <a:cxn ang="0">
                <a:pos x="T2" y="T3"/>
              </a:cxn>
              <a:cxn ang="0">
                <a:pos x="T4" y="T5"/>
              </a:cxn>
              <a:cxn ang="0">
                <a:pos x="T6" y="T7"/>
              </a:cxn>
              <a:cxn ang="0">
                <a:pos x="T8" y="T9"/>
              </a:cxn>
            </a:cxnLst>
            <a:rect l="0" t="0" r="r" b="b"/>
            <a:pathLst>
              <a:path w="1247" h="621">
                <a:moveTo>
                  <a:pt x="1247" y="0"/>
                </a:moveTo>
                <a:lnTo>
                  <a:pt x="1247" y="322"/>
                </a:lnTo>
                <a:lnTo>
                  <a:pt x="0" y="621"/>
                </a:lnTo>
                <a:lnTo>
                  <a:pt x="0" y="53"/>
                </a:lnTo>
                <a:lnTo>
                  <a:pt x="1247" y="0"/>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9" name="Freeform 7"/>
          <p:cNvSpPr>
            <a:spLocks noChangeArrowheads="1"/>
          </p:cNvSpPr>
          <p:nvPr/>
        </p:nvSpPr>
        <p:spPr bwMode="auto">
          <a:xfrm>
            <a:off x="3175" y="2728913"/>
            <a:ext cx="2549525" cy="1155700"/>
          </a:xfrm>
          <a:custGeom>
            <a:avLst/>
            <a:gdLst>
              <a:gd name="T0" fmla="*/ 1247 w 1247"/>
              <a:gd name="T1" fmla="*/ 189 h 565"/>
              <a:gd name="T2" fmla="*/ 1247 w 1247"/>
              <a:gd name="T3" fmla="*/ 512 h 565"/>
              <a:gd name="T4" fmla="*/ 0 w 1247"/>
              <a:gd name="T5" fmla="*/ 565 h 565"/>
              <a:gd name="T6" fmla="*/ 0 w 1247"/>
              <a:gd name="T7" fmla="*/ 0 h 565"/>
              <a:gd name="T8" fmla="*/ 1247 w 1247"/>
              <a:gd name="T9" fmla="*/ 189 h 565"/>
            </a:gdLst>
            <a:ahLst/>
            <a:cxnLst>
              <a:cxn ang="0">
                <a:pos x="T0" y="T1"/>
              </a:cxn>
              <a:cxn ang="0">
                <a:pos x="T2" y="T3"/>
              </a:cxn>
              <a:cxn ang="0">
                <a:pos x="T4" y="T5"/>
              </a:cxn>
              <a:cxn ang="0">
                <a:pos x="T6" y="T7"/>
              </a:cxn>
              <a:cxn ang="0">
                <a:pos x="T8" y="T9"/>
              </a:cxn>
            </a:cxnLst>
            <a:rect l="0" t="0" r="r" b="b"/>
            <a:pathLst>
              <a:path w="1247" h="565">
                <a:moveTo>
                  <a:pt x="1247" y="189"/>
                </a:moveTo>
                <a:lnTo>
                  <a:pt x="1247" y="512"/>
                </a:lnTo>
                <a:lnTo>
                  <a:pt x="0" y="565"/>
                </a:lnTo>
                <a:lnTo>
                  <a:pt x="0" y="0"/>
                </a:lnTo>
                <a:lnTo>
                  <a:pt x="1247" y="189"/>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0" name="Freeform 8"/>
          <p:cNvSpPr>
            <a:spLocks noChangeArrowheads="1"/>
          </p:cNvSpPr>
          <p:nvPr/>
        </p:nvSpPr>
        <p:spPr bwMode="auto">
          <a:xfrm>
            <a:off x="3175" y="1568450"/>
            <a:ext cx="2549525" cy="1547813"/>
          </a:xfrm>
          <a:custGeom>
            <a:avLst/>
            <a:gdLst>
              <a:gd name="T0" fmla="*/ 1247 w 1247"/>
              <a:gd name="T1" fmla="*/ 437 h 757"/>
              <a:gd name="T2" fmla="*/ 1247 w 1247"/>
              <a:gd name="T3" fmla="*/ 757 h 757"/>
              <a:gd name="T4" fmla="*/ 0 w 1247"/>
              <a:gd name="T5" fmla="*/ 568 h 757"/>
              <a:gd name="T6" fmla="*/ 0 w 1247"/>
              <a:gd name="T7" fmla="*/ 0 h 757"/>
              <a:gd name="T8" fmla="*/ 1247 w 1247"/>
              <a:gd name="T9" fmla="*/ 437 h 757"/>
            </a:gdLst>
            <a:ahLst/>
            <a:cxnLst>
              <a:cxn ang="0">
                <a:pos x="T0" y="T1"/>
              </a:cxn>
              <a:cxn ang="0">
                <a:pos x="T2" y="T3"/>
              </a:cxn>
              <a:cxn ang="0">
                <a:pos x="T4" y="T5"/>
              </a:cxn>
              <a:cxn ang="0">
                <a:pos x="T6" y="T7"/>
              </a:cxn>
              <a:cxn ang="0">
                <a:pos x="T8" y="T9"/>
              </a:cxn>
            </a:cxnLst>
            <a:rect l="0" t="0" r="r" b="b"/>
            <a:pathLst>
              <a:path w="1247" h="757">
                <a:moveTo>
                  <a:pt x="1247" y="437"/>
                </a:moveTo>
                <a:lnTo>
                  <a:pt x="1247" y="757"/>
                </a:lnTo>
                <a:lnTo>
                  <a:pt x="0" y="568"/>
                </a:lnTo>
                <a:lnTo>
                  <a:pt x="0" y="0"/>
                </a:lnTo>
                <a:lnTo>
                  <a:pt x="1247" y="437"/>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1" name="Freeform 9"/>
          <p:cNvSpPr>
            <a:spLocks noChangeArrowheads="1"/>
          </p:cNvSpPr>
          <p:nvPr/>
        </p:nvSpPr>
        <p:spPr bwMode="auto">
          <a:xfrm>
            <a:off x="2547938" y="4433888"/>
            <a:ext cx="2608262" cy="657225"/>
          </a:xfrm>
          <a:custGeom>
            <a:avLst/>
            <a:gdLst>
              <a:gd name="T0" fmla="*/ 1180 w 1276"/>
              <a:gd name="T1" fmla="*/ 0 h 321"/>
              <a:gd name="T2" fmla="*/ 1276 w 1276"/>
              <a:gd name="T3" fmla="*/ 159 h 321"/>
              <a:gd name="T4" fmla="*/ 1180 w 1276"/>
              <a:gd name="T5" fmla="*/ 321 h 321"/>
              <a:gd name="T6" fmla="*/ 589 w 1276"/>
              <a:gd name="T7" fmla="*/ 321 h 321"/>
              <a:gd name="T8" fmla="*/ 0 w 1276"/>
              <a:gd name="T9" fmla="*/ 321 h 321"/>
              <a:gd name="T10" fmla="*/ 0 w 1276"/>
              <a:gd name="T11" fmla="*/ 159 h 321"/>
              <a:gd name="T12" fmla="*/ 0 w 1276"/>
              <a:gd name="T13" fmla="*/ 0 h 321"/>
              <a:gd name="T14" fmla="*/ 589 w 1276"/>
              <a:gd name="T15" fmla="*/ 0 h 321"/>
              <a:gd name="T16" fmla="*/ 1180 w 1276"/>
              <a:gd name="T1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6" h="321">
                <a:moveTo>
                  <a:pt x="1180" y="0"/>
                </a:moveTo>
                <a:lnTo>
                  <a:pt x="1276" y="159"/>
                </a:lnTo>
                <a:lnTo>
                  <a:pt x="1180" y="321"/>
                </a:lnTo>
                <a:lnTo>
                  <a:pt x="589" y="321"/>
                </a:lnTo>
                <a:lnTo>
                  <a:pt x="0" y="321"/>
                </a:lnTo>
                <a:lnTo>
                  <a:pt x="0" y="159"/>
                </a:lnTo>
                <a:lnTo>
                  <a:pt x="0" y="0"/>
                </a:lnTo>
                <a:lnTo>
                  <a:pt x="589" y="0"/>
                </a:lnTo>
                <a:lnTo>
                  <a:pt x="1180" y="0"/>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2" name="Freeform 10"/>
          <p:cNvSpPr>
            <a:spLocks noChangeArrowheads="1"/>
          </p:cNvSpPr>
          <p:nvPr/>
        </p:nvSpPr>
        <p:spPr bwMode="auto">
          <a:xfrm>
            <a:off x="2547938" y="3776663"/>
            <a:ext cx="3098800" cy="657225"/>
          </a:xfrm>
          <a:custGeom>
            <a:avLst/>
            <a:gdLst>
              <a:gd name="T0" fmla="*/ 1420 w 1516"/>
              <a:gd name="T1" fmla="*/ 0 h 322"/>
              <a:gd name="T2" fmla="*/ 1516 w 1516"/>
              <a:gd name="T3" fmla="*/ 161 h 322"/>
              <a:gd name="T4" fmla="*/ 1420 w 1516"/>
              <a:gd name="T5" fmla="*/ 322 h 322"/>
              <a:gd name="T6" fmla="*/ 711 w 1516"/>
              <a:gd name="T7" fmla="*/ 322 h 322"/>
              <a:gd name="T8" fmla="*/ 0 w 1516"/>
              <a:gd name="T9" fmla="*/ 322 h 322"/>
              <a:gd name="T10" fmla="*/ 0 w 1516"/>
              <a:gd name="T11" fmla="*/ 161 h 322"/>
              <a:gd name="T12" fmla="*/ 0 w 1516"/>
              <a:gd name="T13" fmla="*/ 0 h 322"/>
              <a:gd name="T14" fmla="*/ 711 w 1516"/>
              <a:gd name="T15" fmla="*/ 0 h 322"/>
              <a:gd name="T16" fmla="*/ 1420 w 1516"/>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322">
                <a:moveTo>
                  <a:pt x="1420" y="0"/>
                </a:moveTo>
                <a:lnTo>
                  <a:pt x="1516" y="161"/>
                </a:lnTo>
                <a:lnTo>
                  <a:pt x="1420" y="322"/>
                </a:lnTo>
                <a:lnTo>
                  <a:pt x="711" y="322"/>
                </a:lnTo>
                <a:lnTo>
                  <a:pt x="0" y="322"/>
                </a:lnTo>
                <a:lnTo>
                  <a:pt x="0" y="161"/>
                </a:lnTo>
                <a:lnTo>
                  <a:pt x="0" y="0"/>
                </a:lnTo>
                <a:lnTo>
                  <a:pt x="711" y="0"/>
                </a:lnTo>
                <a:lnTo>
                  <a:pt x="1420" y="0"/>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3" name="Freeform 11"/>
          <p:cNvSpPr>
            <a:spLocks noChangeArrowheads="1"/>
          </p:cNvSpPr>
          <p:nvPr/>
        </p:nvSpPr>
        <p:spPr bwMode="auto">
          <a:xfrm>
            <a:off x="2547938" y="3116263"/>
            <a:ext cx="2255837" cy="660400"/>
          </a:xfrm>
          <a:custGeom>
            <a:avLst/>
            <a:gdLst>
              <a:gd name="T0" fmla="*/ 1006 w 1103"/>
              <a:gd name="T1" fmla="*/ 0 h 323"/>
              <a:gd name="T2" fmla="*/ 1103 w 1103"/>
              <a:gd name="T3" fmla="*/ 162 h 323"/>
              <a:gd name="T4" fmla="*/ 1006 w 1103"/>
              <a:gd name="T5" fmla="*/ 323 h 323"/>
              <a:gd name="T6" fmla="*/ 503 w 1103"/>
              <a:gd name="T7" fmla="*/ 323 h 323"/>
              <a:gd name="T8" fmla="*/ 0 w 1103"/>
              <a:gd name="T9" fmla="*/ 323 h 323"/>
              <a:gd name="T10" fmla="*/ 0 w 1103"/>
              <a:gd name="T11" fmla="*/ 162 h 323"/>
              <a:gd name="T12" fmla="*/ 0 w 1103"/>
              <a:gd name="T13" fmla="*/ 0 h 323"/>
              <a:gd name="T14" fmla="*/ 503 w 1103"/>
              <a:gd name="T15" fmla="*/ 0 h 323"/>
              <a:gd name="T16" fmla="*/ 1006 w 1103"/>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323">
                <a:moveTo>
                  <a:pt x="1006" y="0"/>
                </a:moveTo>
                <a:lnTo>
                  <a:pt x="1103" y="162"/>
                </a:lnTo>
                <a:lnTo>
                  <a:pt x="1006" y="323"/>
                </a:lnTo>
                <a:lnTo>
                  <a:pt x="503" y="323"/>
                </a:lnTo>
                <a:lnTo>
                  <a:pt x="0" y="323"/>
                </a:lnTo>
                <a:lnTo>
                  <a:pt x="0" y="162"/>
                </a:lnTo>
                <a:lnTo>
                  <a:pt x="0" y="0"/>
                </a:lnTo>
                <a:lnTo>
                  <a:pt x="503" y="0"/>
                </a:lnTo>
                <a:lnTo>
                  <a:pt x="1006" y="0"/>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8" name="Freeform 12"/>
          <p:cNvSpPr>
            <a:spLocks noChangeArrowheads="1"/>
          </p:cNvSpPr>
          <p:nvPr/>
        </p:nvSpPr>
        <p:spPr bwMode="auto">
          <a:xfrm>
            <a:off x="2547938" y="2462213"/>
            <a:ext cx="3098800" cy="654050"/>
          </a:xfrm>
          <a:custGeom>
            <a:avLst/>
            <a:gdLst>
              <a:gd name="T0" fmla="*/ 1420 w 1516"/>
              <a:gd name="T1" fmla="*/ 0 h 320"/>
              <a:gd name="T2" fmla="*/ 1516 w 1516"/>
              <a:gd name="T3" fmla="*/ 161 h 320"/>
              <a:gd name="T4" fmla="*/ 1420 w 1516"/>
              <a:gd name="T5" fmla="*/ 320 h 320"/>
              <a:gd name="T6" fmla="*/ 711 w 1516"/>
              <a:gd name="T7" fmla="*/ 320 h 320"/>
              <a:gd name="T8" fmla="*/ 0 w 1516"/>
              <a:gd name="T9" fmla="*/ 320 h 320"/>
              <a:gd name="T10" fmla="*/ 0 w 1516"/>
              <a:gd name="T11" fmla="*/ 161 h 320"/>
              <a:gd name="T12" fmla="*/ 0 w 1516"/>
              <a:gd name="T13" fmla="*/ 0 h 320"/>
              <a:gd name="T14" fmla="*/ 711 w 1516"/>
              <a:gd name="T15" fmla="*/ 0 h 320"/>
              <a:gd name="T16" fmla="*/ 1420 w 151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320">
                <a:moveTo>
                  <a:pt x="1420" y="0"/>
                </a:moveTo>
                <a:lnTo>
                  <a:pt x="1516" y="161"/>
                </a:lnTo>
                <a:lnTo>
                  <a:pt x="1420" y="320"/>
                </a:lnTo>
                <a:lnTo>
                  <a:pt x="711" y="320"/>
                </a:lnTo>
                <a:lnTo>
                  <a:pt x="0" y="320"/>
                </a:lnTo>
                <a:lnTo>
                  <a:pt x="0" y="161"/>
                </a:lnTo>
                <a:lnTo>
                  <a:pt x="0" y="0"/>
                </a:lnTo>
                <a:lnTo>
                  <a:pt x="711" y="0"/>
                </a:lnTo>
                <a:lnTo>
                  <a:pt x="1420" y="0"/>
                </a:lnTo>
                <a:close/>
              </a:path>
            </a:pathLst>
          </a:custGeom>
          <a:solidFill>
            <a:srgbClr val="559E67"/>
          </a:solidFill>
          <a:ln w="9525">
            <a:solidFill>
              <a:schemeClr val="bg1"/>
            </a:solidFill>
            <a:round/>
          </a:ln>
        </p:spPr>
        <p:txBody>
          <a:bodyPr/>
          <a:lstStyle/>
          <a:p>
            <a:endParaRPr lang="en-US" altLang="zh-CN">
              <a:solidFill>
                <a:srgbClr val="404040"/>
              </a:solidFill>
            </a:endParaRPr>
          </a:p>
        </p:txBody>
      </p:sp>
      <p:sp>
        <p:nvSpPr>
          <p:cNvPr id="19" name="Content Placeholder 2"/>
          <p:cNvSpPr txBox="1">
            <a:spLocks noChangeArrowheads="1"/>
          </p:cNvSpPr>
          <p:nvPr/>
        </p:nvSpPr>
        <p:spPr bwMode="auto">
          <a:xfrm rot="571904">
            <a:off x="501650" y="2300288"/>
            <a:ext cx="17668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en-US" altLang="zh-CN" sz="1600">
                <a:solidFill>
                  <a:schemeClr val="bg1"/>
                </a:solidFill>
              </a:rPr>
              <a:t>text</a:t>
            </a:r>
            <a:endParaRPr lang="en-US" altLang="zh-CN" sz="1600">
              <a:solidFill>
                <a:schemeClr val="bg1"/>
              </a:solidFill>
            </a:endParaRPr>
          </a:p>
        </p:txBody>
      </p:sp>
      <p:sp>
        <p:nvSpPr>
          <p:cNvPr id="20" name="Content Placeholder 2"/>
          <p:cNvSpPr txBox="1">
            <a:spLocks noChangeArrowheads="1"/>
          </p:cNvSpPr>
          <p:nvPr/>
        </p:nvSpPr>
        <p:spPr bwMode="auto">
          <a:xfrm rot="154861">
            <a:off x="509588" y="3197225"/>
            <a:ext cx="17668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en-US" altLang="zh-CN" sz="1600">
                <a:solidFill>
                  <a:schemeClr val="bg1"/>
                </a:solidFill>
              </a:rPr>
              <a:t>text</a:t>
            </a:r>
            <a:endParaRPr lang="en-US" altLang="zh-CN" sz="1600">
              <a:solidFill>
                <a:schemeClr val="bg1"/>
              </a:solidFill>
            </a:endParaRPr>
          </a:p>
        </p:txBody>
      </p:sp>
      <p:sp>
        <p:nvSpPr>
          <p:cNvPr id="21" name="Content Placeholder 2"/>
          <p:cNvSpPr txBox="1">
            <a:spLocks noChangeArrowheads="1"/>
          </p:cNvSpPr>
          <p:nvPr/>
        </p:nvSpPr>
        <p:spPr bwMode="auto">
          <a:xfrm rot="21259918">
            <a:off x="509588" y="4029075"/>
            <a:ext cx="18621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en-US" altLang="zh-CN" sz="1600">
                <a:solidFill>
                  <a:schemeClr val="bg1"/>
                </a:solidFill>
              </a:rPr>
              <a:t>text</a:t>
            </a:r>
            <a:endParaRPr lang="en-US" altLang="zh-CN" sz="1600">
              <a:solidFill>
                <a:schemeClr val="bg1"/>
              </a:solidFill>
            </a:endParaRPr>
          </a:p>
        </p:txBody>
      </p:sp>
      <p:sp>
        <p:nvSpPr>
          <p:cNvPr id="22" name="Content Placeholder 2"/>
          <p:cNvSpPr txBox="1">
            <a:spLocks noChangeArrowheads="1"/>
          </p:cNvSpPr>
          <p:nvPr/>
        </p:nvSpPr>
        <p:spPr bwMode="auto">
          <a:xfrm rot="20689005">
            <a:off x="579438" y="4876800"/>
            <a:ext cx="17668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buFont typeface="Arial" panose="020B0604020202020204" pitchFamily="34" charset="0"/>
              <a:buNone/>
            </a:pPr>
            <a:r>
              <a:rPr lang="en-US" altLang="zh-CN" sz="1600">
                <a:solidFill>
                  <a:schemeClr val="bg1"/>
                </a:solidFill>
              </a:rPr>
              <a:t>text</a:t>
            </a:r>
            <a:endParaRPr lang="en-US" altLang="zh-CN" sz="1600">
              <a:solidFill>
                <a:schemeClr val="bg1"/>
              </a:solidFill>
            </a:endParaRPr>
          </a:p>
        </p:txBody>
      </p:sp>
      <p:sp>
        <p:nvSpPr>
          <p:cNvPr id="23" name="Freeform 12"/>
          <p:cNvSpPr>
            <a:spLocks noEditPoints="1" noChangeArrowheads="1"/>
          </p:cNvSpPr>
          <p:nvPr/>
        </p:nvSpPr>
        <p:spPr bwMode="auto">
          <a:xfrm>
            <a:off x="5916613" y="2651125"/>
            <a:ext cx="2043112" cy="271463"/>
          </a:xfrm>
          <a:custGeom>
            <a:avLst/>
            <a:gdLst>
              <a:gd name="T0" fmla="*/ 639 w 674"/>
              <a:gd name="T1" fmla="*/ 51 h 90"/>
              <a:gd name="T2" fmla="*/ 548 w 674"/>
              <a:gd name="T3" fmla="*/ 80 h 90"/>
              <a:gd name="T4" fmla="*/ 548 w 674"/>
              <a:gd name="T5" fmla="*/ 80 h 90"/>
              <a:gd name="T6" fmla="*/ 530 w 674"/>
              <a:gd name="T7" fmla="*/ 70 h 90"/>
              <a:gd name="T8" fmla="*/ 530 w 674"/>
              <a:gd name="T9" fmla="*/ 70 h 90"/>
              <a:gd name="T10" fmla="*/ 542 w 674"/>
              <a:gd name="T11" fmla="*/ 57 h 90"/>
              <a:gd name="T12" fmla="*/ 554 w 674"/>
              <a:gd name="T13" fmla="*/ 63 h 90"/>
              <a:gd name="T14" fmla="*/ 554 w 674"/>
              <a:gd name="T15" fmla="*/ 63 h 90"/>
              <a:gd name="T16" fmla="*/ 613 w 674"/>
              <a:gd name="T17" fmla="*/ 51 h 90"/>
              <a:gd name="T18" fmla="*/ 613 w 674"/>
              <a:gd name="T19" fmla="*/ 51 h 90"/>
              <a:gd name="T20" fmla="*/ 0 w 674"/>
              <a:gd name="T21" fmla="*/ 55 h 90"/>
              <a:gd name="T22" fmla="*/ 0 w 674"/>
              <a:gd name="T23" fmla="*/ 55 h 90"/>
              <a:gd name="T24" fmla="*/ 2 w 674"/>
              <a:gd name="T25" fmla="*/ 37 h 90"/>
              <a:gd name="T26" fmla="*/ 587 w 674"/>
              <a:gd name="T27" fmla="*/ 34 h 90"/>
              <a:gd name="T28" fmla="*/ 587 w 674"/>
              <a:gd name="T29" fmla="*/ 34 h 90"/>
              <a:gd name="T30" fmla="*/ 578 w 674"/>
              <a:gd name="T31" fmla="*/ 30 h 90"/>
              <a:gd name="T32" fmla="*/ 578 w 674"/>
              <a:gd name="T33" fmla="*/ 30 h 90"/>
              <a:gd name="T34" fmla="*/ 543 w 674"/>
              <a:gd name="T35" fmla="*/ 19 h 90"/>
              <a:gd name="T36" fmla="*/ 543 w 674"/>
              <a:gd name="T37" fmla="*/ 19 h 90"/>
              <a:gd name="T38" fmla="*/ 536 w 674"/>
              <a:gd name="T39" fmla="*/ 17 h 90"/>
              <a:gd name="T40" fmla="*/ 536 w 674"/>
              <a:gd name="T41" fmla="*/ 17 h 90"/>
              <a:gd name="T42" fmla="*/ 539 w 674"/>
              <a:gd name="T43" fmla="*/ 0 h 90"/>
              <a:gd name="T44" fmla="*/ 627 w 674"/>
              <a:gd name="T45" fmla="*/ 18 h 90"/>
              <a:gd name="T46" fmla="*/ 627 w 674"/>
              <a:gd name="T47" fmla="*/ 18 h 90"/>
              <a:gd name="T48" fmla="*/ 663 w 674"/>
              <a:gd name="T49" fmla="*/ 30 h 90"/>
              <a:gd name="T50" fmla="*/ 663 w 674"/>
              <a:gd name="T51" fmla="*/ 30 h 90"/>
              <a:gd name="T52" fmla="*/ 674 w 674"/>
              <a:gd name="T53" fmla="*/ 34 h 90"/>
              <a:gd name="T54" fmla="*/ 674 w 674"/>
              <a:gd name="T55" fmla="*/ 34 h 90"/>
              <a:gd name="T56" fmla="*/ 671 w 674"/>
              <a:gd name="T57" fmla="*/ 51 h 90"/>
              <a:gd name="T58" fmla="*/ 639 w 674"/>
              <a:gd name="T59" fmla="*/ 51 h 90"/>
              <a:gd name="T60" fmla="*/ 0 w 674"/>
              <a:gd name="T61" fmla="*/ 55 h 90"/>
              <a:gd name="T62" fmla="*/ 0 w 674"/>
              <a:gd name="T63" fmla="*/ 55 h 90"/>
              <a:gd name="T64" fmla="*/ 0 w 674"/>
              <a:gd name="T65" fmla="*/ 55 h 90"/>
              <a:gd name="T66" fmla="*/ 0 w 674"/>
              <a:gd name="T67" fmla="*/ 55 h 90"/>
              <a:gd name="T68" fmla="*/ 0 w 674"/>
              <a:gd name="T69" fmla="*/ 5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4" h="90">
                <a:moveTo>
                  <a:pt x="639" y="51"/>
                </a:moveTo>
                <a:cubicBezTo>
                  <a:pt x="618" y="75"/>
                  <a:pt x="579" y="90"/>
                  <a:pt x="548" y="80"/>
                </a:cubicBezTo>
                <a:cubicBezTo>
                  <a:pt x="548" y="80"/>
                  <a:pt x="548" y="80"/>
                  <a:pt x="548" y="80"/>
                </a:cubicBezTo>
                <a:cubicBezTo>
                  <a:pt x="542" y="78"/>
                  <a:pt x="536" y="75"/>
                  <a:pt x="530" y="70"/>
                </a:cubicBezTo>
                <a:cubicBezTo>
                  <a:pt x="530" y="70"/>
                  <a:pt x="530" y="70"/>
                  <a:pt x="530" y="70"/>
                </a:cubicBezTo>
                <a:cubicBezTo>
                  <a:pt x="542" y="57"/>
                  <a:pt x="542" y="57"/>
                  <a:pt x="542" y="57"/>
                </a:cubicBezTo>
                <a:cubicBezTo>
                  <a:pt x="546" y="60"/>
                  <a:pt x="549" y="62"/>
                  <a:pt x="554" y="63"/>
                </a:cubicBezTo>
                <a:cubicBezTo>
                  <a:pt x="554" y="63"/>
                  <a:pt x="554" y="63"/>
                  <a:pt x="554" y="63"/>
                </a:cubicBezTo>
                <a:cubicBezTo>
                  <a:pt x="570" y="69"/>
                  <a:pt x="595" y="63"/>
                  <a:pt x="613" y="51"/>
                </a:cubicBezTo>
                <a:cubicBezTo>
                  <a:pt x="613" y="51"/>
                  <a:pt x="613" y="51"/>
                  <a:pt x="613" y="51"/>
                </a:cubicBezTo>
                <a:cubicBezTo>
                  <a:pt x="413" y="53"/>
                  <a:pt x="197" y="78"/>
                  <a:pt x="0" y="55"/>
                </a:cubicBezTo>
                <a:cubicBezTo>
                  <a:pt x="0" y="55"/>
                  <a:pt x="0" y="55"/>
                  <a:pt x="0" y="55"/>
                </a:cubicBezTo>
                <a:cubicBezTo>
                  <a:pt x="2" y="37"/>
                  <a:pt x="2" y="37"/>
                  <a:pt x="2" y="37"/>
                </a:cubicBezTo>
                <a:cubicBezTo>
                  <a:pt x="188" y="59"/>
                  <a:pt x="393" y="37"/>
                  <a:pt x="587" y="34"/>
                </a:cubicBezTo>
                <a:cubicBezTo>
                  <a:pt x="587" y="34"/>
                  <a:pt x="587" y="34"/>
                  <a:pt x="587" y="34"/>
                </a:cubicBezTo>
                <a:cubicBezTo>
                  <a:pt x="584" y="33"/>
                  <a:pt x="581" y="31"/>
                  <a:pt x="578" y="30"/>
                </a:cubicBezTo>
                <a:cubicBezTo>
                  <a:pt x="578" y="30"/>
                  <a:pt x="578" y="30"/>
                  <a:pt x="578" y="30"/>
                </a:cubicBezTo>
                <a:cubicBezTo>
                  <a:pt x="566" y="27"/>
                  <a:pt x="555" y="23"/>
                  <a:pt x="543" y="19"/>
                </a:cubicBezTo>
                <a:cubicBezTo>
                  <a:pt x="543" y="19"/>
                  <a:pt x="543" y="19"/>
                  <a:pt x="543" y="19"/>
                </a:cubicBezTo>
                <a:cubicBezTo>
                  <a:pt x="541" y="18"/>
                  <a:pt x="538" y="18"/>
                  <a:pt x="536" y="17"/>
                </a:cubicBezTo>
                <a:cubicBezTo>
                  <a:pt x="536" y="17"/>
                  <a:pt x="536" y="17"/>
                  <a:pt x="536" y="17"/>
                </a:cubicBezTo>
                <a:cubicBezTo>
                  <a:pt x="539" y="0"/>
                  <a:pt x="539" y="0"/>
                  <a:pt x="539" y="0"/>
                </a:cubicBezTo>
                <a:cubicBezTo>
                  <a:pt x="570" y="1"/>
                  <a:pt x="599" y="9"/>
                  <a:pt x="627" y="18"/>
                </a:cubicBezTo>
                <a:cubicBezTo>
                  <a:pt x="627" y="18"/>
                  <a:pt x="627" y="18"/>
                  <a:pt x="627" y="18"/>
                </a:cubicBezTo>
                <a:cubicBezTo>
                  <a:pt x="639" y="22"/>
                  <a:pt x="651" y="26"/>
                  <a:pt x="663" y="30"/>
                </a:cubicBezTo>
                <a:cubicBezTo>
                  <a:pt x="663" y="30"/>
                  <a:pt x="663" y="30"/>
                  <a:pt x="663" y="30"/>
                </a:cubicBezTo>
                <a:cubicBezTo>
                  <a:pt x="667" y="31"/>
                  <a:pt x="670" y="33"/>
                  <a:pt x="674" y="34"/>
                </a:cubicBezTo>
                <a:cubicBezTo>
                  <a:pt x="674" y="34"/>
                  <a:pt x="674" y="34"/>
                  <a:pt x="674" y="34"/>
                </a:cubicBezTo>
                <a:cubicBezTo>
                  <a:pt x="671" y="51"/>
                  <a:pt x="671" y="51"/>
                  <a:pt x="671" y="51"/>
                </a:cubicBezTo>
                <a:cubicBezTo>
                  <a:pt x="661" y="51"/>
                  <a:pt x="650" y="51"/>
                  <a:pt x="639" y="51"/>
                </a:cubicBezTo>
                <a:close/>
                <a:moveTo>
                  <a:pt x="0" y="55"/>
                </a:moveTo>
                <a:cubicBezTo>
                  <a:pt x="0" y="55"/>
                  <a:pt x="0" y="55"/>
                  <a:pt x="0" y="55"/>
                </a:cubicBezTo>
                <a:cubicBezTo>
                  <a:pt x="0" y="55"/>
                  <a:pt x="0" y="55"/>
                  <a:pt x="0" y="55"/>
                </a:cubicBezTo>
                <a:cubicBezTo>
                  <a:pt x="0" y="55"/>
                  <a:pt x="0" y="55"/>
                  <a:pt x="0" y="55"/>
                </a:cubicBezTo>
                <a:cubicBezTo>
                  <a:pt x="0" y="55"/>
                  <a:pt x="0" y="55"/>
                  <a:pt x="0" y="55"/>
                </a:cubicBezTo>
                <a:close/>
              </a:path>
            </a:pathLst>
          </a:custGeom>
          <a:solidFill>
            <a:srgbClr val="559E67"/>
          </a:solidFill>
          <a:ln>
            <a:noFill/>
          </a:ln>
        </p:spPr>
        <p:txBody>
          <a:bodyPr/>
          <a:lstStyle/>
          <a:p>
            <a:endParaRPr lang="en-US" altLang="zh-CN">
              <a:solidFill>
                <a:srgbClr val="404040"/>
              </a:solidFill>
            </a:endParaRPr>
          </a:p>
        </p:txBody>
      </p:sp>
      <p:sp>
        <p:nvSpPr>
          <p:cNvPr id="24" name="Freeform 12"/>
          <p:cNvSpPr>
            <a:spLocks noEditPoints="1" noChangeArrowheads="1"/>
          </p:cNvSpPr>
          <p:nvPr/>
        </p:nvSpPr>
        <p:spPr bwMode="auto">
          <a:xfrm>
            <a:off x="5899150" y="3357563"/>
            <a:ext cx="2041525" cy="271462"/>
          </a:xfrm>
          <a:custGeom>
            <a:avLst/>
            <a:gdLst>
              <a:gd name="T0" fmla="*/ 639 w 674"/>
              <a:gd name="T1" fmla="*/ 51 h 90"/>
              <a:gd name="T2" fmla="*/ 548 w 674"/>
              <a:gd name="T3" fmla="*/ 80 h 90"/>
              <a:gd name="T4" fmla="*/ 548 w 674"/>
              <a:gd name="T5" fmla="*/ 80 h 90"/>
              <a:gd name="T6" fmla="*/ 530 w 674"/>
              <a:gd name="T7" fmla="*/ 70 h 90"/>
              <a:gd name="T8" fmla="*/ 530 w 674"/>
              <a:gd name="T9" fmla="*/ 70 h 90"/>
              <a:gd name="T10" fmla="*/ 542 w 674"/>
              <a:gd name="T11" fmla="*/ 57 h 90"/>
              <a:gd name="T12" fmla="*/ 554 w 674"/>
              <a:gd name="T13" fmla="*/ 63 h 90"/>
              <a:gd name="T14" fmla="*/ 554 w 674"/>
              <a:gd name="T15" fmla="*/ 63 h 90"/>
              <a:gd name="T16" fmla="*/ 613 w 674"/>
              <a:gd name="T17" fmla="*/ 51 h 90"/>
              <a:gd name="T18" fmla="*/ 613 w 674"/>
              <a:gd name="T19" fmla="*/ 51 h 90"/>
              <a:gd name="T20" fmla="*/ 0 w 674"/>
              <a:gd name="T21" fmla="*/ 55 h 90"/>
              <a:gd name="T22" fmla="*/ 0 w 674"/>
              <a:gd name="T23" fmla="*/ 55 h 90"/>
              <a:gd name="T24" fmla="*/ 2 w 674"/>
              <a:gd name="T25" fmla="*/ 37 h 90"/>
              <a:gd name="T26" fmla="*/ 587 w 674"/>
              <a:gd name="T27" fmla="*/ 34 h 90"/>
              <a:gd name="T28" fmla="*/ 587 w 674"/>
              <a:gd name="T29" fmla="*/ 34 h 90"/>
              <a:gd name="T30" fmla="*/ 578 w 674"/>
              <a:gd name="T31" fmla="*/ 30 h 90"/>
              <a:gd name="T32" fmla="*/ 578 w 674"/>
              <a:gd name="T33" fmla="*/ 30 h 90"/>
              <a:gd name="T34" fmla="*/ 543 w 674"/>
              <a:gd name="T35" fmla="*/ 19 h 90"/>
              <a:gd name="T36" fmla="*/ 543 w 674"/>
              <a:gd name="T37" fmla="*/ 19 h 90"/>
              <a:gd name="T38" fmla="*/ 536 w 674"/>
              <a:gd name="T39" fmla="*/ 17 h 90"/>
              <a:gd name="T40" fmla="*/ 536 w 674"/>
              <a:gd name="T41" fmla="*/ 17 h 90"/>
              <a:gd name="T42" fmla="*/ 539 w 674"/>
              <a:gd name="T43" fmla="*/ 0 h 90"/>
              <a:gd name="T44" fmla="*/ 627 w 674"/>
              <a:gd name="T45" fmla="*/ 18 h 90"/>
              <a:gd name="T46" fmla="*/ 627 w 674"/>
              <a:gd name="T47" fmla="*/ 18 h 90"/>
              <a:gd name="T48" fmla="*/ 663 w 674"/>
              <a:gd name="T49" fmla="*/ 30 h 90"/>
              <a:gd name="T50" fmla="*/ 663 w 674"/>
              <a:gd name="T51" fmla="*/ 30 h 90"/>
              <a:gd name="T52" fmla="*/ 674 w 674"/>
              <a:gd name="T53" fmla="*/ 34 h 90"/>
              <a:gd name="T54" fmla="*/ 674 w 674"/>
              <a:gd name="T55" fmla="*/ 34 h 90"/>
              <a:gd name="T56" fmla="*/ 671 w 674"/>
              <a:gd name="T57" fmla="*/ 51 h 90"/>
              <a:gd name="T58" fmla="*/ 639 w 674"/>
              <a:gd name="T59" fmla="*/ 51 h 90"/>
              <a:gd name="T60" fmla="*/ 0 w 674"/>
              <a:gd name="T61" fmla="*/ 55 h 90"/>
              <a:gd name="T62" fmla="*/ 0 w 674"/>
              <a:gd name="T63" fmla="*/ 55 h 90"/>
              <a:gd name="T64" fmla="*/ 0 w 674"/>
              <a:gd name="T65" fmla="*/ 55 h 90"/>
              <a:gd name="T66" fmla="*/ 0 w 674"/>
              <a:gd name="T67" fmla="*/ 55 h 90"/>
              <a:gd name="T68" fmla="*/ 0 w 674"/>
              <a:gd name="T69" fmla="*/ 5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4" h="90">
                <a:moveTo>
                  <a:pt x="639" y="51"/>
                </a:moveTo>
                <a:cubicBezTo>
                  <a:pt x="618" y="75"/>
                  <a:pt x="579" y="90"/>
                  <a:pt x="548" y="80"/>
                </a:cubicBezTo>
                <a:cubicBezTo>
                  <a:pt x="548" y="80"/>
                  <a:pt x="548" y="80"/>
                  <a:pt x="548" y="80"/>
                </a:cubicBezTo>
                <a:cubicBezTo>
                  <a:pt x="542" y="78"/>
                  <a:pt x="536" y="75"/>
                  <a:pt x="530" y="70"/>
                </a:cubicBezTo>
                <a:cubicBezTo>
                  <a:pt x="530" y="70"/>
                  <a:pt x="530" y="70"/>
                  <a:pt x="530" y="70"/>
                </a:cubicBezTo>
                <a:cubicBezTo>
                  <a:pt x="542" y="57"/>
                  <a:pt x="542" y="57"/>
                  <a:pt x="542" y="57"/>
                </a:cubicBezTo>
                <a:cubicBezTo>
                  <a:pt x="546" y="60"/>
                  <a:pt x="549" y="62"/>
                  <a:pt x="554" y="63"/>
                </a:cubicBezTo>
                <a:cubicBezTo>
                  <a:pt x="554" y="63"/>
                  <a:pt x="554" y="63"/>
                  <a:pt x="554" y="63"/>
                </a:cubicBezTo>
                <a:cubicBezTo>
                  <a:pt x="570" y="69"/>
                  <a:pt x="595" y="63"/>
                  <a:pt x="613" y="51"/>
                </a:cubicBezTo>
                <a:cubicBezTo>
                  <a:pt x="613" y="51"/>
                  <a:pt x="613" y="51"/>
                  <a:pt x="613" y="51"/>
                </a:cubicBezTo>
                <a:cubicBezTo>
                  <a:pt x="413" y="53"/>
                  <a:pt x="197" y="78"/>
                  <a:pt x="0" y="55"/>
                </a:cubicBezTo>
                <a:cubicBezTo>
                  <a:pt x="0" y="55"/>
                  <a:pt x="0" y="55"/>
                  <a:pt x="0" y="55"/>
                </a:cubicBezTo>
                <a:cubicBezTo>
                  <a:pt x="2" y="37"/>
                  <a:pt x="2" y="37"/>
                  <a:pt x="2" y="37"/>
                </a:cubicBezTo>
                <a:cubicBezTo>
                  <a:pt x="188" y="59"/>
                  <a:pt x="393" y="37"/>
                  <a:pt x="587" y="34"/>
                </a:cubicBezTo>
                <a:cubicBezTo>
                  <a:pt x="587" y="34"/>
                  <a:pt x="587" y="34"/>
                  <a:pt x="587" y="34"/>
                </a:cubicBezTo>
                <a:cubicBezTo>
                  <a:pt x="584" y="33"/>
                  <a:pt x="581" y="31"/>
                  <a:pt x="578" y="30"/>
                </a:cubicBezTo>
                <a:cubicBezTo>
                  <a:pt x="578" y="30"/>
                  <a:pt x="578" y="30"/>
                  <a:pt x="578" y="30"/>
                </a:cubicBezTo>
                <a:cubicBezTo>
                  <a:pt x="566" y="27"/>
                  <a:pt x="555" y="23"/>
                  <a:pt x="543" y="19"/>
                </a:cubicBezTo>
                <a:cubicBezTo>
                  <a:pt x="543" y="19"/>
                  <a:pt x="543" y="19"/>
                  <a:pt x="543" y="19"/>
                </a:cubicBezTo>
                <a:cubicBezTo>
                  <a:pt x="541" y="18"/>
                  <a:pt x="538" y="18"/>
                  <a:pt x="536" y="17"/>
                </a:cubicBezTo>
                <a:cubicBezTo>
                  <a:pt x="536" y="17"/>
                  <a:pt x="536" y="17"/>
                  <a:pt x="536" y="17"/>
                </a:cubicBezTo>
                <a:cubicBezTo>
                  <a:pt x="539" y="0"/>
                  <a:pt x="539" y="0"/>
                  <a:pt x="539" y="0"/>
                </a:cubicBezTo>
                <a:cubicBezTo>
                  <a:pt x="570" y="1"/>
                  <a:pt x="599" y="9"/>
                  <a:pt x="627" y="18"/>
                </a:cubicBezTo>
                <a:cubicBezTo>
                  <a:pt x="627" y="18"/>
                  <a:pt x="627" y="18"/>
                  <a:pt x="627" y="18"/>
                </a:cubicBezTo>
                <a:cubicBezTo>
                  <a:pt x="639" y="22"/>
                  <a:pt x="651" y="26"/>
                  <a:pt x="663" y="30"/>
                </a:cubicBezTo>
                <a:cubicBezTo>
                  <a:pt x="663" y="30"/>
                  <a:pt x="663" y="30"/>
                  <a:pt x="663" y="30"/>
                </a:cubicBezTo>
                <a:cubicBezTo>
                  <a:pt x="667" y="31"/>
                  <a:pt x="670" y="33"/>
                  <a:pt x="674" y="34"/>
                </a:cubicBezTo>
                <a:cubicBezTo>
                  <a:pt x="674" y="34"/>
                  <a:pt x="674" y="34"/>
                  <a:pt x="674" y="34"/>
                </a:cubicBezTo>
                <a:cubicBezTo>
                  <a:pt x="671" y="51"/>
                  <a:pt x="671" y="51"/>
                  <a:pt x="671" y="51"/>
                </a:cubicBezTo>
                <a:cubicBezTo>
                  <a:pt x="661" y="51"/>
                  <a:pt x="650" y="51"/>
                  <a:pt x="639" y="51"/>
                </a:cubicBezTo>
                <a:close/>
                <a:moveTo>
                  <a:pt x="0" y="55"/>
                </a:moveTo>
                <a:cubicBezTo>
                  <a:pt x="0" y="55"/>
                  <a:pt x="0" y="55"/>
                  <a:pt x="0" y="55"/>
                </a:cubicBezTo>
                <a:cubicBezTo>
                  <a:pt x="0" y="55"/>
                  <a:pt x="0" y="55"/>
                  <a:pt x="0" y="55"/>
                </a:cubicBezTo>
                <a:cubicBezTo>
                  <a:pt x="0" y="55"/>
                  <a:pt x="0" y="55"/>
                  <a:pt x="0" y="55"/>
                </a:cubicBezTo>
                <a:cubicBezTo>
                  <a:pt x="0" y="55"/>
                  <a:pt x="0" y="55"/>
                  <a:pt x="0" y="55"/>
                </a:cubicBezTo>
                <a:close/>
              </a:path>
            </a:pathLst>
          </a:custGeom>
          <a:solidFill>
            <a:srgbClr val="559E67"/>
          </a:solidFill>
          <a:ln>
            <a:noFill/>
          </a:ln>
        </p:spPr>
        <p:txBody>
          <a:bodyPr/>
          <a:lstStyle/>
          <a:p>
            <a:endParaRPr lang="en-US" altLang="zh-CN">
              <a:solidFill>
                <a:srgbClr val="404040"/>
              </a:solidFill>
            </a:endParaRPr>
          </a:p>
        </p:txBody>
      </p:sp>
      <p:sp>
        <p:nvSpPr>
          <p:cNvPr id="25" name="Freeform 12"/>
          <p:cNvSpPr>
            <a:spLocks noEditPoints="1" noChangeArrowheads="1"/>
          </p:cNvSpPr>
          <p:nvPr/>
        </p:nvSpPr>
        <p:spPr bwMode="auto">
          <a:xfrm>
            <a:off x="5899150" y="4005263"/>
            <a:ext cx="2041525" cy="271462"/>
          </a:xfrm>
          <a:custGeom>
            <a:avLst/>
            <a:gdLst>
              <a:gd name="T0" fmla="*/ 639 w 674"/>
              <a:gd name="T1" fmla="*/ 51 h 90"/>
              <a:gd name="T2" fmla="*/ 548 w 674"/>
              <a:gd name="T3" fmla="*/ 80 h 90"/>
              <a:gd name="T4" fmla="*/ 548 w 674"/>
              <a:gd name="T5" fmla="*/ 80 h 90"/>
              <a:gd name="T6" fmla="*/ 530 w 674"/>
              <a:gd name="T7" fmla="*/ 70 h 90"/>
              <a:gd name="T8" fmla="*/ 530 w 674"/>
              <a:gd name="T9" fmla="*/ 70 h 90"/>
              <a:gd name="T10" fmla="*/ 542 w 674"/>
              <a:gd name="T11" fmla="*/ 57 h 90"/>
              <a:gd name="T12" fmla="*/ 554 w 674"/>
              <a:gd name="T13" fmla="*/ 63 h 90"/>
              <a:gd name="T14" fmla="*/ 554 w 674"/>
              <a:gd name="T15" fmla="*/ 63 h 90"/>
              <a:gd name="T16" fmla="*/ 613 w 674"/>
              <a:gd name="T17" fmla="*/ 51 h 90"/>
              <a:gd name="T18" fmla="*/ 613 w 674"/>
              <a:gd name="T19" fmla="*/ 51 h 90"/>
              <a:gd name="T20" fmla="*/ 0 w 674"/>
              <a:gd name="T21" fmla="*/ 55 h 90"/>
              <a:gd name="T22" fmla="*/ 0 w 674"/>
              <a:gd name="T23" fmla="*/ 55 h 90"/>
              <a:gd name="T24" fmla="*/ 2 w 674"/>
              <a:gd name="T25" fmla="*/ 37 h 90"/>
              <a:gd name="T26" fmla="*/ 587 w 674"/>
              <a:gd name="T27" fmla="*/ 34 h 90"/>
              <a:gd name="T28" fmla="*/ 587 w 674"/>
              <a:gd name="T29" fmla="*/ 34 h 90"/>
              <a:gd name="T30" fmla="*/ 578 w 674"/>
              <a:gd name="T31" fmla="*/ 30 h 90"/>
              <a:gd name="T32" fmla="*/ 578 w 674"/>
              <a:gd name="T33" fmla="*/ 30 h 90"/>
              <a:gd name="T34" fmla="*/ 543 w 674"/>
              <a:gd name="T35" fmla="*/ 19 h 90"/>
              <a:gd name="T36" fmla="*/ 543 w 674"/>
              <a:gd name="T37" fmla="*/ 19 h 90"/>
              <a:gd name="T38" fmla="*/ 536 w 674"/>
              <a:gd name="T39" fmla="*/ 17 h 90"/>
              <a:gd name="T40" fmla="*/ 536 w 674"/>
              <a:gd name="T41" fmla="*/ 17 h 90"/>
              <a:gd name="T42" fmla="*/ 539 w 674"/>
              <a:gd name="T43" fmla="*/ 0 h 90"/>
              <a:gd name="T44" fmla="*/ 627 w 674"/>
              <a:gd name="T45" fmla="*/ 18 h 90"/>
              <a:gd name="T46" fmla="*/ 627 w 674"/>
              <a:gd name="T47" fmla="*/ 18 h 90"/>
              <a:gd name="T48" fmla="*/ 663 w 674"/>
              <a:gd name="T49" fmla="*/ 30 h 90"/>
              <a:gd name="T50" fmla="*/ 663 w 674"/>
              <a:gd name="T51" fmla="*/ 30 h 90"/>
              <a:gd name="T52" fmla="*/ 674 w 674"/>
              <a:gd name="T53" fmla="*/ 34 h 90"/>
              <a:gd name="T54" fmla="*/ 674 w 674"/>
              <a:gd name="T55" fmla="*/ 34 h 90"/>
              <a:gd name="T56" fmla="*/ 671 w 674"/>
              <a:gd name="T57" fmla="*/ 51 h 90"/>
              <a:gd name="T58" fmla="*/ 639 w 674"/>
              <a:gd name="T59" fmla="*/ 51 h 90"/>
              <a:gd name="T60" fmla="*/ 0 w 674"/>
              <a:gd name="T61" fmla="*/ 55 h 90"/>
              <a:gd name="T62" fmla="*/ 0 w 674"/>
              <a:gd name="T63" fmla="*/ 55 h 90"/>
              <a:gd name="T64" fmla="*/ 0 w 674"/>
              <a:gd name="T65" fmla="*/ 55 h 90"/>
              <a:gd name="T66" fmla="*/ 0 w 674"/>
              <a:gd name="T67" fmla="*/ 55 h 90"/>
              <a:gd name="T68" fmla="*/ 0 w 674"/>
              <a:gd name="T69" fmla="*/ 5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4" h="90">
                <a:moveTo>
                  <a:pt x="639" y="51"/>
                </a:moveTo>
                <a:cubicBezTo>
                  <a:pt x="618" y="75"/>
                  <a:pt x="579" y="90"/>
                  <a:pt x="548" y="80"/>
                </a:cubicBezTo>
                <a:cubicBezTo>
                  <a:pt x="548" y="80"/>
                  <a:pt x="548" y="80"/>
                  <a:pt x="548" y="80"/>
                </a:cubicBezTo>
                <a:cubicBezTo>
                  <a:pt x="542" y="78"/>
                  <a:pt x="536" y="75"/>
                  <a:pt x="530" y="70"/>
                </a:cubicBezTo>
                <a:cubicBezTo>
                  <a:pt x="530" y="70"/>
                  <a:pt x="530" y="70"/>
                  <a:pt x="530" y="70"/>
                </a:cubicBezTo>
                <a:cubicBezTo>
                  <a:pt x="542" y="57"/>
                  <a:pt x="542" y="57"/>
                  <a:pt x="542" y="57"/>
                </a:cubicBezTo>
                <a:cubicBezTo>
                  <a:pt x="546" y="60"/>
                  <a:pt x="549" y="62"/>
                  <a:pt x="554" y="63"/>
                </a:cubicBezTo>
                <a:cubicBezTo>
                  <a:pt x="554" y="63"/>
                  <a:pt x="554" y="63"/>
                  <a:pt x="554" y="63"/>
                </a:cubicBezTo>
                <a:cubicBezTo>
                  <a:pt x="570" y="69"/>
                  <a:pt x="595" y="63"/>
                  <a:pt x="613" y="51"/>
                </a:cubicBezTo>
                <a:cubicBezTo>
                  <a:pt x="613" y="51"/>
                  <a:pt x="613" y="51"/>
                  <a:pt x="613" y="51"/>
                </a:cubicBezTo>
                <a:cubicBezTo>
                  <a:pt x="413" y="53"/>
                  <a:pt x="197" y="78"/>
                  <a:pt x="0" y="55"/>
                </a:cubicBezTo>
                <a:cubicBezTo>
                  <a:pt x="0" y="55"/>
                  <a:pt x="0" y="55"/>
                  <a:pt x="0" y="55"/>
                </a:cubicBezTo>
                <a:cubicBezTo>
                  <a:pt x="2" y="37"/>
                  <a:pt x="2" y="37"/>
                  <a:pt x="2" y="37"/>
                </a:cubicBezTo>
                <a:cubicBezTo>
                  <a:pt x="188" y="59"/>
                  <a:pt x="393" y="37"/>
                  <a:pt x="587" y="34"/>
                </a:cubicBezTo>
                <a:cubicBezTo>
                  <a:pt x="587" y="34"/>
                  <a:pt x="587" y="34"/>
                  <a:pt x="587" y="34"/>
                </a:cubicBezTo>
                <a:cubicBezTo>
                  <a:pt x="584" y="33"/>
                  <a:pt x="581" y="31"/>
                  <a:pt x="578" y="30"/>
                </a:cubicBezTo>
                <a:cubicBezTo>
                  <a:pt x="578" y="30"/>
                  <a:pt x="578" y="30"/>
                  <a:pt x="578" y="30"/>
                </a:cubicBezTo>
                <a:cubicBezTo>
                  <a:pt x="566" y="27"/>
                  <a:pt x="555" y="23"/>
                  <a:pt x="543" y="19"/>
                </a:cubicBezTo>
                <a:cubicBezTo>
                  <a:pt x="543" y="19"/>
                  <a:pt x="543" y="19"/>
                  <a:pt x="543" y="19"/>
                </a:cubicBezTo>
                <a:cubicBezTo>
                  <a:pt x="541" y="18"/>
                  <a:pt x="538" y="18"/>
                  <a:pt x="536" y="17"/>
                </a:cubicBezTo>
                <a:cubicBezTo>
                  <a:pt x="536" y="17"/>
                  <a:pt x="536" y="17"/>
                  <a:pt x="536" y="17"/>
                </a:cubicBezTo>
                <a:cubicBezTo>
                  <a:pt x="539" y="0"/>
                  <a:pt x="539" y="0"/>
                  <a:pt x="539" y="0"/>
                </a:cubicBezTo>
                <a:cubicBezTo>
                  <a:pt x="570" y="1"/>
                  <a:pt x="599" y="9"/>
                  <a:pt x="627" y="18"/>
                </a:cubicBezTo>
                <a:cubicBezTo>
                  <a:pt x="627" y="18"/>
                  <a:pt x="627" y="18"/>
                  <a:pt x="627" y="18"/>
                </a:cubicBezTo>
                <a:cubicBezTo>
                  <a:pt x="639" y="22"/>
                  <a:pt x="651" y="26"/>
                  <a:pt x="663" y="30"/>
                </a:cubicBezTo>
                <a:cubicBezTo>
                  <a:pt x="663" y="30"/>
                  <a:pt x="663" y="30"/>
                  <a:pt x="663" y="30"/>
                </a:cubicBezTo>
                <a:cubicBezTo>
                  <a:pt x="667" y="31"/>
                  <a:pt x="670" y="33"/>
                  <a:pt x="674" y="34"/>
                </a:cubicBezTo>
                <a:cubicBezTo>
                  <a:pt x="674" y="34"/>
                  <a:pt x="674" y="34"/>
                  <a:pt x="674" y="34"/>
                </a:cubicBezTo>
                <a:cubicBezTo>
                  <a:pt x="671" y="51"/>
                  <a:pt x="671" y="51"/>
                  <a:pt x="671" y="51"/>
                </a:cubicBezTo>
                <a:cubicBezTo>
                  <a:pt x="661" y="51"/>
                  <a:pt x="650" y="51"/>
                  <a:pt x="639" y="51"/>
                </a:cubicBezTo>
                <a:close/>
                <a:moveTo>
                  <a:pt x="0" y="55"/>
                </a:moveTo>
                <a:cubicBezTo>
                  <a:pt x="0" y="55"/>
                  <a:pt x="0" y="55"/>
                  <a:pt x="0" y="55"/>
                </a:cubicBezTo>
                <a:cubicBezTo>
                  <a:pt x="0" y="55"/>
                  <a:pt x="0" y="55"/>
                  <a:pt x="0" y="55"/>
                </a:cubicBezTo>
                <a:cubicBezTo>
                  <a:pt x="0" y="55"/>
                  <a:pt x="0" y="55"/>
                  <a:pt x="0" y="55"/>
                </a:cubicBezTo>
                <a:cubicBezTo>
                  <a:pt x="0" y="55"/>
                  <a:pt x="0" y="55"/>
                  <a:pt x="0" y="55"/>
                </a:cubicBezTo>
                <a:close/>
              </a:path>
            </a:pathLst>
          </a:custGeom>
          <a:solidFill>
            <a:srgbClr val="559E67"/>
          </a:solidFill>
          <a:ln>
            <a:noFill/>
          </a:ln>
        </p:spPr>
        <p:txBody>
          <a:bodyPr/>
          <a:lstStyle/>
          <a:p>
            <a:endParaRPr lang="en-US" altLang="zh-CN">
              <a:solidFill>
                <a:srgbClr val="404040"/>
              </a:solidFill>
            </a:endParaRPr>
          </a:p>
        </p:txBody>
      </p:sp>
      <p:sp>
        <p:nvSpPr>
          <p:cNvPr id="26" name="Freeform 12"/>
          <p:cNvSpPr>
            <a:spLocks noEditPoints="1" noChangeArrowheads="1"/>
          </p:cNvSpPr>
          <p:nvPr/>
        </p:nvSpPr>
        <p:spPr bwMode="auto">
          <a:xfrm>
            <a:off x="5916613" y="4730750"/>
            <a:ext cx="2043112" cy="271463"/>
          </a:xfrm>
          <a:custGeom>
            <a:avLst/>
            <a:gdLst>
              <a:gd name="T0" fmla="*/ 639 w 674"/>
              <a:gd name="T1" fmla="*/ 51 h 90"/>
              <a:gd name="T2" fmla="*/ 548 w 674"/>
              <a:gd name="T3" fmla="*/ 80 h 90"/>
              <a:gd name="T4" fmla="*/ 548 w 674"/>
              <a:gd name="T5" fmla="*/ 80 h 90"/>
              <a:gd name="T6" fmla="*/ 530 w 674"/>
              <a:gd name="T7" fmla="*/ 70 h 90"/>
              <a:gd name="T8" fmla="*/ 530 w 674"/>
              <a:gd name="T9" fmla="*/ 70 h 90"/>
              <a:gd name="T10" fmla="*/ 542 w 674"/>
              <a:gd name="T11" fmla="*/ 57 h 90"/>
              <a:gd name="T12" fmla="*/ 554 w 674"/>
              <a:gd name="T13" fmla="*/ 63 h 90"/>
              <a:gd name="T14" fmla="*/ 554 w 674"/>
              <a:gd name="T15" fmla="*/ 63 h 90"/>
              <a:gd name="T16" fmla="*/ 613 w 674"/>
              <a:gd name="T17" fmla="*/ 51 h 90"/>
              <a:gd name="T18" fmla="*/ 613 w 674"/>
              <a:gd name="T19" fmla="*/ 51 h 90"/>
              <a:gd name="T20" fmla="*/ 0 w 674"/>
              <a:gd name="T21" fmla="*/ 55 h 90"/>
              <a:gd name="T22" fmla="*/ 0 w 674"/>
              <a:gd name="T23" fmla="*/ 55 h 90"/>
              <a:gd name="T24" fmla="*/ 2 w 674"/>
              <a:gd name="T25" fmla="*/ 37 h 90"/>
              <a:gd name="T26" fmla="*/ 587 w 674"/>
              <a:gd name="T27" fmla="*/ 34 h 90"/>
              <a:gd name="T28" fmla="*/ 587 w 674"/>
              <a:gd name="T29" fmla="*/ 34 h 90"/>
              <a:gd name="T30" fmla="*/ 578 w 674"/>
              <a:gd name="T31" fmla="*/ 30 h 90"/>
              <a:gd name="T32" fmla="*/ 578 w 674"/>
              <a:gd name="T33" fmla="*/ 30 h 90"/>
              <a:gd name="T34" fmla="*/ 543 w 674"/>
              <a:gd name="T35" fmla="*/ 19 h 90"/>
              <a:gd name="T36" fmla="*/ 543 w 674"/>
              <a:gd name="T37" fmla="*/ 19 h 90"/>
              <a:gd name="T38" fmla="*/ 536 w 674"/>
              <a:gd name="T39" fmla="*/ 17 h 90"/>
              <a:gd name="T40" fmla="*/ 536 w 674"/>
              <a:gd name="T41" fmla="*/ 17 h 90"/>
              <a:gd name="T42" fmla="*/ 539 w 674"/>
              <a:gd name="T43" fmla="*/ 0 h 90"/>
              <a:gd name="T44" fmla="*/ 627 w 674"/>
              <a:gd name="T45" fmla="*/ 18 h 90"/>
              <a:gd name="T46" fmla="*/ 627 w 674"/>
              <a:gd name="T47" fmla="*/ 18 h 90"/>
              <a:gd name="T48" fmla="*/ 663 w 674"/>
              <a:gd name="T49" fmla="*/ 30 h 90"/>
              <a:gd name="T50" fmla="*/ 663 w 674"/>
              <a:gd name="T51" fmla="*/ 30 h 90"/>
              <a:gd name="T52" fmla="*/ 674 w 674"/>
              <a:gd name="T53" fmla="*/ 34 h 90"/>
              <a:gd name="T54" fmla="*/ 674 w 674"/>
              <a:gd name="T55" fmla="*/ 34 h 90"/>
              <a:gd name="T56" fmla="*/ 671 w 674"/>
              <a:gd name="T57" fmla="*/ 51 h 90"/>
              <a:gd name="T58" fmla="*/ 639 w 674"/>
              <a:gd name="T59" fmla="*/ 51 h 90"/>
              <a:gd name="T60" fmla="*/ 0 w 674"/>
              <a:gd name="T61" fmla="*/ 55 h 90"/>
              <a:gd name="T62" fmla="*/ 0 w 674"/>
              <a:gd name="T63" fmla="*/ 55 h 90"/>
              <a:gd name="T64" fmla="*/ 0 w 674"/>
              <a:gd name="T65" fmla="*/ 55 h 90"/>
              <a:gd name="T66" fmla="*/ 0 w 674"/>
              <a:gd name="T67" fmla="*/ 55 h 90"/>
              <a:gd name="T68" fmla="*/ 0 w 674"/>
              <a:gd name="T69" fmla="*/ 5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4" h="90">
                <a:moveTo>
                  <a:pt x="639" y="51"/>
                </a:moveTo>
                <a:cubicBezTo>
                  <a:pt x="618" y="75"/>
                  <a:pt x="579" y="90"/>
                  <a:pt x="548" y="80"/>
                </a:cubicBezTo>
                <a:cubicBezTo>
                  <a:pt x="548" y="80"/>
                  <a:pt x="548" y="80"/>
                  <a:pt x="548" y="80"/>
                </a:cubicBezTo>
                <a:cubicBezTo>
                  <a:pt x="542" y="78"/>
                  <a:pt x="536" y="75"/>
                  <a:pt x="530" y="70"/>
                </a:cubicBezTo>
                <a:cubicBezTo>
                  <a:pt x="530" y="70"/>
                  <a:pt x="530" y="70"/>
                  <a:pt x="530" y="70"/>
                </a:cubicBezTo>
                <a:cubicBezTo>
                  <a:pt x="542" y="57"/>
                  <a:pt x="542" y="57"/>
                  <a:pt x="542" y="57"/>
                </a:cubicBezTo>
                <a:cubicBezTo>
                  <a:pt x="546" y="60"/>
                  <a:pt x="549" y="62"/>
                  <a:pt x="554" y="63"/>
                </a:cubicBezTo>
                <a:cubicBezTo>
                  <a:pt x="554" y="63"/>
                  <a:pt x="554" y="63"/>
                  <a:pt x="554" y="63"/>
                </a:cubicBezTo>
                <a:cubicBezTo>
                  <a:pt x="570" y="69"/>
                  <a:pt x="595" y="63"/>
                  <a:pt x="613" y="51"/>
                </a:cubicBezTo>
                <a:cubicBezTo>
                  <a:pt x="613" y="51"/>
                  <a:pt x="613" y="51"/>
                  <a:pt x="613" y="51"/>
                </a:cubicBezTo>
                <a:cubicBezTo>
                  <a:pt x="413" y="53"/>
                  <a:pt x="197" y="78"/>
                  <a:pt x="0" y="55"/>
                </a:cubicBezTo>
                <a:cubicBezTo>
                  <a:pt x="0" y="55"/>
                  <a:pt x="0" y="55"/>
                  <a:pt x="0" y="55"/>
                </a:cubicBezTo>
                <a:cubicBezTo>
                  <a:pt x="2" y="37"/>
                  <a:pt x="2" y="37"/>
                  <a:pt x="2" y="37"/>
                </a:cubicBezTo>
                <a:cubicBezTo>
                  <a:pt x="188" y="59"/>
                  <a:pt x="393" y="37"/>
                  <a:pt x="587" y="34"/>
                </a:cubicBezTo>
                <a:cubicBezTo>
                  <a:pt x="587" y="34"/>
                  <a:pt x="587" y="34"/>
                  <a:pt x="587" y="34"/>
                </a:cubicBezTo>
                <a:cubicBezTo>
                  <a:pt x="584" y="33"/>
                  <a:pt x="581" y="31"/>
                  <a:pt x="578" y="30"/>
                </a:cubicBezTo>
                <a:cubicBezTo>
                  <a:pt x="578" y="30"/>
                  <a:pt x="578" y="30"/>
                  <a:pt x="578" y="30"/>
                </a:cubicBezTo>
                <a:cubicBezTo>
                  <a:pt x="566" y="27"/>
                  <a:pt x="555" y="23"/>
                  <a:pt x="543" y="19"/>
                </a:cubicBezTo>
                <a:cubicBezTo>
                  <a:pt x="543" y="19"/>
                  <a:pt x="543" y="19"/>
                  <a:pt x="543" y="19"/>
                </a:cubicBezTo>
                <a:cubicBezTo>
                  <a:pt x="541" y="18"/>
                  <a:pt x="538" y="18"/>
                  <a:pt x="536" y="17"/>
                </a:cubicBezTo>
                <a:cubicBezTo>
                  <a:pt x="536" y="17"/>
                  <a:pt x="536" y="17"/>
                  <a:pt x="536" y="17"/>
                </a:cubicBezTo>
                <a:cubicBezTo>
                  <a:pt x="539" y="0"/>
                  <a:pt x="539" y="0"/>
                  <a:pt x="539" y="0"/>
                </a:cubicBezTo>
                <a:cubicBezTo>
                  <a:pt x="570" y="1"/>
                  <a:pt x="599" y="9"/>
                  <a:pt x="627" y="18"/>
                </a:cubicBezTo>
                <a:cubicBezTo>
                  <a:pt x="627" y="18"/>
                  <a:pt x="627" y="18"/>
                  <a:pt x="627" y="18"/>
                </a:cubicBezTo>
                <a:cubicBezTo>
                  <a:pt x="639" y="22"/>
                  <a:pt x="651" y="26"/>
                  <a:pt x="663" y="30"/>
                </a:cubicBezTo>
                <a:cubicBezTo>
                  <a:pt x="663" y="30"/>
                  <a:pt x="663" y="30"/>
                  <a:pt x="663" y="30"/>
                </a:cubicBezTo>
                <a:cubicBezTo>
                  <a:pt x="667" y="31"/>
                  <a:pt x="670" y="33"/>
                  <a:pt x="674" y="34"/>
                </a:cubicBezTo>
                <a:cubicBezTo>
                  <a:pt x="674" y="34"/>
                  <a:pt x="674" y="34"/>
                  <a:pt x="674" y="34"/>
                </a:cubicBezTo>
                <a:cubicBezTo>
                  <a:pt x="671" y="51"/>
                  <a:pt x="671" y="51"/>
                  <a:pt x="671" y="51"/>
                </a:cubicBezTo>
                <a:cubicBezTo>
                  <a:pt x="661" y="51"/>
                  <a:pt x="650" y="51"/>
                  <a:pt x="639" y="51"/>
                </a:cubicBezTo>
                <a:close/>
                <a:moveTo>
                  <a:pt x="0" y="55"/>
                </a:moveTo>
                <a:cubicBezTo>
                  <a:pt x="0" y="55"/>
                  <a:pt x="0" y="55"/>
                  <a:pt x="0" y="55"/>
                </a:cubicBezTo>
                <a:cubicBezTo>
                  <a:pt x="0" y="55"/>
                  <a:pt x="0" y="55"/>
                  <a:pt x="0" y="55"/>
                </a:cubicBezTo>
                <a:cubicBezTo>
                  <a:pt x="0" y="55"/>
                  <a:pt x="0" y="55"/>
                  <a:pt x="0" y="55"/>
                </a:cubicBezTo>
                <a:cubicBezTo>
                  <a:pt x="0" y="55"/>
                  <a:pt x="0" y="55"/>
                  <a:pt x="0" y="55"/>
                </a:cubicBezTo>
                <a:close/>
              </a:path>
            </a:pathLst>
          </a:custGeom>
          <a:solidFill>
            <a:srgbClr val="559E67"/>
          </a:solidFill>
          <a:ln>
            <a:noFill/>
          </a:ln>
        </p:spPr>
        <p:txBody>
          <a:bodyPr/>
          <a:lstStyle/>
          <a:p>
            <a:endParaRPr lang="en-US" altLang="zh-CN">
              <a:solidFill>
                <a:srgbClr val="404040"/>
              </a:solidFill>
            </a:endParaRPr>
          </a:p>
        </p:txBody>
      </p:sp>
      <p:sp>
        <p:nvSpPr>
          <p:cNvPr id="27" name="文本框 51"/>
          <p:cNvSpPr txBox="1">
            <a:spLocks noChangeArrowheads="1"/>
          </p:cNvSpPr>
          <p:nvPr/>
        </p:nvSpPr>
        <p:spPr bwMode="auto">
          <a:xfrm>
            <a:off x="2624138" y="2528888"/>
            <a:ext cx="2800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8" name="文本框 52"/>
          <p:cNvSpPr txBox="1">
            <a:spLocks noChangeArrowheads="1"/>
          </p:cNvSpPr>
          <p:nvPr/>
        </p:nvSpPr>
        <p:spPr bwMode="auto">
          <a:xfrm>
            <a:off x="2649538" y="3198813"/>
            <a:ext cx="18621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9" name="文本框 53"/>
          <p:cNvSpPr txBox="1">
            <a:spLocks noChangeArrowheads="1"/>
          </p:cNvSpPr>
          <p:nvPr/>
        </p:nvSpPr>
        <p:spPr bwMode="auto">
          <a:xfrm>
            <a:off x="2624138" y="3821113"/>
            <a:ext cx="2800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0" name="文本框 54"/>
          <p:cNvSpPr txBox="1">
            <a:spLocks noChangeArrowheads="1"/>
          </p:cNvSpPr>
          <p:nvPr/>
        </p:nvSpPr>
        <p:spPr bwMode="auto">
          <a:xfrm>
            <a:off x="2649538" y="4491038"/>
            <a:ext cx="18621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20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1" name="文本框 55"/>
          <p:cNvSpPr txBox="1">
            <a:spLocks noChangeArrowheads="1"/>
          </p:cNvSpPr>
          <p:nvPr/>
        </p:nvSpPr>
        <p:spPr bwMode="auto">
          <a:xfrm>
            <a:off x="7959725" y="2546350"/>
            <a:ext cx="34194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2" name="文本框 56"/>
          <p:cNvSpPr txBox="1">
            <a:spLocks noChangeArrowheads="1"/>
          </p:cNvSpPr>
          <p:nvPr/>
        </p:nvSpPr>
        <p:spPr bwMode="auto">
          <a:xfrm>
            <a:off x="7959725" y="3186113"/>
            <a:ext cx="34194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 name="文本框 57"/>
          <p:cNvSpPr txBox="1">
            <a:spLocks noChangeArrowheads="1"/>
          </p:cNvSpPr>
          <p:nvPr/>
        </p:nvSpPr>
        <p:spPr bwMode="auto">
          <a:xfrm>
            <a:off x="7959725" y="3856038"/>
            <a:ext cx="34194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4" name="文本框 58"/>
          <p:cNvSpPr txBox="1">
            <a:spLocks noChangeArrowheads="1"/>
          </p:cNvSpPr>
          <p:nvPr/>
        </p:nvSpPr>
        <p:spPr bwMode="auto">
          <a:xfrm>
            <a:off x="7959725" y="4583113"/>
            <a:ext cx="34194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67001" y="-2667001"/>
            <a:ext cx="6858000" cy="12192002"/>
          </a:xfrm>
          <a:prstGeom prst="rect">
            <a:avLst/>
          </a:prstGeom>
        </p:spPr>
      </p:pic>
      <p:sp>
        <p:nvSpPr>
          <p:cNvPr id="7" name="矩形 16"/>
          <p:cNvSpPr>
            <a:spLocks noChangeArrowheads="1"/>
          </p:cNvSpPr>
          <p:nvPr/>
        </p:nvSpPr>
        <p:spPr bwMode="auto">
          <a:xfrm>
            <a:off x="4957763" y="3524250"/>
            <a:ext cx="22621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a:solidFill>
                  <a:srgbClr val="559E67"/>
                </a:solidFill>
                <a:latin typeface="微软雅黑" panose="020B0503020204020204" pitchFamily="34" charset="-122"/>
                <a:ea typeface="微软雅黑" panose="020B0503020204020204" pitchFamily="34" charset="-122"/>
              </a:rPr>
              <a:t>单击文本框输入标题</a:t>
            </a:r>
            <a:endParaRPr lang="en-US" altLang="zh-CN">
              <a:solidFill>
                <a:srgbClr val="559E67"/>
              </a:solidFill>
              <a:latin typeface="微软雅黑" panose="020B0503020204020204" pitchFamily="34" charset="-122"/>
              <a:ea typeface="微软雅黑" panose="020B0503020204020204" pitchFamily="34" charset="-122"/>
            </a:endParaRPr>
          </a:p>
        </p:txBody>
      </p:sp>
      <p:sp>
        <p:nvSpPr>
          <p:cNvPr id="8" name="文本框 17"/>
          <p:cNvSpPr txBox="1">
            <a:spLocks noChangeArrowheads="1"/>
          </p:cNvSpPr>
          <p:nvPr/>
        </p:nvSpPr>
        <p:spPr bwMode="auto">
          <a:xfrm>
            <a:off x="3967163" y="3983038"/>
            <a:ext cx="4243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559E67"/>
                </a:solidFill>
                <a:latin typeface="微软雅黑" panose="020B0503020204020204" pitchFamily="34" charset="-122"/>
                <a:ea typeface="微软雅黑" panose="020B0503020204020204" pitchFamily="34" charset="-122"/>
              </a:rPr>
              <a:t>Professional generation</a:t>
            </a:r>
            <a:endParaRPr lang="en-US" altLang="zh-CN">
              <a:solidFill>
                <a:srgbClr val="559E67"/>
              </a:solidFill>
              <a:latin typeface="微软雅黑" panose="020B0503020204020204" pitchFamily="34" charset="-122"/>
              <a:ea typeface="微软雅黑" panose="020B0503020204020204" pitchFamily="34" charset="-122"/>
            </a:endParaRPr>
          </a:p>
          <a:p>
            <a:pPr algn="ctr"/>
            <a:r>
              <a:rPr lang="en-US" altLang="zh-CN">
                <a:solidFill>
                  <a:srgbClr val="559E67"/>
                </a:solidFill>
                <a:latin typeface="微软雅黑" panose="020B0503020204020204" pitchFamily="34" charset="-122"/>
                <a:ea typeface="微软雅黑" panose="020B0503020204020204" pitchFamily="34" charset="-122"/>
              </a:rPr>
              <a:t> PowerPoint</a:t>
            </a:r>
            <a:endParaRPr lang="zh-CN" altLang="en-US">
              <a:solidFill>
                <a:srgbClr val="559E67"/>
              </a:solidFill>
              <a:latin typeface="微软雅黑" panose="020B0503020204020204" pitchFamily="34" charset="-122"/>
              <a:ea typeface="微软雅黑" panose="020B0503020204020204" pitchFamily="34" charset="-122"/>
            </a:endParaRPr>
          </a:p>
        </p:txBody>
      </p:sp>
      <p:sp>
        <p:nvSpPr>
          <p:cNvPr id="2" name="矩形 1"/>
          <p:cNvSpPr/>
          <p:nvPr/>
        </p:nvSpPr>
        <p:spPr>
          <a:xfrm>
            <a:off x="5607050" y="2389188"/>
            <a:ext cx="977900" cy="977900"/>
          </a:xfrm>
          <a:prstGeom prst="rect">
            <a:avLst/>
          </a:prstGeom>
          <a:solidFill>
            <a:srgbClr val="559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a:spLocks noChangeArrowheads="1"/>
          </p:cNvSpPr>
          <p:nvPr/>
        </p:nvSpPr>
        <p:spPr bwMode="auto">
          <a:xfrm>
            <a:off x="5478464" y="2418953"/>
            <a:ext cx="1290636" cy="923330"/>
          </a:xfrm>
          <a:prstGeom prst="rect">
            <a:avLst/>
          </a:prstGeom>
          <a:noFill/>
          <a:ln w="9525">
            <a:noFill/>
            <a:miter lim="800000"/>
          </a:ln>
        </p:spPr>
        <p:txBody>
          <a:bodyPr wrap="square">
            <a:spAutoFit/>
          </a:bodyPr>
          <a:lstStyle/>
          <a:p>
            <a:pPr algn="ctr"/>
            <a:r>
              <a:rPr lang="en-US" altLang="zh-CN" sz="5400" dirty="0" smtClean="0">
                <a:solidFill>
                  <a:schemeClr val="bg1"/>
                </a:solidFill>
                <a:latin typeface="微软雅黑" panose="020B0503020204020204" pitchFamily="34" charset="-122"/>
                <a:ea typeface="微软雅黑" panose="020B0503020204020204" pitchFamily="34" charset="-122"/>
              </a:rPr>
              <a:t>02</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6" name="Freeform 24"/>
          <p:cNvSpPr>
            <a:spLocks noEditPoints="1" noChangeArrowheads="1"/>
          </p:cNvSpPr>
          <p:nvPr/>
        </p:nvSpPr>
        <p:spPr bwMode="auto">
          <a:xfrm>
            <a:off x="5011738" y="2057400"/>
            <a:ext cx="1166812" cy="1163638"/>
          </a:xfrm>
          <a:prstGeom prst="ellipse">
            <a:avLst/>
          </a:prstGeom>
          <a:solidFill>
            <a:srgbClr val="559E67"/>
          </a:solidFill>
          <a:ln>
            <a:noFill/>
          </a:ln>
        </p:spPr>
        <p:txBody>
          <a:bodyPr/>
          <a:lstStyle/>
          <a:p>
            <a:endParaRPr lang="en-US" altLang="zh-CN">
              <a:solidFill>
                <a:srgbClr val="404040"/>
              </a:solidFill>
            </a:endParaRPr>
          </a:p>
        </p:txBody>
      </p:sp>
      <p:sp>
        <p:nvSpPr>
          <p:cNvPr id="7" name="Freeform 39"/>
          <p:cNvSpPr>
            <a:spLocks noEditPoints="1" noChangeArrowheads="1"/>
          </p:cNvSpPr>
          <p:nvPr/>
        </p:nvSpPr>
        <p:spPr bwMode="auto">
          <a:xfrm>
            <a:off x="5327650" y="2352675"/>
            <a:ext cx="571500" cy="571500"/>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5 w 122"/>
              <a:gd name="T11" fmla="*/ 109 h 122"/>
              <a:gd name="T12" fmla="*/ 65 w 122"/>
              <a:gd name="T13" fmla="*/ 102 h 122"/>
              <a:gd name="T14" fmla="*/ 58 w 122"/>
              <a:gd name="T15" fmla="*/ 102 h 122"/>
              <a:gd name="T16" fmla="*/ 58 w 122"/>
              <a:gd name="T17" fmla="*/ 109 h 122"/>
              <a:gd name="T18" fmla="*/ 30 w 122"/>
              <a:gd name="T19" fmla="*/ 97 h 122"/>
              <a:gd name="T20" fmla="*/ 29 w 122"/>
              <a:gd name="T21" fmla="*/ 97 h 122"/>
              <a:gd name="T22" fmla="*/ 27 w 122"/>
              <a:gd name="T23" fmla="*/ 95 h 122"/>
              <a:gd name="T24" fmla="*/ 25 w 122"/>
              <a:gd name="T25" fmla="*/ 93 h 122"/>
              <a:gd name="T26" fmla="*/ 25 w 122"/>
              <a:gd name="T27" fmla="*/ 92 h 122"/>
              <a:gd name="T28" fmla="*/ 13 w 122"/>
              <a:gd name="T29" fmla="*/ 64 h 122"/>
              <a:gd name="T30" fmla="*/ 20 w 122"/>
              <a:gd name="T31" fmla="*/ 64 h 122"/>
              <a:gd name="T32" fmla="*/ 20 w 122"/>
              <a:gd name="T33" fmla="*/ 57 h 122"/>
              <a:gd name="T34" fmla="*/ 13 w 122"/>
              <a:gd name="T35" fmla="*/ 57 h 122"/>
              <a:gd name="T36" fmla="*/ 58 w 122"/>
              <a:gd name="T37" fmla="*/ 13 h 122"/>
              <a:gd name="T38" fmla="*/ 58 w 122"/>
              <a:gd name="T39" fmla="*/ 20 h 122"/>
              <a:gd name="T40" fmla="*/ 65 w 122"/>
              <a:gd name="T41" fmla="*/ 20 h 122"/>
              <a:gd name="T42" fmla="*/ 65 w 122"/>
              <a:gd name="T43" fmla="*/ 13 h 122"/>
              <a:gd name="T44" fmla="*/ 83 w 122"/>
              <a:gd name="T45" fmla="*/ 18 h 122"/>
              <a:gd name="T46" fmla="*/ 83 w 122"/>
              <a:gd name="T47" fmla="*/ 18 h 122"/>
              <a:gd name="T48" fmla="*/ 87 w 122"/>
              <a:gd name="T49" fmla="*/ 20 h 122"/>
              <a:gd name="T50" fmla="*/ 88 w 122"/>
              <a:gd name="T51" fmla="*/ 21 h 122"/>
              <a:gd name="T52" fmla="*/ 90 w 122"/>
              <a:gd name="T53" fmla="*/ 23 h 122"/>
              <a:gd name="T54" fmla="*/ 91 w 122"/>
              <a:gd name="T55" fmla="*/ 24 h 122"/>
              <a:gd name="T56" fmla="*/ 94 w 122"/>
              <a:gd name="T57" fmla="*/ 25 h 122"/>
              <a:gd name="T58" fmla="*/ 95 w 122"/>
              <a:gd name="T59" fmla="*/ 27 h 122"/>
              <a:gd name="T60" fmla="*/ 97 w 122"/>
              <a:gd name="T61" fmla="*/ 28 h 122"/>
              <a:gd name="T62" fmla="*/ 98 w 122"/>
              <a:gd name="T63" fmla="*/ 31 h 122"/>
              <a:gd name="T64" fmla="*/ 99 w 122"/>
              <a:gd name="T65" fmla="*/ 32 h 122"/>
              <a:gd name="T66" fmla="*/ 101 w 122"/>
              <a:gd name="T67" fmla="*/ 34 h 122"/>
              <a:gd name="T68" fmla="*/ 102 w 122"/>
              <a:gd name="T69" fmla="*/ 35 h 122"/>
              <a:gd name="T70" fmla="*/ 104 w 122"/>
              <a:gd name="T71" fmla="*/ 39 h 122"/>
              <a:gd name="T72" fmla="*/ 104 w 122"/>
              <a:gd name="T73" fmla="*/ 39 h 122"/>
              <a:gd name="T74" fmla="*/ 109 w 122"/>
              <a:gd name="T75" fmla="*/ 57 h 122"/>
              <a:gd name="T76" fmla="*/ 102 w 122"/>
              <a:gd name="T77" fmla="*/ 57 h 122"/>
              <a:gd name="T78" fmla="*/ 102 w 122"/>
              <a:gd name="T79" fmla="*/ 64 h 122"/>
              <a:gd name="T80" fmla="*/ 109 w 122"/>
              <a:gd name="T81" fmla="*/ 64 h 122"/>
              <a:gd name="T82" fmla="*/ 65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5" y="122"/>
                  <a:pt x="122" y="95"/>
                  <a:pt x="122" y="61"/>
                </a:cubicBezTo>
                <a:cubicBezTo>
                  <a:pt x="122" y="27"/>
                  <a:pt x="95" y="0"/>
                  <a:pt x="61" y="0"/>
                </a:cubicBezTo>
                <a:close/>
                <a:moveTo>
                  <a:pt x="65" y="109"/>
                </a:moveTo>
                <a:cubicBezTo>
                  <a:pt x="65" y="102"/>
                  <a:pt x="65" y="102"/>
                  <a:pt x="65" y="102"/>
                </a:cubicBezTo>
                <a:cubicBezTo>
                  <a:pt x="58" y="102"/>
                  <a:pt x="58" y="102"/>
                  <a:pt x="58" y="102"/>
                </a:cubicBezTo>
                <a:cubicBezTo>
                  <a:pt x="58" y="109"/>
                  <a:pt x="58" y="109"/>
                  <a:pt x="58" y="109"/>
                </a:cubicBezTo>
                <a:cubicBezTo>
                  <a:pt x="47" y="108"/>
                  <a:pt x="37" y="104"/>
                  <a:pt x="30" y="97"/>
                </a:cubicBezTo>
                <a:cubicBezTo>
                  <a:pt x="29" y="97"/>
                  <a:pt x="29" y="97"/>
                  <a:pt x="29" y="97"/>
                </a:cubicBezTo>
                <a:cubicBezTo>
                  <a:pt x="28" y="96"/>
                  <a:pt x="28" y="95"/>
                  <a:pt x="27" y="95"/>
                </a:cubicBezTo>
                <a:cubicBezTo>
                  <a:pt x="27" y="94"/>
                  <a:pt x="26" y="94"/>
                  <a:pt x="25" y="93"/>
                </a:cubicBezTo>
                <a:cubicBezTo>
                  <a:pt x="25" y="93"/>
                  <a:pt x="25" y="93"/>
                  <a:pt x="25" y="92"/>
                </a:cubicBezTo>
                <a:cubicBezTo>
                  <a:pt x="18" y="85"/>
                  <a:pt x="14" y="75"/>
                  <a:pt x="13" y="64"/>
                </a:cubicBezTo>
                <a:cubicBezTo>
                  <a:pt x="20" y="64"/>
                  <a:pt x="20" y="64"/>
                  <a:pt x="20" y="64"/>
                </a:cubicBezTo>
                <a:cubicBezTo>
                  <a:pt x="20" y="57"/>
                  <a:pt x="20" y="57"/>
                  <a:pt x="20" y="57"/>
                </a:cubicBezTo>
                <a:cubicBezTo>
                  <a:pt x="13" y="57"/>
                  <a:pt x="13" y="57"/>
                  <a:pt x="13" y="57"/>
                </a:cubicBezTo>
                <a:cubicBezTo>
                  <a:pt x="15" y="34"/>
                  <a:pt x="34" y="15"/>
                  <a:pt x="58" y="13"/>
                </a:cubicBezTo>
                <a:cubicBezTo>
                  <a:pt x="58" y="20"/>
                  <a:pt x="58" y="20"/>
                  <a:pt x="58" y="20"/>
                </a:cubicBezTo>
                <a:cubicBezTo>
                  <a:pt x="65" y="20"/>
                  <a:pt x="65" y="20"/>
                  <a:pt x="65" y="20"/>
                </a:cubicBezTo>
                <a:cubicBezTo>
                  <a:pt x="65" y="13"/>
                  <a:pt x="65" y="13"/>
                  <a:pt x="65" y="13"/>
                </a:cubicBezTo>
                <a:cubicBezTo>
                  <a:pt x="71" y="14"/>
                  <a:pt x="77" y="15"/>
                  <a:pt x="83" y="18"/>
                </a:cubicBezTo>
                <a:cubicBezTo>
                  <a:pt x="83" y="18"/>
                  <a:pt x="83" y="18"/>
                  <a:pt x="83" y="18"/>
                </a:cubicBezTo>
                <a:cubicBezTo>
                  <a:pt x="84" y="19"/>
                  <a:pt x="86" y="20"/>
                  <a:pt x="87" y="20"/>
                </a:cubicBezTo>
                <a:cubicBezTo>
                  <a:pt x="87" y="20"/>
                  <a:pt x="87" y="21"/>
                  <a:pt x="88" y="21"/>
                </a:cubicBezTo>
                <a:cubicBezTo>
                  <a:pt x="88" y="21"/>
                  <a:pt x="89" y="22"/>
                  <a:pt x="90" y="23"/>
                </a:cubicBezTo>
                <a:cubicBezTo>
                  <a:pt x="91" y="23"/>
                  <a:pt x="91" y="23"/>
                  <a:pt x="91" y="24"/>
                </a:cubicBezTo>
                <a:cubicBezTo>
                  <a:pt x="92" y="24"/>
                  <a:pt x="93" y="25"/>
                  <a:pt x="94" y="25"/>
                </a:cubicBezTo>
                <a:cubicBezTo>
                  <a:pt x="94" y="26"/>
                  <a:pt x="95" y="26"/>
                  <a:pt x="95" y="27"/>
                </a:cubicBezTo>
                <a:cubicBezTo>
                  <a:pt x="96" y="27"/>
                  <a:pt x="96" y="28"/>
                  <a:pt x="97" y="28"/>
                </a:cubicBezTo>
                <a:cubicBezTo>
                  <a:pt x="97" y="29"/>
                  <a:pt x="98" y="30"/>
                  <a:pt x="98" y="31"/>
                </a:cubicBezTo>
                <a:cubicBezTo>
                  <a:pt x="99" y="31"/>
                  <a:pt x="99" y="31"/>
                  <a:pt x="99" y="32"/>
                </a:cubicBezTo>
                <a:cubicBezTo>
                  <a:pt x="100" y="33"/>
                  <a:pt x="101" y="34"/>
                  <a:pt x="101" y="34"/>
                </a:cubicBezTo>
                <a:cubicBezTo>
                  <a:pt x="101" y="35"/>
                  <a:pt x="102" y="35"/>
                  <a:pt x="102" y="35"/>
                </a:cubicBezTo>
                <a:cubicBezTo>
                  <a:pt x="102" y="36"/>
                  <a:pt x="103" y="37"/>
                  <a:pt x="104" y="39"/>
                </a:cubicBezTo>
                <a:cubicBezTo>
                  <a:pt x="104" y="39"/>
                  <a:pt x="104" y="39"/>
                  <a:pt x="104" y="39"/>
                </a:cubicBezTo>
                <a:cubicBezTo>
                  <a:pt x="107" y="45"/>
                  <a:pt x="108" y="51"/>
                  <a:pt x="109" y="57"/>
                </a:cubicBezTo>
                <a:cubicBezTo>
                  <a:pt x="102" y="57"/>
                  <a:pt x="102" y="57"/>
                  <a:pt x="102" y="57"/>
                </a:cubicBezTo>
                <a:cubicBezTo>
                  <a:pt x="102" y="64"/>
                  <a:pt x="102" y="64"/>
                  <a:pt x="102" y="64"/>
                </a:cubicBezTo>
                <a:cubicBezTo>
                  <a:pt x="109" y="64"/>
                  <a:pt x="109" y="64"/>
                  <a:pt x="109" y="64"/>
                </a:cubicBezTo>
                <a:cubicBezTo>
                  <a:pt x="107" y="88"/>
                  <a:pt x="88" y="107"/>
                  <a:pt x="65" y="1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rgbClr val="404040"/>
              </a:solidFill>
            </a:endParaRPr>
          </a:p>
        </p:txBody>
      </p:sp>
      <p:sp>
        <p:nvSpPr>
          <p:cNvPr id="8" name="Freeform 40"/>
          <p:cNvSpPr>
            <a:spLocks noEditPoints="1" noChangeArrowheads="1"/>
          </p:cNvSpPr>
          <p:nvPr/>
        </p:nvSpPr>
        <p:spPr bwMode="auto">
          <a:xfrm>
            <a:off x="5545138" y="2492375"/>
            <a:ext cx="168275" cy="249238"/>
          </a:xfrm>
          <a:custGeom>
            <a:avLst/>
            <a:gdLst>
              <a:gd name="T0" fmla="*/ 8 w 36"/>
              <a:gd name="T1" fmla="*/ 29 h 53"/>
              <a:gd name="T2" fmla="*/ 8 w 36"/>
              <a:gd name="T3" fmla="*/ 29 h 53"/>
              <a:gd name="T4" fmla="*/ 0 w 36"/>
              <a:gd name="T5" fmla="*/ 53 h 53"/>
              <a:gd name="T6" fmla="*/ 19 w 36"/>
              <a:gd name="T7" fmla="*/ 36 h 53"/>
              <a:gd name="T8" fmla="*/ 19 w 36"/>
              <a:gd name="T9" fmla="*/ 36 h 53"/>
              <a:gd name="T10" fmla="*/ 22 w 36"/>
              <a:gd name="T11" fmla="*/ 33 h 53"/>
              <a:gd name="T12" fmla="*/ 36 w 36"/>
              <a:gd name="T13" fmla="*/ 0 h 53"/>
              <a:gd name="T14" fmla="*/ 11 w 36"/>
              <a:gd name="T15" fmla="*/ 25 h 53"/>
              <a:gd name="T16" fmla="*/ 8 w 36"/>
              <a:gd name="T17" fmla="*/ 29 h 53"/>
              <a:gd name="T18" fmla="*/ 15 w 36"/>
              <a:gd name="T19" fmla="*/ 28 h 53"/>
              <a:gd name="T20" fmla="*/ 18 w 36"/>
              <a:gd name="T21" fmla="*/ 31 h 53"/>
              <a:gd name="T22" fmla="*/ 15 w 36"/>
              <a:gd name="T23" fmla="*/ 34 h 53"/>
              <a:gd name="T24" fmla="*/ 12 w 36"/>
              <a:gd name="T25" fmla="*/ 31 h 53"/>
              <a:gd name="T26" fmla="*/ 15 w 36"/>
              <a:gd name="T2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3">
                <a:moveTo>
                  <a:pt x="8" y="29"/>
                </a:moveTo>
                <a:cubicBezTo>
                  <a:pt x="8" y="29"/>
                  <a:pt x="8" y="29"/>
                  <a:pt x="8" y="29"/>
                </a:cubicBezTo>
                <a:cubicBezTo>
                  <a:pt x="0" y="53"/>
                  <a:pt x="0" y="53"/>
                  <a:pt x="0" y="53"/>
                </a:cubicBezTo>
                <a:cubicBezTo>
                  <a:pt x="19" y="36"/>
                  <a:pt x="19" y="36"/>
                  <a:pt x="19" y="36"/>
                </a:cubicBezTo>
                <a:cubicBezTo>
                  <a:pt x="19" y="36"/>
                  <a:pt x="19" y="36"/>
                  <a:pt x="19" y="36"/>
                </a:cubicBezTo>
                <a:cubicBezTo>
                  <a:pt x="21" y="35"/>
                  <a:pt x="22" y="33"/>
                  <a:pt x="22" y="33"/>
                </a:cubicBezTo>
                <a:cubicBezTo>
                  <a:pt x="36" y="0"/>
                  <a:pt x="36" y="0"/>
                  <a:pt x="36" y="0"/>
                </a:cubicBezTo>
                <a:cubicBezTo>
                  <a:pt x="11" y="25"/>
                  <a:pt x="11" y="25"/>
                  <a:pt x="11" y="25"/>
                </a:cubicBezTo>
                <a:cubicBezTo>
                  <a:pt x="10" y="26"/>
                  <a:pt x="9" y="28"/>
                  <a:pt x="8" y="29"/>
                </a:cubicBezTo>
                <a:close/>
                <a:moveTo>
                  <a:pt x="15" y="28"/>
                </a:moveTo>
                <a:cubicBezTo>
                  <a:pt x="17" y="28"/>
                  <a:pt x="18" y="29"/>
                  <a:pt x="18" y="31"/>
                </a:cubicBezTo>
                <a:cubicBezTo>
                  <a:pt x="18" y="33"/>
                  <a:pt x="17" y="34"/>
                  <a:pt x="15" y="34"/>
                </a:cubicBezTo>
                <a:cubicBezTo>
                  <a:pt x="13" y="34"/>
                  <a:pt x="12" y="33"/>
                  <a:pt x="12" y="31"/>
                </a:cubicBezTo>
                <a:cubicBezTo>
                  <a:pt x="12" y="29"/>
                  <a:pt x="13" y="28"/>
                  <a:pt x="15"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tLang="zh-CN">
              <a:solidFill>
                <a:srgbClr val="404040"/>
              </a:solidFill>
            </a:endParaRPr>
          </a:p>
        </p:txBody>
      </p:sp>
      <p:sp>
        <p:nvSpPr>
          <p:cNvPr id="9" name="Oval 35"/>
          <p:cNvSpPr>
            <a:spLocks noChangeArrowheads="1"/>
          </p:cNvSpPr>
          <p:nvPr/>
        </p:nvSpPr>
        <p:spPr bwMode="auto">
          <a:xfrm>
            <a:off x="5113338" y="1946275"/>
            <a:ext cx="342900" cy="344488"/>
          </a:xfrm>
          <a:prstGeom prst="ellipse">
            <a:avLst/>
          </a:prstGeom>
          <a:solidFill>
            <a:srgbClr val="559E67"/>
          </a:solidFill>
          <a:ln>
            <a:noFill/>
          </a:ln>
        </p:spPr>
        <p:txBody>
          <a:bodyPr/>
          <a:lstStyle/>
          <a:p>
            <a:endParaRPr lang="en-US" altLang="zh-CN">
              <a:solidFill>
                <a:srgbClr val="404040"/>
              </a:solidFill>
            </a:endParaRPr>
          </a:p>
        </p:txBody>
      </p:sp>
      <p:cxnSp>
        <p:nvCxnSpPr>
          <p:cNvPr id="10" name="Straight Connector 35"/>
          <p:cNvCxnSpPr/>
          <p:nvPr/>
        </p:nvCxnSpPr>
        <p:spPr>
          <a:xfrm>
            <a:off x="5621338" y="3344863"/>
            <a:ext cx="0" cy="812800"/>
          </a:xfrm>
          <a:prstGeom prst="line">
            <a:avLst/>
          </a:prstGeom>
          <a:ln w="19050">
            <a:solidFill>
              <a:srgbClr val="559E67"/>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Freeform 24"/>
          <p:cNvSpPr>
            <a:spLocks noEditPoints="1" noChangeArrowheads="1"/>
          </p:cNvSpPr>
          <p:nvPr/>
        </p:nvSpPr>
        <p:spPr bwMode="auto">
          <a:xfrm>
            <a:off x="5040313" y="4241800"/>
            <a:ext cx="1166812" cy="1165225"/>
          </a:xfrm>
          <a:prstGeom prst="ellipse">
            <a:avLst/>
          </a:prstGeom>
          <a:solidFill>
            <a:srgbClr val="559E67"/>
          </a:solidFill>
          <a:ln>
            <a:noFill/>
          </a:ln>
        </p:spPr>
        <p:txBody>
          <a:bodyPr/>
          <a:lstStyle/>
          <a:p>
            <a:endParaRPr lang="en-US" altLang="zh-CN">
              <a:solidFill>
                <a:srgbClr val="404040"/>
              </a:solidFill>
            </a:endParaRPr>
          </a:p>
        </p:txBody>
      </p:sp>
      <p:grpSp>
        <p:nvGrpSpPr>
          <p:cNvPr id="12" name="Group 37"/>
          <p:cNvGrpSpPr/>
          <p:nvPr/>
        </p:nvGrpSpPr>
        <p:grpSpPr>
          <a:xfrm>
            <a:off x="5316913" y="4607669"/>
            <a:ext cx="619089" cy="432698"/>
            <a:chOff x="4183985" y="1611095"/>
            <a:chExt cx="464215" cy="324452"/>
          </a:xfrm>
          <a:solidFill>
            <a:schemeClr val="bg1">
              <a:lumMod val="95000"/>
            </a:schemeClr>
          </a:solidFill>
        </p:grpSpPr>
        <p:sp>
          <p:nvSpPr>
            <p:cNvPr id="13" name="Freeform 57"/>
            <p:cNvSpPr>
              <a:spLocks noEditPoints="1"/>
            </p:cNvSpPr>
            <p:nvPr/>
          </p:nvSpPr>
          <p:spPr bwMode="auto">
            <a:xfrm>
              <a:off x="4183985" y="1611095"/>
              <a:ext cx="331940" cy="324452"/>
            </a:xfrm>
            <a:custGeom>
              <a:avLst/>
              <a:gdLst>
                <a:gd name="T0" fmla="*/ 86 w 100"/>
                <a:gd name="T1" fmla="*/ 60 h 97"/>
                <a:gd name="T2" fmla="*/ 100 w 100"/>
                <a:gd name="T3" fmla="*/ 54 h 97"/>
                <a:gd name="T4" fmla="*/ 100 w 100"/>
                <a:gd name="T5" fmla="*/ 43 h 97"/>
                <a:gd name="T6" fmla="*/ 86 w 100"/>
                <a:gd name="T7" fmla="*/ 38 h 97"/>
                <a:gd name="T8" fmla="*/ 83 w 100"/>
                <a:gd name="T9" fmla="*/ 32 h 97"/>
                <a:gd name="T10" fmla="*/ 89 w 100"/>
                <a:gd name="T11" fmla="*/ 18 h 97"/>
                <a:gd name="T12" fmla="*/ 81 w 100"/>
                <a:gd name="T13" fmla="*/ 11 h 97"/>
                <a:gd name="T14" fmla="*/ 67 w 100"/>
                <a:gd name="T15" fmla="*/ 16 h 97"/>
                <a:gd name="T16" fmla="*/ 61 w 100"/>
                <a:gd name="T17" fmla="*/ 14 h 97"/>
                <a:gd name="T18" fmla="*/ 55 w 100"/>
                <a:gd name="T19" fmla="*/ 0 h 97"/>
                <a:gd name="T20" fmla="*/ 44 w 100"/>
                <a:gd name="T21" fmla="*/ 0 h 97"/>
                <a:gd name="T22" fmla="*/ 39 w 100"/>
                <a:gd name="T23" fmla="*/ 14 h 97"/>
                <a:gd name="T24" fmla="*/ 33 w 100"/>
                <a:gd name="T25" fmla="*/ 16 h 97"/>
                <a:gd name="T26" fmla="*/ 19 w 100"/>
                <a:gd name="T27" fmla="*/ 11 h 97"/>
                <a:gd name="T28" fmla="*/ 11 w 100"/>
                <a:gd name="T29" fmla="*/ 19 h 97"/>
                <a:gd name="T30" fmla="*/ 17 w 100"/>
                <a:gd name="T31" fmla="*/ 32 h 97"/>
                <a:gd name="T32" fmla="*/ 14 w 100"/>
                <a:gd name="T33" fmla="*/ 38 h 97"/>
                <a:gd name="T34" fmla="*/ 0 w 100"/>
                <a:gd name="T35" fmla="*/ 44 h 97"/>
                <a:gd name="T36" fmla="*/ 0 w 100"/>
                <a:gd name="T37" fmla="*/ 54 h 97"/>
                <a:gd name="T38" fmla="*/ 14 w 100"/>
                <a:gd name="T39" fmla="*/ 60 h 97"/>
                <a:gd name="T40" fmla="*/ 17 w 100"/>
                <a:gd name="T41" fmla="*/ 66 h 97"/>
                <a:gd name="T42" fmla="*/ 11 w 100"/>
                <a:gd name="T43" fmla="*/ 80 h 97"/>
                <a:gd name="T44" fmla="*/ 19 w 100"/>
                <a:gd name="T45" fmla="*/ 87 h 97"/>
                <a:gd name="T46" fmla="*/ 33 w 100"/>
                <a:gd name="T47" fmla="*/ 82 h 97"/>
                <a:gd name="T48" fmla="*/ 39 w 100"/>
                <a:gd name="T49" fmla="*/ 84 h 97"/>
                <a:gd name="T50" fmla="*/ 45 w 100"/>
                <a:gd name="T51" fmla="*/ 97 h 97"/>
                <a:gd name="T52" fmla="*/ 56 w 100"/>
                <a:gd name="T53" fmla="*/ 97 h 97"/>
                <a:gd name="T54" fmla="*/ 61 w 100"/>
                <a:gd name="T55" fmla="*/ 84 h 97"/>
                <a:gd name="T56" fmla="*/ 67 w 100"/>
                <a:gd name="T57" fmla="*/ 82 h 97"/>
                <a:gd name="T58" fmla="*/ 81 w 100"/>
                <a:gd name="T59" fmla="*/ 87 h 97"/>
                <a:gd name="T60" fmla="*/ 89 w 100"/>
                <a:gd name="T61" fmla="*/ 79 h 97"/>
                <a:gd name="T62" fmla="*/ 83 w 100"/>
                <a:gd name="T63" fmla="*/ 66 h 97"/>
                <a:gd name="T64" fmla="*/ 86 w 100"/>
                <a:gd name="T65" fmla="*/ 60 h 97"/>
                <a:gd name="T66" fmla="*/ 50 w 100"/>
                <a:gd name="T67" fmla="*/ 64 h 97"/>
                <a:gd name="T68" fmla="*/ 34 w 100"/>
                <a:gd name="T69" fmla="*/ 49 h 97"/>
                <a:gd name="T70" fmla="*/ 50 w 100"/>
                <a:gd name="T71" fmla="*/ 33 h 97"/>
                <a:gd name="T72" fmla="*/ 66 w 100"/>
                <a:gd name="T73" fmla="*/ 49 h 97"/>
                <a:gd name="T74" fmla="*/ 50 w 100"/>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97">
                  <a:moveTo>
                    <a:pt x="86" y="60"/>
                  </a:moveTo>
                  <a:cubicBezTo>
                    <a:pt x="86" y="60"/>
                    <a:pt x="100" y="55"/>
                    <a:pt x="100" y="54"/>
                  </a:cubicBezTo>
                  <a:cubicBezTo>
                    <a:pt x="100" y="43"/>
                    <a:pt x="100" y="43"/>
                    <a:pt x="100" y="43"/>
                  </a:cubicBezTo>
                  <a:cubicBezTo>
                    <a:pt x="100" y="43"/>
                    <a:pt x="86" y="38"/>
                    <a:pt x="86" y="38"/>
                  </a:cubicBezTo>
                  <a:cubicBezTo>
                    <a:pt x="83" y="32"/>
                    <a:pt x="83" y="32"/>
                    <a:pt x="83" y="32"/>
                  </a:cubicBezTo>
                  <a:cubicBezTo>
                    <a:pt x="83" y="32"/>
                    <a:pt x="89" y="19"/>
                    <a:pt x="89" y="18"/>
                  </a:cubicBezTo>
                  <a:cubicBezTo>
                    <a:pt x="81" y="11"/>
                    <a:pt x="81" y="11"/>
                    <a:pt x="81" y="11"/>
                  </a:cubicBezTo>
                  <a:cubicBezTo>
                    <a:pt x="80" y="10"/>
                    <a:pt x="67" y="16"/>
                    <a:pt x="67" y="16"/>
                  </a:cubicBezTo>
                  <a:cubicBezTo>
                    <a:pt x="61" y="14"/>
                    <a:pt x="61" y="14"/>
                    <a:pt x="61" y="14"/>
                  </a:cubicBezTo>
                  <a:cubicBezTo>
                    <a:pt x="61" y="14"/>
                    <a:pt x="56" y="0"/>
                    <a:pt x="55" y="0"/>
                  </a:cubicBezTo>
                  <a:cubicBezTo>
                    <a:pt x="44" y="0"/>
                    <a:pt x="44" y="0"/>
                    <a:pt x="44" y="0"/>
                  </a:cubicBezTo>
                  <a:cubicBezTo>
                    <a:pt x="44" y="0"/>
                    <a:pt x="39" y="14"/>
                    <a:pt x="39" y="14"/>
                  </a:cubicBezTo>
                  <a:cubicBezTo>
                    <a:pt x="33" y="16"/>
                    <a:pt x="33" y="16"/>
                    <a:pt x="33" y="16"/>
                  </a:cubicBezTo>
                  <a:cubicBezTo>
                    <a:pt x="33" y="16"/>
                    <a:pt x="19" y="10"/>
                    <a:pt x="19" y="11"/>
                  </a:cubicBezTo>
                  <a:cubicBezTo>
                    <a:pt x="11" y="19"/>
                    <a:pt x="11" y="19"/>
                    <a:pt x="11" y="19"/>
                  </a:cubicBezTo>
                  <a:cubicBezTo>
                    <a:pt x="10" y="19"/>
                    <a:pt x="17" y="32"/>
                    <a:pt x="17" y="32"/>
                  </a:cubicBezTo>
                  <a:cubicBezTo>
                    <a:pt x="14" y="38"/>
                    <a:pt x="14" y="38"/>
                    <a:pt x="14" y="38"/>
                  </a:cubicBezTo>
                  <a:cubicBezTo>
                    <a:pt x="14" y="38"/>
                    <a:pt x="0" y="43"/>
                    <a:pt x="0" y="44"/>
                  </a:cubicBezTo>
                  <a:cubicBezTo>
                    <a:pt x="0" y="54"/>
                    <a:pt x="0" y="54"/>
                    <a:pt x="0" y="54"/>
                  </a:cubicBezTo>
                  <a:cubicBezTo>
                    <a:pt x="0" y="55"/>
                    <a:pt x="14" y="60"/>
                    <a:pt x="14" y="60"/>
                  </a:cubicBezTo>
                  <a:cubicBezTo>
                    <a:pt x="17" y="66"/>
                    <a:pt x="17" y="66"/>
                    <a:pt x="17" y="66"/>
                  </a:cubicBezTo>
                  <a:cubicBezTo>
                    <a:pt x="17" y="66"/>
                    <a:pt x="11" y="79"/>
                    <a:pt x="11" y="80"/>
                  </a:cubicBezTo>
                  <a:cubicBezTo>
                    <a:pt x="19" y="87"/>
                    <a:pt x="19" y="87"/>
                    <a:pt x="19" y="87"/>
                  </a:cubicBezTo>
                  <a:cubicBezTo>
                    <a:pt x="20" y="88"/>
                    <a:pt x="33" y="82"/>
                    <a:pt x="33" y="82"/>
                  </a:cubicBezTo>
                  <a:cubicBezTo>
                    <a:pt x="39" y="84"/>
                    <a:pt x="39" y="84"/>
                    <a:pt x="39" y="84"/>
                  </a:cubicBezTo>
                  <a:cubicBezTo>
                    <a:pt x="39" y="84"/>
                    <a:pt x="44" y="97"/>
                    <a:pt x="45" y="97"/>
                  </a:cubicBezTo>
                  <a:cubicBezTo>
                    <a:pt x="56" y="97"/>
                    <a:pt x="56" y="97"/>
                    <a:pt x="56" y="97"/>
                  </a:cubicBezTo>
                  <a:cubicBezTo>
                    <a:pt x="56" y="97"/>
                    <a:pt x="61" y="84"/>
                    <a:pt x="61" y="84"/>
                  </a:cubicBezTo>
                  <a:cubicBezTo>
                    <a:pt x="67" y="82"/>
                    <a:pt x="67" y="82"/>
                    <a:pt x="67" y="82"/>
                  </a:cubicBezTo>
                  <a:cubicBezTo>
                    <a:pt x="67" y="82"/>
                    <a:pt x="81" y="87"/>
                    <a:pt x="81" y="87"/>
                  </a:cubicBezTo>
                  <a:cubicBezTo>
                    <a:pt x="89" y="79"/>
                    <a:pt x="89" y="79"/>
                    <a:pt x="89" y="79"/>
                  </a:cubicBezTo>
                  <a:cubicBezTo>
                    <a:pt x="90" y="79"/>
                    <a:pt x="83" y="66"/>
                    <a:pt x="83" y="66"/>
                  </a:cubicBezTo>
                  <a:lnTo>
                    <a:pt x="86" y="60"/>
                  </a:lnTo>
                  <a:close/>
                  <a:moveTo>
                    <a:pt x="50" y="64"/>
                  </a:moveTo>
                  <a:cubicBezTo>
                    <a:pt x="41" y="64"/>
                    <a:pt x="34" y="57"/>
                    <a:pt x="34" y="49"/>
                  </a:cubicBezTo>
                  <a:cubicBezTo>
                    <a:pt x="34" y="40"/>
                    <a:pt x="41" y="33"/>
                    <a:pt x="50" y="33"/>
                  </a:cubicBezTo>
                  <a:cubicBezTo>
                    <a:pt x="59" y="33"/>
                    <a:pt x="66" y="40"/>
                    <a:pt x="66" y="49"/>
                  </a:cubicBezTo>
                  <a:cubicBezTo>
                    <a:pt x="66" y="57"/>
                    <a:pt x="59" y="64"/>
                    <a:pt x="50"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solidFill>
                  <a:schemeClr val="tx1">
                    <a:lumMod val="75000"/>
                    <a:lumOff val="25000"/>
                  </a:schemeClr>
                </a:solidFill>
              </a:endParaRPr>
            </a:p>
          </p:txBody>
        </p:sp>
        <p:sp>
          <p:nvSpPr>
            <p:cNvPr id="18" name="Freeform 58"/>
            <p:cNvSpPr>
              <a:spLocks noEditPoints="1"/>
            </p:cNvSpPr>
            <p:nvPr/>
          </p:nvSpPr>
          <p:spPr bwMode="auto">
            <a:xfrm>
              <a:off x="4493462" y="1775817"/>
              <a:ext cx="154738" cy="154738"/>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3 w 47"/>
                <a:gd name="T17" fmla="*/ 6 h 47"/>
                <a:gd name="T18" fmla="*/ 20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1 w 47"/>
                <a:gd name="T31" fmla="*/ 21 h 47"/>
                <a:gd name="T32" fmla="*/ 6 w 47"/>
                <a:gd name="T33" fmla="*/ 25 h 47"/>
                <a:gd name="T34" fmla="*/ 7 w 47"/>
                <a:gd name="T35" fmla="*/ 28 h 47"/>
                <a:gd name="T36" fmla="*/ 3 w 47"/>
                <a:gd name="T37" fmla="*/ 34 h 47"/>
                <a:gd name="T38" fmla="*/ 5 w 47"/>
                <a:gd name="T39" fmla="*/ 38 h 47"/>
                <a:gd name="T40" fmla="*/ 12 w 47"/>
                <a:gd name="T41" fmla="*/ 37 h 47"/>
                <a:gd name="T42" fmla="*/ 14 w 47"/>
                <a:gd name="T43" fmla="*/ 39 h 47"/>
                <a:gd name="T44" fmla="*/ 16 w 47"/>
                <a:gd name="T45" fmla="*/ 46 h 47"/>
                <a:gd name="T46" fmla="*/ 21 w 47"/>
                <a:gd name="T47" fmla="*/ 47 h 47"/>
                <a:gd name="T48" fmla="*/ 25 w 47"/>
                <a:gd name="T49" fmla="*/ 41 h 47"/>
                <a:gd name="T50" fmla="*/ 28 w 47"/>
                <a:gd name="T51" fmla="*/ 41 h 47"/>
                <a:gd name="T52" fmla="*/ 33 w 47"/>
                <a:gd name="T53" fmla="*/ 45 h 47"/>
                <a:gd name="T54" fmla="*/ 38 w 47"/>
                <a:gd name="T55" fmla="*/ 42 h 47"/>
                <a:gd name="T56" fmla="*/ 37 w 47"/>
                <a:gd name="T57" fmla="*/ 35 h 47"/>
                <a:gd name="T58" fmla="*/ 39 w 47"/>
                <a:gd name="T59" fmla="*/ 33 h 47"/>
                <a:gd name="T60" fmla="*/ 46 w 47"/>
                <a:gd name="T61" fmla="*/ 31 h 47"/>
                <a:gd name="T62" fmla="*/ 47 w 47"/>
                <a:gd name="T63" fmla="*/ 26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3" y="6"/>
                    <a:pt x="23" y="6"/>
                  </a:cubicBezTo>
                  <a:cubicBezTo>
                    <a:pt x="20" y="6"/>
                    <a:pt x="20" y="6"/>
                    <a:pt x="20" y="6"/>
                  </a:cubicBezTo>
                  <a:cubicBezTo>
                    <a:pt x="20"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1" y="21"/>
                    <a:pt x="1" y="21"/>
                    <a:pt x="1" y="21"/>
                  </a:cubicBezTo>
                  <a:cubicBezTo>
                    <a:pt x="0" y="21"/>
                    <a:pt x="6" y="25"/>
                    <a:pt x="6" y="25"/>
                  </a:cubicBezTo>
                  <a:cubicBezTo>
                    <a:pt x="7" y="28"/>
                    <a:pt x="7" y="28"/>
                    <a:pt x="7" y="28"/>
                  </a:cubicBezTo>
                  <a:cubicBezTo>
                    <a:pt x="7" y="28"/>
                    <a:pt x="2" y="33"/>
                    <a:pt x="3" y="34"/>
                  </a:cubicBezTo>
                  <a:cubicBezTo>
                    <a:pt x="5" y="38"/>
                    <a:pt x="5" y="38"/>
                    <a:pt x="5" y="38"/>
                  </a:cubicBezTo>
                  <a:cubicBezTo>
                    <a:pt x="5" y="38"/>
                    <a:pt x="12" y="37"/>
                    <a:pt x="12" y="37"/>
                  </a:cubicBezTo>
                  <a:cubicBezTo>
                    <a:pt x="14" y="39"/>
                    <a:pt x="14" y="39"/>
                    <a:pt x="14" y="39"/>
                  </a:cubicBezTo>
                  <a:cubicBezTo>
                    <a:pt x="14" y="39"/>
                    <a:pt x="15" y="46"/>
                    <a:pt x="16" y="46"/>
                  </a:cubicBezTo>
                  <a:cubicBezTo>
                    <a:pt x="21" y="47"/>
                    <a:pt x="21" y="47"/>
                    <a:pt x="21" y="47"/>
                  </a:cubicBezTo>
                  <a:cubicBezTo>
                    <a:pt x="21" y="47"/>
                    <a:pt x="25" y="41"/>
                    <a:pt x="25" y="41"/>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6" y="31"/>
                  </a:cubicBezTo>
                  <a:cubicBezTo>
                    <a:pt x="47" y="26"/>
                    <a:pt x="47" y="26"/>
                    <a:pt x="47" y="26"/>
                  </a:cubicBezTo>
                  <a:cubicBezTo>
                    <a:pt x="47" y="26"/>
                    <a:pt x="41" y="22"/>
                    <a:pt x="41" y="22"/>
                  </a:cubicBezTo>
                  <a:close/>
                  <a:moveTo>
                    <a:pt x="31" y="25"/>
                  </a:moveTo>
                  <a:cubicBezTo>
                    <a:pt x="30" y="29"/>
                    <a:pt x="26" y="32"/>
                    <a:pt x="22" y="31"/>
                  </a:cubicBezTo>
                  <a:cubicBezTo>
                    <a:pt x="18" y="30"/>
                    <a:pt x="15" y="26"/>
                    <a:pt x="16" y="22"/>
                  </a:cubicBezTo>
                  <a:cubicBezTo>
                    <a:pt x="17" y="18"/>
                    <a:pt x="22" y="15"/>
                    <a:pt x="25" y="16"/>
                  </a:cubicBezTo>
                  <a:cubicBezTo>
                    <a:pt x="29" y="17"/>
                    <a:pt x="32" y="21"/>
                    <a:pt x="31"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solidFill>
                  <a:schemeClr val="tx1">
                    <a:lumMod val="75000"/>
                    <a:lumOff val="25000"/>
                  </a:schemeClr>
                </a:solidFill>
              </a:endParaRPr>
            </a:p>
          </p:txBody>
        </p:sp>
      </p:grpSp>
      <p:cxnSp>
        <p:nvCxnSpPr>
          <p:cNvPr id="19" name="Straight Connector 40"/>
          <p:cNvCxnSpPr/>
          <p:nvPr/>
        </p:nvCxnSpPr>
        <p:spPr>
          <a:xfrm rot="5400000">
            <a:off x="5062538" y="6172200"/>
            <a:ext cx="1117600" cy="0"/>
          </a:xfrm>
          <a:prstGeom prst="line">
            <a:avLst/>
          </a:prstGeom>
          <a:ln w="19050">
            <a:solidFill>
              <a:srgbClr val="559E67"/>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43"/>
          <p:cNvSpPr/>
          <p:nvPr/>
        </p:nvSpPr>
        <p:spPr>
          <a:xfrm>
            <a:off x="7451725" y="2270125"/>
            <a:ext cx="2540000" cy="1422400"/>
          </a:xfrm>
          <a:prstGeom prst="rect">
            <a:avLst/>
          </a:prstGeom>
          <a:noFill/>
          <a:ln>
            <a:solidFill>
              <a:srgbClr val="022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tx1">
                  <a:lumMod val="75000"/>
                  <a:lumOff val="25000"/>
                </a:schemeClr>
              </a:solidFill>
            </a:endParaRPr>
          </a:p>
        </p:txBody>
      </p:sp>
      <p:sp>
        <p:nvSpPr>
          <p:cNvPr id="21" name="Rectangle 46"/>
          <p:cNvSpPr/>
          <p:nvPr/>
        </p:nvSpPr>
        <p:spPr>
          <a:xfrm>
            <a:off x="7451725" y="3852863"/>
            <a:ext cx="2540000" cy="1422400"/>
          </a:xfrm>
          <a:prstGeom prst="rect">
            <a:avLst/>
          </a:prstGeom>
          <a:noFill/>
          <a:ln>
            <a:solidFill>
              <a:srgbClr val="022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solidFill>
                <a:schemeClr val="tx1">
                  <a:lumMod val="75000"/>
                  <a:lumOff val="25000"/>
                </a:schemeClr>
              </a:solidFill>
            </a:endParaRPr>
          </a:p>
        </p:txBody>
      </p:sp>
      <p:sp>
        <p:nvSpPr>
          <p:cNvPr id="22" name="文本框 24"/>
          <p:cNvSpPr txBox="1">
            <a:spLocks noChangeArrowheads="1"/>
          </p:cNvSpPr>
          <p:nvPr/>
        </p:nvSpPr>
        <p:spPr bwMode="auto">
          <a:xfrm>
            <a:off x="7634288" y="2732088"/>
            <a:ext cx="21621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3" name="文本框 25"/>
          <p:cNvSpPr txBox="1">
            <a:spLocks noChangeArrowheads="1"/>
          </p:cNvSpPr>
          <p:nvPr/>
        </p:nvSpPr>
        <p:spPr bwMode="auto">
          <a:xfrm>
            <a:off x="8174038" y="2463800"/>
            <a:ext cx="1082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4" name="文本框 26"/>
          <p:cNvSpPr txBox="1">
            <a:spLocks noChangeArrowheads="1"/>
          </p:cNvSpPr>
          <p:nvPr/>
        </p:nvSpPr>
        <p:spPr bwMode="auto">
          <a:xfrm>
            <a:off x="7634288" y="4289425"/>
            <a:ext cx="21621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5" name="文本框 27"/>
          <p:cNvSpPr txBox="1">
            <a:spLocks noChangeArrowheads="1"/>
          </p:cNvSpPr>
          <p:nvPr/>
        </p:nvSpPr>
        <p:spPr bwMode="auto">
          <a:xfrm>
            <a:off x="8174038" y="4022725"/>
            <a:ext cx="1082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6" name="文本框 28"/>
          <p:cNvSpPr txBox="1">
            <a:spLocks noChangeArrowheads="1"/>
          </p:cNvSpPr>
          <p:nvPr/>
        </p:nvSpPr>
        <p:spPr bwMode="auto">
          <a:xfrm>
            <a:off x="1239838" y="2254250"/>
            <a:ext cx="31559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7" name="文本框 29"/>
          <p:cNvSpPr txBox="1">
            <a:spLocks noChangeArrowheads="1"/>
          </p:cNvSpPr>
          <p:nvPr/>
        </p:nvSpPr>
        <p:spPr bwMode="auto">
          <a:xfrm>
            <a:off x="3035300" y="1946275"/>
            <a:ext cx="1360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8" name="文本框 30"/>
          <p:cNvSpPr txBox="1">
            <a:spLocks noChangeArrowheads="1"/>
          </p:cNvSpPr>
          <p:nvPr/>
        </p:nvSpPr>
        <p:spPr bwMode="auto">
          <a:xfrm>
            <a:off x="1239838" y="4500563"/>
            <a:ext cx="31559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9" name="文本框 31"/>
          <p:cNvSpPr txBox="1">
            <a:spLocks noChangeArrowheads="1"/>
          </p:cNvSpPr>
          <p:nvPr/>
        </p:nvSpPr>
        <p:spPr bwMode="auto">
          <a:xfrm>
            <a:off x="3035300" y="4191000"/>
            <a:ext cx="1360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600">
                <a:solidFill>
                  <a:srgbClr val="404040"/>
                </a:solidFill>
                <a:latin typeface="微软雅黑" panose="020B0503020204020204" pitchFamily="34" charset="-122"/>
                <a:ea typeface="微软雅黑" panose="020B0503020204020204" pitchFamily="34" charset="-122"/>
              </a:rPr>
              <a:t>编辑标题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ECE0"/>
        </a:solidFill>
        <a:effectLst/>
      </p:bgPr>
    </p:bg>
    <p:spTree>
      <p:nvGrpSpPr>
        <p:cNvPr id="1" name=""/>
        <p:cNvGrpSpPr/>
        <p:nvPr/>
      </p:nvGrpSpPr>
      <p:grpSpPr>
        <a:xfrm>
          <a:off x="0" y="0"/>
          <a:ext cx="0" cy="0"/>
          <a:chOff x="0" y="0"/>
          <a:chExt cx="0" cy="0"/>
        </a:xfrm>
      </p:grpSpPr>
      <p:sp>
        <p:nvSpPr>
          <p:cNvPr id="14" name="Diamond 14"/>
          <p:cNvSpPr/>
          <p:nvPr/>
        </p:nvSpPr>
        <p:spPr>
          <a:xfrm rot="18947839">
            <a:off x="581025" y="560388"/>
            <a:ext cx="704850" cy="704850"/>
          </a:xfrm>
          <a:prstGeom prst="ellipse">
            <a:avLst/>
          </a:prstGeom>
          <a:solidFill>
            <a:srgbClr val="559E67"/>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endParaRPr lang="pl-PL" sz="2400" noProof="1">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0"/>
                <a:tileRect/>
              </a:gradFill>
            </a:endParaRPr>
          </a:p>
        </p:txBody>
      </p:sp>
      <p:sp>
        <p:nvSpPr>
          <p:cNvPr id="15" name="文本框 23"/>
          <p:cNvSpPr txBox="1">
            <a:spLocks noChangeArrowheads="1"/>
          </p:cNvSpPr>
          <p:nvPr/>
        </p:nvSpPr>
        <p:spPr bwMode="auto">
          <a:xfrm>
            <a:off x="604838" y="633413"/>
            <a:ext cx="657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6" name="矩形 24"/>
          <p:cNvSpPr>
            <a:spLocks noChangeArrowheads="1"/>
          </p:cNvSpPr>
          <p:nvPr/>
        </p:nvSpPr>
        <p:spPr bwMode="auto">
          <a:xfrm>
            <a:off x="1379538" y="496888"/>
            <a:ext cx="2262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单击文本框输入标题</a:t>
            </a: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17" name="文本框 25"/>
          <p:cNvSpPr txBox="1">
            <a:spLocks noChangeArrowheads="1"/>
          </p:cNvSpPr>
          <p:nvPr/>
        </p:nvSpPr>
        <p:spPr bwMode="auto">
          <a:xfrm>
            <a:off x="1379538" y="935038"/>
            <a:ext cx="4243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rgbClr val="404040"/>
                </a:solidFill>
                <a:latin typeface="微软雅黑" panose="020B0503020204020204" pitchFamily="34" charset="-122"/>
                <a:ea typeface="微软雅黑" panose="020B0503020204020204" pitchFamily="34" charset="-122"/>
              </a:rPr>
              <a:t>PROFESSIONAL GENERATION POWERPOINT</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6" name="Shape 650"/>
          <p:cNvSpPr>
            <a:spLocks noChangeArrowheads="1"/>
          </p:cNvSpPr>
          <p:nvPr/>
        </p:nvSpPr>
        <p:spPr bwMode="auto">
          <a:xfrm>
            <a:off x="2284413" y="1973263"/>
            <a:ext cx="898525" cy="89693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7" name="Shape 652"/>
          <p:cNvSpPr>
            <a:spLocks noChangeArrowheads="1"/>
          </p:cNvSpPr>
          <p:nvPr/>
        </p:nvSpPr>
        <p:spPr bwMode="auto">
          <a:xfrm>
            <a:off x="4535488" y="1973263"/>
            <a:ext cx="898525" cy="89693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8" name="Shape 654"/>
          <p:cNvSpPr>
            <a:spLocks noChangeArrowheads="1"/>
          </p:cNvSpPr>
          <p:nvPr/>
        </p:nvSpPr>
        <p:spPr bwMode="auto">
          <a:xfrm>
            <a:off x="6788150" y="1973263"/>
            <a:ext cx="896938" cy="89693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9" name="Shape 656"/>
          <p:cNvSpPr>
            <a:spLocks noChangeArrowheads="1"/>
          </p:cNvSpPr>
          <p:nvPr/>
        </p:nvSpPr>
        <p:spPr bwMode="auto">
          <a:xfrm>
            <a:off x="9039225" y="1973263"/>
            <a:ext cx="896938" cy="89693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10" name="Shape 666"/>
          <p:cNvSpPr>
            <a:spLocks noChangeArrowheads="1"/>
          </p:cNvSpPr>
          <p:nvPr/>
        </p:nvSpPr>
        <p:spPr bwMode="auto">
          <a:xfrm>
            <a:off x="3409950" y="4043363"/>
            <a:ext cx="898525" cy="8985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11" name="Shape 668"/>
          <p:cNvSpPr>
            <a:spLocks noChangeArrowheads="1"/>
          </p:cNvSpPr>
          <p:nvPr/>
        </p:nvSpPr>
        <p:spPr bwMode="auto">
          <a:xfrm>
            <a:off x="5662613" y="4043363"/>
            <a:ext cx="896937" cy="8985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12" name="Shape 670"/>
          <p:cNvSpPr>
            <a:spLocks noChangeArrowheads="1"/>
          </p:cNvSpPr>
          <p:nvPr/>
        </p:nvSpPr>
        <p:spPr bwMode="auto">
          <a:xfrm>
            <a:off x="7913688" y="4043363"/>
            <a:ext cx="896937" cy="8985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59E67"/>
          </a:solidFill>
          <a:ln w="50800">
            <a:solidFill>
              <a:schemeClr val="bg1"/>
            </a:solidFill>
            <a:miter lim="400000"/>
          </a:ln>
        </p:spPr>
        <p:txBody>
          <a:bodyPr lIns="50800" tIns="50800" rIns="50800" bIns="50800" anchor="ctr"/>
          <a:lstStyle/>
          <a:p>
            <a:endParaRPr lang="zh-CN" altLang="zh-CN">
              <a:solidFill>
                <a:srgbClr val="404040"/>
              </a:solidFill>
            </a:endParaRPr>
          </a:p>
        </p:txBody>
      </p:sp>
      <p:sp>
        <p:nvSpPr>
          <p:cNvPr id="13" name="Shape 678"/>
          <p:cNvSpPr>
            <a:spLocks noChangeArrowheads="1"/>
          </p:cNvSpPr>
          <p:nvPr/>
        </p:nvSpPr>
        <p:spPr bwMode="auto">
          <a:xfrm>
            <a:off x="4860925" y="2217738"/>
            <a:ext cx="239713" cy="388937"/>
          </a:xfrm>
          <a:custGeom>
            <a:avLst/>
            <a:gdLst>
              <a:gd name="T0" fmla="*/ 11560 w 17648"/>
              <a:gd name="T1" fmla="*/ 0 h 21126"/>
              <a:gd name="T2" fmla="*/ 9120 w 17648"/>
              <a:gd name="T3" fmla="*/ 0 h 21126"/>
              <a:gd name="T4" fmla="*/ 9120 w 17648"/>
              <a:gd name="T5" fmla="*/ 14690 h 21126"/>
              <a:gd name="T6" fmla="*/ 4302 w 17648"/>
              <a:gd name="T7" fmla="*/ 14763 h 21126"/>
              <a:gd name="T8" fmla="*/ 195 w 17648"/>
              <a:gd name="T9" fmla="*/ 19269 h 21126"/>
              <a:gd name="T10" fmla="*/ 7262 w 17648"/>
              <a:gd name="T11" fmla="*/ 20771 h 21126"/>
              <a:gd name="T12" fmla="*/ 11556 w 17648"/>
              <a:gd name="T13" fmla="*/ 17035 h 21126"/>
              <a:gd name="T14" fmla="*/ 11560 w 17648"/>
              <a:gd name="T15" fmla="*/ 5021 h 21126"/>
              <a:gd name="T16" fmla="*/ 15598 w 17648"/>
              <a:gd name="T17" fmla="*/ 10604 h 21126"/>
              <a:gd name="T18" fmla="*/ 16387 w 17648"/>
              <a:gd name="T19" fmla="*/ 10604 h 21126"/>
              <a:gd name="T20" fmla="*/ 11560 w 17648"/>
              <a:gd name="T21" fmla="*/ 0 h 2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48" h="21126">
                <a:moveTo>
                  <a:pt x="11560" y="0"/>
                </a:moveTo>
                <a:lnTo>
                  <a:pt x="9120" y="0"/>
                </a:lnTo>
                <a:lnTo>
                  <a:pt x="9120" y="14690"/>
                </a:lnTo>
                <a:cubicBezTo>
                  <a:pt x="7770" y="14305"/>
                  <a:pt x="6024" y="14300"/>
                  <a:pt x="4302" y="14763"/>
                </a:cubicBezTo>
                <a:cubicBezTo>
                  <a:pt x="1215" y="15592"/>
                  <a:pt x="-624" y="17611"/>
                  <a:pt x="195" y="19269"/>
                </a:cubicBezTo>
                <a:cubicBezTo>
                  <a:pt x="1012" y="20929"/>
                  <a:pt x="4176" y="21600"/>
                  <a:pt x="7262" y="20771"/>
                </a:cubicBezTo>
                <a:cubicBezTo>
                  <a:pt x="9884" y="20067"/>
                  <a:pt x="11598" y="18505"/>
                  <a:pt x="11556" y="17035"/>
                </a:cubicBezTo>
                <a:lnTo>
                  <a:pt x="11560" y="5021"/>
                </a:lnTo>
                <a:cubicBezTo>
                  <a:pt x="15816" y="5517"/>
                  <a:pt x="16107" y="9491"/>
                  <a:pt x="15598" y="10604"/>
                </a:cubicBezTo>
                <a:cubicBezTo>
                  <a:pt x="15403" y="11027"/>
                  <a:pt x="15744" y="11343"/>
                  <a:pt x="16387" y="10604"/>
                </a:cubicBezTo>
                <a:cubicBezTo>
                  <a:pt x="20976" y="5333"/>
                  <a:pt x="11560" y="3007"/>
                  <a:pt x="11560" y="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zh-CN">
              <a:solidFill>
                <a:srgbClr val="404040"/>
              </a:solidFill>
            </a:endParaRPr>
          </a:p>
        </p:txBody>
      </p:sp>
      <p:sp>
        <p:nvSpPr>
          <p:cNvPr id="18" name="Shape 679"/>
          <p:cNvSpPr>
            <a:spLocks noChangeArrowheads="1"/>
          </p:cNvSpPr>
          <p:nvPr/>
        </p:nvSpPr>
        <p:spPr bwMode="auto">
          <a:xfrm>
            <a:off x="9288463" y="2278063"/>
            <a:ext cx="398462" cy="285750"/>
          </a:xfrm>
          <a:custGeom>
            <a:avLst/>
            <a:gdLst>
              <a:gd name="T0" fmla="*/ 2348 w 21600"/>
              <a:gd name="T1" fmla="*/ 2618 h 21600"/>
              <a:gd name="T2" fmla="*/ 13148 w 21600"/>
              <a:gd name="T3" fmla="*/ 2618 h 21600"/>
              <a:gd name="T4" fmla="*/ 13148 w 21600"/>
              <a:gd name="T5" fmla="*/ 2618 h 21600"/>
              <a:gd name="T6" fmla="*/ 13148 w 21600"/>
              <a:gd name="T7" fmla="*/ 1309 h 21600"/>
              <a:gd name="T8" fmla="*/ 13617 w 21600"/>
              <a:gd name="T9" fmla="*/ 0 h 21600"/>
              <a:gd name="T10" fmla="*/ 17843 w 21600"/>
              <a:gd name="T11" fmla="*/ 0 h 21600"/>
              <a:gd name="T12" fmla="*/ 18783 w 21600"/>
              <a:gd name="T13" fmla="*/ 1309 h 21600"/>
              <a:gd name="T14" fmla="*/ 18783 w 21600"/>
              <a:gd name="T15" fmla="*/ 2618 h 21600"/>
              <a:gd name="T16" fmla="*/ 18783 w 21600"/>
              <a:gd name="T17" fmla="*/ 2618 h 21600"/>
              <a:gd name="T18" fmla="*/ 19252 w 21600"/>
              <a:gd name="T19" fmla="*/ 2618 h 21600"/>
              <a:gd name="T20" fmla="*/ 21600 w 21600"/>
              <a:gd name="T21" fmla="*/ 5891 h 21600"/>
              <a:gd name="T22" fmla="*/ 21600 w 21600"/>
              <a:gd name="T23" fmla="*/ 18327 h 21600"/>
              <a:gd name="T24" fmla="*/ 19252 w 21600"/>
              <a:gd name="T25" fmla="*/ 21600 h 21600"/>
              <a:gd name="T26" fmla="*/ 2348 w 21600"/>
              <a:gd name="T27" fmla="*/ 21600 h 21600"/>
              <a:gd name="T28" fmla="*/ 0 w 21600"/>
              <a:gd name="T29" fmla="*/ 18327 h 21600"/>
              <a:gd name="T30" fmla="*/ 0 w 21600"/>
              <a:gd name="T31" fmla="*/ 5891 h 21600"/>
              <a:gd name="T32" fmla="*/ 2348 w 21600"/>
              <a:gd name="T33" fmla="*/ 2618 h 21600"/>
              <a:gd name="T34" fmla="*/ 14087 w 21600"/>
              <a:gd name="T35" fmla="*/ 2618 h 21600"/>
              <a:gd name="T36" fmla="*/ 17374 w 21600"/>
              <a:gd name="T37" fmla="*/ 2618 h 21600"/>
              <a:gd name="T38" fmla="*/ 17374 w 21600"/>
              <a:gd name="T39" fmla="*/ 1309 h 21600"/>
              <a:gd name="T40" fmla="*/ 14087 w 21600"/>
              <a:gd name="T41" fmla="*/ 1309 h 21600"/>
              <a:gd name="T42" fmla="*/ 14087 w 21600"/>
              <a:gd name="T43" fmla="*/ 2618 h 21600"/>
              <a:gd name="T44" fmla="*/ 11270 w 21600"/>
              <a:gd name="T45" fmla="*/ 4582 h 21600"/>
              <a:gd name="T46" fmla="*/ 5635 w 21600"/>
              <a:gd name="T47" fmla="*/ 12436 h 21600"/>
              <a:gd name="T48" fmla="*/ 11270 w 21600"/>
              <a:gd name="T49" fmla="*/ 19636 h 21600"/>
              <a:gd name="T50" fmla="*/ 16435 w 21600"/>
              <a:gd name="T51" fmla="*/ 12436 h 21600"/>
              <a:gd name="T52" fmla="*/ 11270 w 21600"/>
              <a:gd name="T53" fmla="*/ 4582 h 21600"/>
              <a:gd name="T54" fmla="*/ 14557 w 21600"/>
              <a:gd name="T55" fmla="*/ 12436 h 21600"/>
              <a:gd name="T56" fmla="*/ 11270 w 21600"/>
              <a:gd name="T57" fmla="*/ 7200 h 21600"/>
              <a:gd name="T58" fmla="*/ 7513 w 21600"/>
              <a:gd name="T59" fmla="*/ 12436 h 21600"/>
              <a:gd name="T60" fmla="*/ 11270 w 21600"/>
              <a:gd name="T61" fmla="*/ 17018 h 21600"/>
              <a:gd name="T62" fmla="*/ 14557 w 21600"/>
              <a:gd name="T63" fmla="*/ 12436 h 21600"/>
              <a:gd name="T64" fmla="*/ 11270 w 21600"/>
              <a:gd name="T65" fmla="*/ 6545 h 21600"/>
              <a:gd name="T66" fmla="*/ 6574 w 21600"/>
              <a:gd name="T67" fmla="*/ 12436 h 21600"/>
              <a:gd name="T68" fmla="*/ 11270 w 21600"/>
              <a:gd name="T69" fmla="*/ 18327 h 21600"/>
              <a:gd name="T70" fmla="*/ 15496 w 21600"/>
              <a:gd name="T71" fmla="*/ 12436 h 21600"/>
              <a:gd name="T72" fmla="*/ 11270 w 21600"/>
              <a:gd name="T73" fmla="*/ 65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zh-CN">
              <a:solidFill>
                <a:srgbClr val="404040"/>
              </a:solidFill>
            </a:endParaRPr>
          </a:p>
        </p:txBody>
      </p:sp>
      <p:sp>
        <p:nvSpPr>
          <p:cNvPr id="19" name="Shape 680"/>
          <p:cNvSpPr>
            <a:spLocks noChangeArrowheads="1"/>
          </p:cNvSpPr>
          <p:nvPr/>
        </p:nvSpPr>
        <p:spPr bwMode="auto">
          <a:xfrm>
            <a:off x="3690938" y="4324350"/>
            <a:ext cx="336550" cy="336550"/>
          </a:xfrm>
          <a:custGeom>
            <a:avLst/>
            <a:gdLst>
              <a:gd name="T0" fmla="*/ 7856 w 21600"/>
              <a:gd name="T1" fmla="*/ 13527 h 21600"/>
              <a:gd name="T2" fmla="*/ 21138 w 21600"/>
              <a:gd name="T3" fmla="*/ 9731 h 21600"/>
              <a:gd name="T4" fmla="*/ 21600 w 21600"/>
              <a:gd name="T5" fmla="*/ 9120 h 21600"/>
              <a:gd name="T6" fmla="*/ 21600 w 21600"/>
              <a:gd name="T7" fmla="*/ 2520 h 21600"/>
              <a:gd name="T8" fmla="*/ 4680 w 21600"/>
              <a:gd name="T9" fmla="*/ 2520 h 21600"/>
              <a:gd name="T10" fmla="*/ 4680 w 21600"/>
              <a:gd name="T11" fmla="*/ 481 h 21600"/>
              <a:gd name="T12" fmla="*/ 4200 w 21600"/>
              <a:gd name="T13" fmla="*/ 0 h 21600"/>
              <a:gd name="T14" fmla="*/ 480 w 21600"/>
              <a:gd name="T15" fmla="*/ 0 h 21600"/>
              <a:gd name="T16" fmla="*/ 0 w 21600"/>
              <a:gd name="T17" fmla="*/ 481 h 21600"/>
              <a:gd name="T18" fmla="*/ 0 w 21600"/>
              <a:gd name="T19" fmla="*/ 2400 h 21600"/>
              <a:gd name="T20" fmla="*/ 2332 w 21600"/>
              <a:gd name="T21" fmla="*/ 2400 h 21600"/>
              <a:gd name="T22" fmla="*/ 4693 w 21600"/>
              <a:gd name="T23" fmla="*/ 13269 h 21600"/>
              <a:gd name="T24" fmla="*/ 4920 w 21600"/>
              <a:gd name="T25" fmla="*/ 14400 h 21600"/>
              <a:gd name="T26" fmla="*/ 4920 w 21600"/>
              <a:gd name="T27" fmla="*/ 16200 h 21600"/>
              <a:gd name="T28" fmla="*/ 5400 w 21600"/>
              <a:gd name="T29" fmla="*/ 16680 h 21600"/>
              <a:gd name="T30" fmla="*/ 6001 w 21600"/>
              <a:gd name="T31" fmla="*/ 16680 h 21600"/>
              <a:gd name="T32" fmla="*/ 17999 w 21600"/>
              <a:gd name="T33" fmla="*/ 16680 h 21600"/>
              <a:gd name="T34" fmla="*/ 21119 w 21600"/>
              <a:gd name="T35" fmla="*/ 16680 h 21600"/>
              <a:gd name="T36" fmla="*/ 21600 w 21600"/>
              <a:gd name="T37" fmla="*/ 16200 h 21600"/>
              <a:gd name="T38" fmla="*/ 21600 w 21600"/>
              <a:gd name="T39" fmla="*/ 14400 h 21600"/>
              <a:gd name="T40" fmla="*/ 8103 w 21600"/>
              <a:gd name="T41" fmla="*/ 14400 h 21600"/>
              <a:gd name="T42" fmla="*/ 7856 w 21600"/>
              <a:gd name="T43" fmla="*/ 13527 h 21600"/>
              <a:gd name="T44" fmla="*/ 15599 w 21600"/>
              <a:gd name="T45" fmla="*/ 19200 h 21600"/>
              <a:gd name="T46" fmla="*/ 17999 w 21600"/>
              <a:gd name="T47" fmla="*/ 21600 h 21600"/>
              <a:gd name="T48" fmla="*/ 20399 w 21600"/>
              <a:gd name="T49" fmla="*/ 19200 h 21600"/>
              <a:gd name="T50" fmla="*/ 17999 w 21600"/>
              <a:gd name="T51" fmla="*/ 16800 h 21600"/>
              <a:gd name="T52" fmla="*/ 15599 w 21600"/>
              <a:gd name="T53" fmla="*/ 19200 h 21600"/>
              <a:gd name="T54" fmla="*/ 3599 w 21600"/>
              <a:gd name="T55" fmla="*/ 19200 h 21600"/>
              <a:gd name="T56" fmla="*/ 6001 w 21600"/>
              <a:gd name="T57" fmla="*/ 21600 h 21600"/>
              <a:gd name="T58" fmla="*/ 8399 w 21600"/>
              <a:gd name="T59" fmla="*/ 19200 h 21600"/>
              <a:gd name="T60" fmla="*/ 6001 w 21600"/>
              <a:gd name="T61" fmla="*/ 16800 h 21600"/>
              <a:gd name="T62" fmla="*/ 3599 w 21600"/>
              <a:gd name="T63" fmla="*/ 192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00" h="2160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zh-CN">
              <a:solidFill>
                <a:srgbClr val="404040"/>
              </a:solidFill>
            </a:endParaRPr>
          </a:p>
        </p:txBody>
      </p:sp>
      <p:sp>
        <p:nvSpPr>
          <p:cNvPr id="20" name="Shape 681"/>
          <p:cNvSpPr>
            <a:spLocks noChangeArrowheads="1"/>
          </p:cNvSpPr>
          <p:nvPr/>
        </p:nvSpPr>
        <p:spPr bwMode="auto">
          <a:xfrm>
            <a:off x="5965825" y="4284663"/>
            <a:ext cx="290513" cy="415925"/>
          </a:xfrm>
          <a:custGeom>
            <a:avLst/>
            <a:gdLst>
              <a:gd name="T0" fmla="*/ 1877 w 20957"/>
              <a:gd name="T1" fmla="*/ 21023 h 21276"/>
              <a:gd name="T2" fmla="*/ 3960 w 20957"/>
              <a:gd name="T3" fmla="*/ 16288 h 21276"/>
              <a:gd name="T4" fmla="*/ 12261 w 20957"/>
              <a:gd name="T5" fmla="*/ 13325 h 21276"/>
              <a:gd name="T6" fmla="*/ 7789 w 20957"/>
              <a:gd name="T7" fmla="*/ 11892 h 21276"/>
              <a:gd name="T8" fmla="*/ 17393 w 20957"/>
              <a:gd name="T9" fmla="*/ 8447 h 21276"/>
              <a:gd name="T10" fmla="*/ 11769 w 20957"/>
              <a:gd name="T11" fmla="*/ 7289 h 21276"/>
              <a:gd name="T12" fmla="*/ 19572 w 20957"/>
              <a:gd name="T13" fmla="*/ 5477 h 21276"/>
              <a:gd name="T14" fmla="*/ 20789 w 20957"/>
              <a:gd name="T15" fmla="*/ 2000 h 21276"/>
              <a:gd name="T16" fmla="*/ 14931 w 20957"/>
              <a:gd name="T17" fmla="*/ 7 h 21276"/>
              <a:gd name="T18" fmla="*/ 9217 w 20957"/>
              <a:gd name="T19" fmla="*/ 5168 h 21276"/>
              <a:gd name="T20" fmla="*/ 9694 w 20957"/>
              <a:gd name="T21" fmla="*/ 813 h 21276"/>
              <a:gd name="T22" fmla="*/ 4200 w 20957"/>
              <a:gd name="T23" fmla="*/ 4315 h 21276"/>
              <a:gd name="T24" fmla="*/ 3757 w 20957"/>
              <a:gd name="T25" fmla="*/ 12953 h 21276"/>
              <a:gd name="T26" fmla="*/ 505 w 20957"/>
              <a:gd name="T27" fmla="*/ 8944 h 21276"/>
              <a:gd name="T28" fmla="*/ 2082 w 20957"/>
              <a:gd name="T29" fmla="*/ 15667 h 21276"/>
              <a:gd name="T30" fmla="*/ 592 w 20957"/>
              <a:gd name="T31" fmla="*/ 20487 h 21276"/>
              <a:gd name="T32" fmla="*/ 1877 w 20957"/>
              <a:gd name="T33" fmla="*/ 21023 h 2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57" h="21276">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zh-CN">
              <a:solidFill>
                <a:srgbClr val="404040"/>
              </a:solidFill>
            </a:endParaRPr>
          </a:p>
        </p:txBody>
      </p:sp>
      <p:sp>
        <p:nvSpPr>
          <p:cNvPr id="21" name="Shape 682"/>
          <p:cNvSpPr>
            <a:spLocks noChangeArrowheads="1"/>
          </p:cNvSpPr>
          <p:nvPr/>
        </p:nvSpPr>
        <p:spPr bwMode="auto">
          <a:xfrm>
            <a:off x="2520950" y="2254250"/>
            <a:ext cx="425450" cy="334963"/>
          </a:xfrm>
          <a:custGeom>
            <a:avLst/>
            <a:gdLst>
              <a:gd name="T0" fmla="*/ 5102 w 20317"/>
              <a:gd name="T1" fmla="*/ 1944 h 19134"/>
              <a:gd name="T2" fmla="*/ 1350 w 20317"/>
              <a:gd name="T3" fmla="*/ 11210 h 19134"/>
              <a:gd name="T4" fmla="*/ 14666 w 20317"/>
              <a:gd name="T5" fmla="*/ 4016 h 19134"/>
              <a:gd name="T6" fmla="*/ 31 w 20317"/>
              <a:gd name="T7" fmla="*/ 17966 h 19134"/>
              <a:gd name="T8" fmla="*/ 1603 w 20317"/>
              <a:gd name="T9" fmla="*/ 18788 h 19134"/>
              <a:gd name="T10" fmla="*/ 4039 w 20317"/>
              <a:gd name="T11" fmla="*/ 14258 h 19134"/>
              <a:gd name="T12" fmla="*/ 12312 w 20317"/>
              <a:gd name="T13" fmla="*/ 14121 h 19134"/>
              <a:gd name="T14" fmla="*/ 20233 w 20317"/>
              <a:gd name="T15" fmla="*/ 1801 h 19134"/>
              <a:gd name="T16" fmla="*/ 5102 w 20317"/>
              <a:gd name="T17" fmla="*/ 1944 h 19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17" h="19134">
                <a:moveTo>
                  <a:pt x="5102" y="1944"/>
                </a:moveTo>
                <a:cubicBezTo>
                  <a:pt x="971" y="4812"/>
                  <a:pt x="1208" y="9482"/>
                  <a:pt x="1350" y="11210"/>
                </a:cubicBezTo>
                <a:cubicBezTo>
                  <a:pt x="6685" y="3649"/>
                  <a:pt x="14666" y="4016"/>
                  <a:pt x="14666" y="4016"/>
                </a:cubicBezTo>
                <a:cubicBezTo>
                  <a:pt x="14666" y="4016"/>
                  <a:pt x="3354" y="8659"/>
                  <a:pt x="31" y="17966"/>
                </a:cubicBezTo>
                <a:cubicBezTo>
                  <a:pt x="-231" y="18701"/>
                  <a:pt x="1262" y="19657"/>
                  <a:pt x="1603" y="18788"/>
                </a:cubicBezTo>
                <a:cubicBezTo>
                  <a:pt x="2620" y="16199"/>
                  <a:pt x="4039" y="14258"/>
                  <a:pt x="4039" y="14258"/>
                </a:cubicBezTo>
                <a:cubicBezTo>
                  <a:pt x="6130" y="15189"/>
                  <a:pt x="9747" y="16280"/>
                  <a:pt x="12312" y="14121"/>
                </a:cubicBezTo>
                <a:cubicBezTo>
                  <a:pt x="15719" y="11254"/>
                  <a:pt x="15370" y="4897"/>
                  <a:pt x="20233" y="1801"/>
                </a:cubicBezTo>
                <a:cubicBezTo>
                  <a:pt x="21369" y="1079"/>
                  <a:pt x="10701" y="-1943"/>
                  <a:pt x="5102" y="1944"/>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zh-CN">
              <a:solidFill>
                <a:srgbClr val="404040"/>
              </a:solidFill>
            </a:endParaRPr>
          </a:p>
        </p:txBody>
      </p:sp>
      <p:sp>
        <p:nvSpPr>
          <p:cNvPr id="22" name="Shape 683"/>
          <p:cNvSpPr>
            <a:spLocks noChangeArrowheads="1"/>
          </p:cNvSpPr>
          <p:nvPr/>
        </p:nvSpPr>
        <p:spPr bwMode="auto">
          <a:xfrm>
            <a:off x="8201025" y="4281488"/>
            <a:ext cx="322263" cy="334962"/>
          </a:xfrm>
          <a:custGeom>
            <a:avLst/>
            <a:gdLst>
              <a:gd name="T0" fmla="*/ 15651 w 20630"/>
              <a:gd name="T1" fmla="*/ 10439 h 21387"/>
              <a:gd name="T2" fmla="*/ 13267 w 20630"/>
              <a:gd name="T3" fmla="*/ 10015 h 21387"/>
              <a:gd name="T4" fmla="*/ 13688 w 20630"/>
              <a:gd name="T5" fmla="*/ 7614 h 21387"/>
              <a:gd name="T6" fmla="*/ 15674 w 20630"/>
              <a:gd name="T7" fmla="*/ 7633 h 21387"/>
              <a:gd name="T8" fmla="*/ 15149 w 20630"/>
              <a:gd name="T9" fmla="*/ 7927 h 21387"/>
              <a:gd name="T10" fmla="*/ 14842 w 20630"/>
              <a:gd name="T11" fmla="*/ 8787 h 21387"/>
              <a:gd name="T12" fmla="*/ 15425 w 20630"/>
              <a:gd name="T13" fmla="*/ 9159 h 21387"/>
              <a:gd name="T14" fmla="*/ 15698 w 20630"/>
              <a:gd name="T15" fmla="*/ 9096 h 21387"/>
              <a:gd name="T16" fmla="*/ 16356 w 20630"/>
              <a:gd name="T17" fmla="*/ 8743 h 21387"/>
              <a:gd name="T18" fmla="*/ 15651 w 20630"/>
              <a:gd name="T19" fmla="*/ 10439 h 21387"/>
              <a:gd name="T20" fmla="*/ 20298 w 20630"/>
              <a:gd name="T21" fmla="*/ 434 h 21387"/>
              <a:gd name="T22" fmla="*/ 19481 w 20630"/>
              <a:gd name="T23" fmla="*/ 36 h 21387"/>
              <a:gd name="T24" fmla="*/ 19086 w 20630"/>
              <a:gd name="T25" fmla="*/ 859 h 21387"/>
              <a:gd name="T26" fmla="*/ 16617 w 20630"/>
              <a:gd name="T27" fmla="*/ 6988 h 21387"/>
              <a:gd name="T28" fmla="*/ 16012 w 20630"/>
              <a:gd name="T29" fmla="*/ 6118 h 21387"/>
              <a:gd name="T30" fmla="*/ 15003 w 20630"/>
              <a:gd name="T31" fmla="*/ 5578 h 21387"/>
              <a:gd name="T32" fmla="*/ 11612 w 20630"/>
              <a:gd name="T33" fmla="*/ 5594 h 21387"/>
              <a:gd name="T34" fmla="*/ 10445 w 20630"/>
              <a:gd name="T35" fmla="*/ 5955 h 21387"/>
              <a:gd name="T36" fmla="*/ 457 w 20630"/>
              <a:gd name="T37" fmla="*/ 13000 h 21387"/>
              <a:gd name="T38" fmla="*/ 194 w 20630"/>
              <a:gd name="T39" fmla="*/ 14500 h 21387"/>
              <a:gd name="T40" fmla="*/ 4734 w 20630"/>
              <a:gd name="T41" fmla="*/ 21032 h 21387"/>
              <a:gd name="T42" fmla="*/ 6101 w 20630"/>
              <a:gd name="T43" fmla="*/ 21120 h 21387"/>
              <a:gd name="T44" fmla="*/ 16090 w 20630"/>
              <a:gd name="T45" fmla="*/ 14075 h 21387"/>
              <a:gd name="T46" fmla="*/ 16826 w 20630"/>
              <a:gd name="T47" fmla="*/ 13093 h 21387"/>
              <a:gd name="T48" fmla="*/ 17888 w 20630"/>
              <a:gd name="T49" fmla="*/ 9729 h 21387"/>
              <a:gd name="T50" fmla="*/ 17730 w 20630"/>
              <a:gd name="T51" fmla="*/ 8589 h 21387"/>
              <a:gd name="T52" fmla="*/ 17361 w 20630"/>
              <a:gd name="T53" fmla="*/ 8058 h 21387"/>
              <a:gd name="T54" fmla="*/ 20298 w 20630"/>
              <a:gd name="T55" fmla="*/ 434 h 2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630" h="21387">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zh-CN">
              <a:solidFill>
                <a:srgbClr val="404040"/>
              </a:solidFill>
            </a:endParaRPr>
          </a:p>
        </p:txBody>
      </p:sp>
      <p:sp>
        <p:nvSpPr>
          <p:cNvPr id="23" name="Shape 685"/>
          <p:cNvSpPr>
            <a:spLocks noChangeArrowheads="1"/>
          </p:cNvSpPr>
          <p:nvPr/>
        </p:nvSpPr>
        <p:spPr bwMode="auto">
          <a:xfrm>
            <a:off x="7035800" y="2274888"/>
            <a:ext cx="407988" cy="292100"/>
          </a:xfrm>
          <a:custGeom>
            <a:avLst/>
            <a:gdLst>
              <a:gd name="T0" fmla="*/ 8376 w 21600"/>
              <a:gd name="T1" fmla="*/ 15428 h 21600"/>
              <a:gd name="T2" fmla="*/ 8376 w 21600"/>
              <a:gd name="T3" fmla="*/ 6172 h 21600"/>
              <a:gd name="T4" fmla="*/ 13886 w 21600"/>
              <a:gd name="T5" fmla="*/ 10798 h 21600"/>
              <a:gd name="T6" fmla="*/ 8376 w 21600"/>
              <a:gd name="T7" fmla="*/ 15428 h 21600"/>
              <a:gd name="T8" fmla="*/ 21600 w 21600"/>
              <a:gd name="T9" fmla="*/ 3084 h 21600"/>
              <a:gd name="T10" fmla="*/ 21600 w 21600"/>
              <a:gd name="T11" fmla="*/ 1234 h 21600"/>
              <a:gd name="T12" fmla="*/ 20719 w 21600"/>
              <a:gd name="T13" fmla="*/ 0 h 21600"/>
              <a:gd name="T14" fmla="*/ 881 w 21600"/>
              <a:gd name="T15" fmla="*/ 0 h 21600"/>
              <a:gd name="T16" fmla="*/ 0 w 21600"/>
              <a:gd name="T17" fmla="*/ 1234 h 21600"/>
              <a:gd name="T18" fmla="*/ 0 w 21600"/>
              <a:gd name="T19" fmla="*/ 3084 h 21600"/>
              <a:gd name="T20" fmla="*/ 2204 w 21600"/>
              <a:gd name="T21" fmla="*/ 3084 h 21600"/>
              <a:gd name="T22" fmla="*/ 2204 w 21600"/>
              <a:gd name="T23" fmla="*/ 6172 h 21600"/>
              <a:gd name="T24" fmla="*/ 0 w 21600"/>
              <a:gd name="T25" fmla="*/ 6172 h 21600"/>
              <a:gd name="T26" fmla="*/ 0 w 21600"/>
              <a:gd name="T27" fmla="*/ 9256 h 21600"/>
              <a:gd name="T28" fmla="*/ 2204 w 21600"/>
              <a:gd name="T29" fmla="*/ 9256 h 21600"/>
              <a:gd name="T30" fmla="*/ 2204 w 21600"/>
              <a:gd name="T31" fmla="*/ 12344 h 21600"/>
              <a:gd name="T32" fmla="*/ 0 w 21600"/>
              <a:gd name="T33" fmla="*/ 12344 h 21600"/>
              <a:gd name="T34" fmla="*/ 0 w 21600"/>
              <a:gd name="T35" fmla="*/ 15428 h 21600"/>
              <a:gd name="T36" fmla="*/ 2204 w 21600"/>
              <a:gd name="T37" fmla="*/ 15428 h 21600"/>
              <a:gd name="T38" fmla="*/ 2204 w 21600"/>
              <a:gd name="T39" fmla="*/ 18516 h 21600"/>
              <a:gd name="T40" fmla="*/ 0 w 21600"/>
              <a:gd name="T41" fmla="*/ 18516 h 21600"/>
              <a:gd name="T42" fmla="*/ 0 w 21600"/>
              <a:gd name="T43" fmla="*/ 20366 h 21600"/>
              <a:gd name="T44" fmla="*/ 881 w 21600"/>
              <a:gd name="T45" fmla="*/ 21600 h 21600"/>
              <a:gd name="T46" fmla="*/ 20719 w 21600"/>
              <a:gd name="T47" fmla="*/ 21600 h 21600"/>
              <a:gd name="T48" fmla="*/ 21600 w 21600"/>
              <a:gd name="T49" fmla="*/ 20366 h 21600"/>
              <a:gd name="T50" fmla="*/ 21600 w 21600"/>
              <a:gd name="T51" fmla="*/ 18516 h 21600"/>
              <a:gd name="T52" fmla="*/ 19396 w 21600"/>
              <a:gd name="T53" fmla="*/ 18516 h 21600"/>
              <a:gd name="T54" fmla="*/ 19396 w 21600"/>
              <a:gd name="T55" fmla="*/ 15428 h 21600"/>
              <a:gd name="T56" fmla="*/ 21600 w 21600"/>
              <a:gd name="T57" fmla="*/ 15428 h 21600"/>
              <a:gd name="T58" fmla="*/ 21600 w 21600"/>
              <a:gd name="T59" fmla="*/ 12344 h 21600"/>
              <a:gd name="T60" fmla="*/ 19396 w 21600"/>
              <a:gd name="T61" fmla="*/ 12344 h 21600"/>
              <a:gd name="T62" fmla="*/ 19396 w 21600"/>
              <a:gd name="T63" fmla="*/ 9256 h 21600"/>
              <a:gd name="T64" fmla="*/ 21600 w 21600"/>
              <a:gd name="T65" fmla="*/ 9256 h 21600"/>
              <a:gd name="T66" fmla="*/ 21600 w 21600"/>
              <a:gd name="T67" fmla="*/ 6172 h 21600"/>
              <a:gd name="T68" fmla="*/ 19396 w 21600"/>
              <a:gd name="T69" fmla="*/ 6172 h 21600"/>
              <a:gd name="T70" fmla="*/ 19396 w 21600"/>
              <a:gd name="T71" fmla="*/ 3084 h 21600"/>
              <a:gd name="T72" fmla="*/ 21600 w 21600"/>
              <a:gd name="T73" fmla="*/ 308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00" h="21600">
                <a:moveTo>
                  <a:pt x="8376" y="15428"/>
                </a:moveTo>
                <a:lnTo>
                  <a:pt x="8376" y="6172"/>
                </a:lnTo>
                <a:lnTo>
                  <a:pt x="13886" y="10798"/>
                </a:lnTo>
                <a:cubicBezTo>
                  <a:pt x="13886" y="10798"/>
                  <a:pt x="8376" y="15428"/>
                  <a:pt x="8376" y="15428"/>
                </a:cubicBezTo>
                <a:close/>
                <a:moveTo>
                  <a:pt x="21600" y="3084"/>
                </a:moveTo>
                <a:lnTo>
                  <a:pt x="21600" y="1234"/>
                </a:lnTo>
                <a:cubicBezTo>
                  <a:pt x="21600" y="554"/>
                  <a:pt x="21205" y="0"/>
                  <a:pt x="20719" y="0"/>
                </a:cubicBezTo>
                <a:lnTo>
                  <a:pt x="881" y="0"/>
                </a:lnTo>
                <a:cubicBezTo>
                  <a:pt x="394" y="0"/>
                  <a:pt x="0" y="554"/>
                  <a:pt x="0" y="1234"/>
                </a:cubicBezTo>
                <a:lnTo>
                  <a:pt x="0" y="3084"/>
                </a:lnTo>
                <a:lnTo>
                  <a:pt x="2204" y="3084"/>
                </a:lnTo>
                <a:lnTo>
                  <a:pt x="2204" y="6172"/>
                </a:lnTo>
                <a:lnTo>
                  <a:pt x="0" y="6172"/>
                </a:lnTo>
                <a:lnTo>
                  <a:pt x="0" y="9256"/>
                </a:lnTo>
                <a:lnTo>
                  <a:pt x="2204" y="9256"/>
                </a:lnTo>
                <a:lnTo>
                  <a:pt x="2204" y="12344"/>
                </a:lnTo>
                <a:lnTo>
                  <a:pt x="0" y="12344"/>
                </a:lnTo>
                <a:lnTo>
                  <a:pt x="0" y="15428"/>
                </a:lnTo>
                <a:lnTo>
                  <a:pt x="2204" y="15428"/>
                </a:lnTo>
                <a:lnTo>
                  <a:pt x="2204" y="18516"/>
                </a:lnTo>
                <a:lnTo>
                  <a:pt x="0" y="18516"/>
                </a:lnTo>
                <a:lnTo>
                  <a:pt x="0" y="20366"/>
                </a:lnTo>
                <a:cubicBezTo>
                  <a:pt x="0" y="21046"/>
                  <a:pt x="394" y="21600"/>
                  <a:pt x="881" y="21600"/>
                </a:cubicBezTo>
                <a:lnTo>
                  <a:pt x="20719" y="21600"/>
                </a:lnTo>
                <a:cubicBezTo>
                  <a:pt x="21205" y="21600"/>
                  <a:pt x="21600" y="21046"/>
                  <a:pt x="21600" y="20366"/>
                </a:cubicBezTo>
                <a:lnTo>
                  <a:pt x="21600" y="18516"/>
                </a:lnTo>
                <a:lnTo>
                  <a:pt x="19396" y="18516"/>
                </a:lnTo>
                <a:lnTo>
                  <a:pt x="19396" y="15428"/>
                </a:lnTo>
                <a:lnTo>
                  <a:pt x="21600" y="15428"/>
                </a:lnTo>
                <a:lnTo>
                  <a:pt x="21600" y="12344"/>
                </a:lnTo>
                <a:lnTo>
                  <a:pt x="19396" y="12344"/>
                </a:lnTo>
                <a:lnTo>
                  <a:pt x="19396" y="9256"/>
                </a:lnTo>
                <a:lnTo>
                  <a:pt x="21600" y="9256"/>
                </a:lnTo>
                <a:lnTo>
                  <a:pt x="21600" y="6172"/>
                </a:lnTo>
                <a:lnTo>
                  <a:pt x="19396" y="6172"/>
                </a:lnTo>
                <a:lnTo>
                  <a:pt x="19396" y="3084"/>
                </a:lnTo>
                <a:cubicBezTo>
                  <a:pt x="19396" y="3084"/>
                  <a:pt x="21600" y="3084"/>
                  <a:pt x="21600" y="3084"/>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zh-CN">
              <a:solidFill>
                <a:srgbClr val="404040"/>
              </a:solidFill>
            </a:endParaRPr>
          </a:p>
        </p:txBody>
      </p:sp>
      <p:sp>
        <p:nvSpPr>
          <p:cNvPr id="24" name="文本框 28"/>
          <p:cNvSpPr txBox="1">
            <a:spLocks noChangeArrowheads="1"/>
          </p:cNvSpPr>
          <p:nvPr/>
        </p:nvSpPr>
        <p:spPr bwMode="auto">
          <a:xfrm>
            <a:off x="1787525" y="325278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5" name="文本框 29"/>
          <p:cNvSpPr txBox="1">
            <a:spLocks noChangeArrowheads="1"/>
          </p:cNvSpPr>
          <p:nvPr/>
        </p:nvSpPr>
        <p:spPr bwMode="auto">
          <a:xfrm>
            <a:off x="1603375" y="2986088"/>
            <a:ext cx="2230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6" name="文本框 30"/>
          <p:cNvSpPr txBox="1">
            <a:spLocks noChangeArrowheads="1"/>
          </p:cNvSpPr>
          <p:nvPr/>
        </p:nvSpPr>
        <p:spPr bwMode="auto">
          <a:xfrm>
            <a:off x="4017963" y="325278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7" name="文本框 31"/>
          <p:cNvSpPr txBox="1">
            <a:spLocks noChangeArrowheads="1"/>
          </p:cNvSpPr>
          <p:nvPr/>
        </p:nvSpPr>
        <p:spPr bwMode="auto">
          <a:xfrm>
            <a:off x="3833813" y="2986088"/>
            <a:ext cx="22304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28" name="文本框 32"/>
          <p:cNvSpPr txBox="1">
            <a:spLocks noChangeArrowheads="1"/>
          </p:cNvSpPr>
          <p:nvPr/>
        </p:nvSpPr>
        <p:spPr bwMode="auto">
          <a:xfrm>
            <a:off x="6248400" y="325278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29" name="文本框 33"/>
          <p:cNvSpPr txBox="1">
            <a:spLocks noChangeArrowheads="1"/>
          </p:cNvSpPr>
          <p:nvPr/>
        </p:nvSpPr>
        <p:spPr bwMode="auto">
          <a:xfrm>
            <a:off x="6064250" y="2986088"/>
            <a:ext cx="2232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0" name="文本框 34"/>
          <p:cNvSpPr txBox="1">
            <a:spLocks noChangeArrowheads="1"/>
          </p:cNvSpPr>
          <p:nvPr/>
        </p:nvSpPr>
        <p:spPr bwMode="auto">
          <a:xfrm>
            <a:off x="8478838" y="325278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1" name="文本框 35"/>
          <p:cNvSpPr txBox="1">
            <a:spLocks noChangeArrowheads="1"/>
          </p:cNvSpPr>
          <p:nvPr/>
        </p:nvSpPr>
        <p:spPr bwMode="auto">
          <a:xfrm>
            <a:off x="8296275" y="2986088"/>
            <a:ext cx="2230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2" name="文本框 36"/>
          <p:cNvSpPr txBox="1">
            <a:spLocks noChangeArrowheads="1"/>
          </p:cNvSpPr>
          <p:nvPr/>
        </p:nvSpPr>
        <p:spPr bwMode="auto">
          <a:xfrm>
            <a:off x="2941638" y="532923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 name="文本框 37"/>
          <p:cNvSpPr txBox="1">
            <a:spLocks noChangeArrowheads="1"/>
          </p:cNvSpPr>
          <p:nvPr/>
        </p:nvSpPr>
        <p:spPr bwMode="auto">
          <a:xfrm>
            <a:off x="2757488" y="5064125"/>
            <a:ext cx="2230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4" name="文本框 38"/>
          <p:cNvSpPr txBox="1">
            <a:spLocks noChangeArrowheads="1"/>
          </p:cNvSpPr>
          <p:nvPr/>
        </p:nvSpPr>
        <p:spPr bwMode="auto">
          <a:xfrm>
            <a:off x="5172075" y="532923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5" name="文本框 39"/>
          <p:cNvSpPr txBox="1">
            <a:spLocks noChangeArrowheads="1"/>
          </p:cNvSpPr>
          <p:nvPr/>
        </p:nvSpPr>
        <p:spPr bwMode="auto">
          <a:xfrm>
            <a:off x="4987925" y="5064125"/>
            <a:ext cx="2230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36" name="文本框 40"/>
          <p:cNvSpPr txBox="1">
            <a:spLocks noChangeArrowheads="1"/>
          </p:cNvSpPr>
          <p:nvPr/>
        </p:nvSpPr>
        <p:spPr bwMode="auto">
          <a:xfrm>
            <a:off x="7402513" y="5329238"/>
            <a:ext cx="1863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1200">
                <a:solidFill>
                  <a:srgbClr val="404040"/>
                </a:solidFill>
                <a:latin typeface="微软雅黑" panose="020B0503020204020204" pitchFamily="34" charset="-122"/>
                <a:ea typeface="微软雅黑" panose="020B0503020204020204" pitchFamily="34" charset="-122"/>
              </a:rPr>
              <a:t>点击文本框即可进行编辑输入相关内容</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7" name="文本框 41"/>
          <p:cNvSpPr txBox="1">
            <a:spLocks noChangeArrowheads="1"/>
          </p:cNvSpPr>
          <p:nvPr/>
        </p:nvSpPr>
        <p:spPr bwMode="auto">
          <a:xfrm>
            <a:off x="7218363" y="5064125"/>
            <a:ext cx="2230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a:solidFill>
                  <a:srgbClr val="404040"/>
                </a:solidFill>
                <a:latin typeface="微软雅黑" panose="020B0503020204020204" pitchFamily="34" charset="-122"/>
                <a:ea typeface="微软雅黑" panose="020B0503020204020204" pitchFamily="34" charset="-122"/>
              </a:rPr>
              <a:t>添加标题</a:t>
            </a:r>
            <a:endParaRPr lang="zh-CN" altLang="en-US" sz="160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3514</Words>
  <Application>WPS 演示</Application>
  <PresentationFormat>宽屏</PresentationFormat>
  <Paragraphs>381</Paragraphs>
  <Slides>20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5" baseType="lpstr">
      <vt:lpstr>Arial</vt:lpstr>
      <vt:lpstr>宋体</vt:lpstr>
      <vt:lpstr>Wingdings</vt:lpstr>
      <vt:lpstr>Impact</vt:lpstr>
      <vt:lpstr>微软雅黑</vt:lpstr>
      <vt:lpstr>Calibri</vt:lpstr>
      <vt:lpstr>Arial Unicode MS</vt:lpstr>
      <vt:lpstr>Calibri Light</vt:lpstr>
      <vt:lpstr>Gill Sans</vt:lpstr>
      <vt:lpstr>MS PGothic</vt:lpstr>
      <vt:lpstr>Lato</vt:lpstr>
      <vt:lpstr>Gill Sans MT</vt:lpstr>
      <vt:lpstr>Segoe Print</vt:lpstr>
      <vt:lpstr>Office 主题</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cp:revision>
  <dcterms:created xsi:type="dcterms:W3CDTF">2017-07-31T08:51:00Z</dcterms:created>
  <dcterms:modified xsi:type="dcterms:W3CDTF">2017-09-30T02:53:27Z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