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9" r:id="rId5"/>
    <p:sldId id="284" r:id="rId6"/>
    <p:sldId id="260" r:id="rId7"/>
    <p:sldId id="262" r:id="rId8"/>
    <p:sldId id="263" r:id="rId9"/>
    <p:sldId id="285" r:id="rId10"/>
    <p:sldId id="261" r:id="rId11"/>
    <p:sldId id="264" r:id="rId12"/>
    <p:sldId id="265" r:id="rId13"/>
    <p:sldId id="266" r:id="rId14"/>
    <p:sldId id="274" r:id="rId15"/>
    <p:sldId id="268" r:id="rId16"/>
    <p:sldId id="286" r:id="rId17"/>
    <p:sldId id="267" r:id="rId18"/>
    <p:sldId id="269" r:id="rId19"/>
    <p:sldId id="270" r:id="rId20"/>
    <p:sldId id="271" r:id="rId21"/>
    <p:sldId id="287" r:id="rId22"/>
    <p:sldId id="272" r:id="rId23"/>
    <p:sldId id="273" r:id="rId24"/>
    <p:sldId id="275" r:id="rId25"/>
    <p:sldId id="276" r:id="rId26"/>
    <p:sldId id="277" r:id="rId27"/>
    <p:sldId id="278" r:id="rId28"/>
    <p:sldId id="279" r:id="rId29"/>
    <p:sldId id="280" r:id="rId30"/>
    <p:sldId id="288" r:id="rId3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1B3CD"/>
    <a:srgbClr val="83C2DB"/>
    <a:srgbClr val="2980B4"/>
    <a:srgbClr val="2780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6" d="100"/>
          <a:sy n="76" d="100"/>
        </p:scale>
        <p:origin x="-102" y="-47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698E3EB-B984-41A9-AD35-CBA26D443D9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0CBDFE4-6BB0-4234-85F6-D9F9DA49DCC5}"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0CBDFE4-6BB0-4234-85F6-D9F9DA49DCC5}"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0CBDFE4-6BB0-4234-85F6-D9F9DA49DCC5}"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0CBDFE4-6BB0-4234-85F6-D9F9DA49DCC5}"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0CBDFE4-6BB0-4234-85F6-D9F9DA49DCC5}"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0CBDFE4-6BB0-4234-85F6-D9F9DA49DCC5}"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0CBDFE4-6BB0-4234-85F6-D9F9DA49DCC5}"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0CBDFE4-6BB0-4234-85F6-D9F9DA49DCC5}"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0CBDFE4-6BB0-4234-85F6-D9F9DA49DCC5}"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0CBDFE4-6BB0-4234-85F6-D9F9DA49DCC5}"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0CBDFE4-6BB0-4234-85F6-D9F9DA49DCC5}"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0CBDFE4-6BB0-4234-85F6-D9F9DA49DCC5}"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0CBDFE4-6BB0-4234-85F6-D9F9DA49DCC5}"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0CBDFE4-6BB0-4234-85F6-D9F9DA49DCC5}"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0CBDFE4-6BB0-4234-85F6-D9F9DA49DCC5}"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0CBDFE4-6BB0-4234-85F6-D9F9DA49DCC5}"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0CBDFE4-6BB0-4234-85F6-D9F9DA49DCC5}"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0CBDFE4-6BB0-4234-85F6-D9F9DA49DCC5}"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0CBDFE4-6BB0-4234-85F6-D9F9DA49DCC5}"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0CBDFE4-6BB0-4234-85F6-D9F9DA49DCC5}"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0CBDFE4-6BB0-4234-85F6-D9F9DA49DCC5}"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0CBDFE4-6BB0-4234-85F6-D9F9DA49DCC5}"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0CBDFE4-6BB0-4234-85F6-D9F9DA49DCC5}"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0CBDFE4-6BB0-4234-85F6-D9F9DA49DCC5}"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0CBDFE4-6BB0-4234-85F6-D9F9DA49DCC5}"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0CBDFE4-6BB0-4234-85F6-D9F9DA49DCC5}"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0CBDFE4-6BB0-4234-85F6-D9F9DA49DCC5}"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0CBDFE4-6BB0-4234-85F6-D9F9DA49DCC5}"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0CBDFE4-6BB0-4234-85F6-D9F9DA49DCC5}"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a:xfrm>
            <a:off x="838200" y="6356351"/>
            <a:ext cx="2743200" cy="365125"/>
          </a:xfrm>
        </p:spPr>
        <p:txBody>
          <a:bodyPr/>
          <a:lstStyle>
            <a:lvl1pPr>
              <a:defRPr/>
            </a:lvl1pPr>
          </a:lstStyle>
          <a:p>
            <a:fld id="{80F42DC0-2E3F-F440-A3AA-64F0AA1F84F2}" type="datetime1">
              <a:rPr lang="zh-CN" altLang="en-US"/>
            </a:fld>
            <a:endParaRPr lang="zh-CN" altLang="en-US" sz="1900">
              <a:solidFill>
                <a:schemeClr val="tx1"/>
              </a:solidFill>
            </a:endParaRPr>
          </a:p>
        </p:txBody>
      </p:sp>
      <p:sp>
        <p:nvSpPr>
          <p:cNvPr id="4" name="页脚占位符 3"/>
          <p:cNvSpPr>
            <a:spLocks noGrp="1"/>
          </p:cNvSpPr>
          <p:nvPr>
            <p:ph type="ftr" sz="quarter" idx="11"/>
          </p:nvPr>
        </p:nvSpPr>
        <p:spPr>
          <a:xfrm>
            <a:off x="4038600" y="6356351"/>
            <a:ext cx="4114800" cy="365125"/>
          </a:xfrm>
        </p:spPr>
        <p:txBody>
          <a:bodyPr/>
          <a:lstStyle>
            <a:lvl1pPr>
              <a:defRPr/>
            </a:lvl1pPr>
          </a:lstStyle>
          <a:p>
            <a:endParaRPr lang="zh-CN" altLang="zh-CN"/>
          </a:p>
        </p:txBody>
      </p:sp>
      <p:sp>
        <p:nvSpPr>
          <p:cNvPr id="5" name="幻灯片编号占位符 4"/>
          <p:cNvSpPr>
            <a:spLocks noGrp="1"/>
          </p:cNvSpPr>
          <p:nvPr>
            <p:ph type="sldNum" sz="quarter" idx="12"/>
          </p:nvPr>
        </p:nvSpPr>
        <p:spPr>
          <a:xfrm>
            <a:off x="8610600" y="6356351"/>
            <a:ext cx="2743200" cy="365125"/>
          </a:xfrm>
        </p:spPr>
        <p:txBody>
          <a:bodyPr/>
          <a:lstStyle>
            <a:lvl1pPr>
              <a:defRPr/>
            </a:lvl1pPr>
          </a:lstStyle>
          <a:p>
            <a:fld id="{C5FC99A0-26D8-5E4B-82FB-70809BCEE9F6}" type="slidenum">
              <a:rPr lang="zh-CN" altLang="en-US"/>
            </a:fld>
            <a:endParaRPr lang="zh-CN" altLang="en-US" sz="190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6" Type="http://schemas.openxmlformats.org/officeDocument/2006/relationships/notesSlide" Target="../notesSlides/notesSlide16.xml"/><Relationship Id="rId5" Type="http://schemas.openxmlformats.org/officeDocument/2006/relationships/slideLayout" Target="../slideLayouts/slideLayout2.xml"/><Relationship Id="rId4" Type="http://schemas.openxmlformats.org/officeDocument/2006/relationships/image" Target="../media/image8.jpeg"/><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2.xml"/><Relationship Id="rId2" Type="http://schemas.openxmlformats.org/officeDocument/2006/relationships/image" Target="../media/image9.jpeg"/><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4.xml.rels><?xml version="1.0" encoding="UTF-8" standalone="yes"?>
<Relationships xmlns="http://schemas.openxmlformats.org/package/2006/relationships"><Relationship Id="rId5" Type="http://schemas.openxmlformats.org/officeDocument/2006/relationships/notesSlide" Target="../notesSlides/notesSlide24.xml"/><Relationship Id="rId4" Type="http://schemas.openxmlformats.org/officeDocument/2006/relationships/slideLayout" Target="../slideLayouts/slideLayout2.xml"/><Relationship Id="rId3" Type="http://schemas.openxmlformats.org/officeDocument/2006/relationships/image" Target="../media/image11.jpeg"/><Relationship Id="rId2" Type="http://schemas.openxmlformats.org/officeDocument/2006/relationships/image" Target="../media/image1.png"/><Relationship Id="rId1" Type="http://schemas.openxmlformats.org/officeDocument/2006/relationships/image" Target="../media/image10.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slideLayout" Target="../slideLayouts/slideLayout2.xml"/><Relationship Id="rId4" Type="http://schemas.openxmlformats.org/officeDocument/2006/relationships/image" Target="../media/image6.jpeg"/><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换]"/>
          <p:cNvPicPr>
            <a:picLocks noChangeAspect="1"/>
          </p:cNvPicPr>
          <p:nvPr/>
        </p:nvPicPr>
        <p:blipFill>
          <a:blip r:embed="rId1"/>
          <a:srcRect l="52921"/>
          <a:stretch>
            <a:fillRect/>
          </a:stretch>
        </p:blipFill>
        <p:spPr>
          <a:xfrm>
            <a:off x="-52705" y="77470"/>
            <a:ext cx="3223895" cy="6817360"/>
          </a:xfrm>
          <a:prstGeom prst="rect">
            <a:avLst/>
          </a:prstGeom>
        </p:spPr>
      </p:pic>
      <p:pic>
        <p:nvPicPr>
          <p:cNvPr id="5" name="图片 4" descr="1换]"/>
          <p:cNvPicPr>
            <a:picLocks noChangeAspect="1"/>
          </p:cNvPicPr>
          <p:nvPr/>
        </p:nvPicPr>
        <p:blipFill>
          <a:blip r:embed="rId1"/>
          <a:srcRect l="52522"/>
          <a:stretch>
            <a:fillRect/>
          </a:stretch>
        </p:blipFill>
        <p:spPr>
          <a:xfrm flipH="1" flipV="1">
            <a:off x="9069070" y="107315"/>
            <a:ext cx="3251200" cy="6817360"/>
          </a:xfrm>
          <a:prstGeom prst="rect">
            <a:avLst/>
          </a:prstGeom>
        </p:spPr>
      </p:pic>
      <p:sp>
        <p:nvSpPr>
          <p:cNvPr id="117" name="稻壳儿小白白(http://dwz.cn/Wu2UP)"/>
          <p:cNvSpPr>
            <a:spLocks noEditPoints="1"/>
          </p:cNvSpPr>
          <p:nvPr/>
        </p:nvSpPr>
        <p:spPr bwMode="auto">
          <a:xfrm>
            <a:off x="5688330" y="1777365"/>
            <a:ext cx="857885" cy="664845"/>
          </a:xfrm>
          <a:custGeom>
            <a:avLst/>
            <a:gdLst>
              <a:gd name="T0" fmla="*/ 8 w 47"/>
              <a:gd name="T1" fmla="*/ 23 h 36"/>
              <a:gd name="T2" fmla="*/ 15 w 47"/>
              <a:gd name="T3" fmla="*/ 31 h 36"/>
              <a:gd name="T4" fmla="*/ 23 w 47"/>
              <a:gd name="T5" fmla="*/ 36 h 36"/>
              <a:gd name="T6" fmla="*/ 32 w 47"/>
              <a:gd name="T7" fmla="*/ 32 h 36"/>
              <a:gd name="T8" fmla="*/ 36 w 47"/>
              <a:gd name="T9" fmla="*/ 25 h 36"/>
              <a:gd name="T10" fmla="*/ 23 w 47"/>
              <a:gd name="T11" fmla="*/ 31 h 36"/>
              <a:gd name="T12" fmla="*/ 8 w 47"/>
              <a:gd name="T13" fmla="*/ 23 h 36"/>
              <a:gd name="T14" fmla="*/ 46 w 47"/>
              <a:gd name="T15" fmla="*/ 11 h 36"/>
              <a:gd name="T16" fmla="*/ 26 w 47"/>
              <a:gd name="T17" fmla="*/ 1 h 36"/>
              <a:gd name="T18" fmla="*/ 21 w 47"/>
              <a:gd name="T19" fmla="*/ 1 h 36"/>
              <a:gd name="T20" fmla="*/ 1 w 47"/>
              <a:gd name="T21" fmla="*/ 11 h 36"/>
              <a:gd name="T22" fmla="*/ 1 w 47"/>
              <a:gd name="T23" fmla="*/ 15 h 36"/>
              <a:gd name="T24" fmla="*/ 21 w 47"/>
              <a:gd name="T25" fmla="*/ 26 h 36"/>
              <a:gd name="T26" fmla="*/ 26 w 47"/>
              <a:gd name="T27" fmla="*/ 26 h 36"/>
              <a:gd name="T28" fmla="*/ 39 w 47"/>
              <a:gd name="T29" fmla="*/ 18 h 36"/>
              <a:gd name="T30" fmla="*/ 25 w 47"/>
              <a:gd name="T31" fmla="*/ 15 h 36"/>
              <a:gd name="T32" fmla="*/ 23 w 47"/>
              <a:gd name="T33" fmla="*/ 15 h 36"/>
              <a:gd name="T34" fmla="*/ 19 w 47"/>
              <a:gd name="T35" fmla="*/ 13 h 36"/>
              <a:gd name="T36" fmla="*/ 23 w 47"/>
              <a:gd name="T37" fmla="*/ 10 h 36"/>
              <a:gd name="T38" fmla="*/ 28 w 47"/>
              <a:gd name="T39" fmla="*/ 12 h 36"/>
              <a:gd name="T40" fmla="*/ 42 w 47"/>
              <a:gd name="T41" fmla="*/ 17 h 36"/>
              <a:gd name="T42" fmla="*/ 46 w 47"/>
              <a:gd name="T43" fmla="*/ 15 h 36"/>
              <a:gd name="T44" fmla="*/ 46 w 47"/>
              <a:gd name="T45" fmla="*/ 11 h 36"/>
              <a:gd name="T46" fmla="*/ 40 w 47"/>
              <a:gd name="T47" fmla="*/ 32 h 36"/>
              <a:gd name="T48" fmla="*/ 43 w 47"/>
              <a:gd name="T49" fmla="*/ 32 h 36"/>
              <a:gd name="T50" fmla="*/ 42 w 47"/>
              <a:gd name="T51" fmla="*/ 17 h 36"/>
              <a:gd name="T52" fmla="*/ 39 w 47"/>
              <a:gd name="T53" fmla="*/ 18 h 36"/>
              <a:gd name="T54" fmla="*/ 40 w 47"/>
              <a:gd name="T55" fmla="*/ 3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7" h="36">
                <a:moveTo>
                  <a:pt x="8" y="23"/>
                </a:moveTo>
                <a:cubicBezTo>
                  <a:pt x="9" y="27"/>
                  <a:pt x="10" y="29"/>
                  <a:pt x="15" y="31"/>
                </a:cubicBezTo>
                <a:cubicBezTo>
                  <a:pt x="19" y="33"/>
                  <a:pt x="22" y="36"/>
                  <a:pt x="23" y="36"/>
                </a:cubicBezTo>
                <a:cubicBezTo>
                  <a:pt x="25" y="36"/>
                  <a:pt x="27" y="34"/>
                  <a:pt x="32" y="32"/>
                </a:cubicBezTo>
                <a:cubicBezTo>
                  <a:pt x="37" y="30"/>
                  <a:pt x="35" y="29"/>
                  <a:pt x="36" y="25"/>
                </a:cubicBezTo>
                <a:cubicBezTo>
                  <a:pt x="23" y="31"/>
                  <a:pt x="23" y="31"/>
                  <a:pt x="23" y="31"/>
                </a:cubicBezTo>
                <a:lnTo>
                  <a:pt x="8" y="23"/>
                </a:lnTo>
                <a:close/>
                <a:moveTo>
                  <a:pt x="46" y="11"/>
                </a:moveTo>
                <a:cubicBezTo>
                  <a:pt x="26" y="1"/>
                  <a:pt x="26" y="1"/>
                  <a:pt x="26" y="1"/>
                </a:cubicBezTo>
                <a:cubicBezTo>
                  <a:pt x="25" y="0"/>
                  <a:pt x="22" y="0"/>
                  <a:pt x="21" y="1"/>
                </a:cubicBezTo>
                <a:cubicBezTo>
                  <a:pt x="1" y="11"/>
                  <a:pt x="1" y="11"/>
                  <a:pt x="1" y="11"/>
                </a:cubicBezTo>
                <a:cubicBezTo>
                  <a:pt x="0" y="12"/>
                  <a:pt x="0" y="14"/>
                  <a:pt x="1" y="15"/>
                </a:cubicBezTo>
                <a:cubicBezTo>
                  <a:pt x="21" y="26"/>
                  <a:pt x="21" y="26"/>
                  <a:pt x="21" y="26"/>
                </a:cubicBezTo>
                <a:cubicBezTo>
                  <a:pt x="22" y="26"/>
                  <a:pt x="25" y="26"/>
                  <a:pt x="26" y="26"/>
                </a:cubicBezTo>
                <a:cubicBezTo>
                  <a:pt x="39" y="18"/>
                  <a:pt x="39" y="18"/>
                  <a:pt x="39" y="18"/>
                </a:cubicBezTo>
                <a:cubicBezTo>
                  <a:pt x="25" y="15"/>
                  <a:pt x="25" y="15"/>
                  <a:pt x="25" y="15"/>
                </a:cubicBezTo>
                <a:cubicBezTo>
                  <a:pt x="25" y="15"/>
                  <a:pt x="24" y="15"/>
                  <a:pt x="23" y="15"/>
                </a:cubicBezTo>
                <a:cubicBezTo>
                  <a:pt x="21" y="15"/>
                  <a:pt x="19" y="14"/>
                  <a:pt x="19" y="13"/>
                </a:cubicBezTo>
                <a:cubicBezTo>
                  <a:pt x="19" y="11"/>
                  <a:pt x="21" y="10"/>
                  <a:pt x="23" y="10"/>
                </a:cubicBezTo>
                <a:cubicBezTo>
                  <a:pt x="25" y="10"/>
                  <a:pt x="27" y="11"/>
                  <a:pt x="28" y="12"/>
                </a:cubicBezTo>
                <a:cubicBezTo>
                  <a:pt x="42" y="17"/>
                  <a:pt x="42" y="17"/>
                  <a:pt x="42" y="17"/>
                </a:cubicBezTo>
                <a:cubicBezTo>
                  <a:pt x="46" y="15"/>
                  <a:pt x="46" y="15"/>
                  <a:pt x="46" y="15"/>
                </a:cubicBezTo>
                <a:cubicBezTo>
                  <a:pt x="47" y="14"/>
                  <a:pt x="47" y="12"/>
                  <a:pt x="46" y="11"/>
                </a:cubicBezTo>
                <a:close/>
                <a:moveTo>
                  <a:pt x="40" y="32"/>
                </a:moveTo>
                <a:cubicBezTo>
                  <a:pt x="40" y="33"/>
                  <a:pt x="43" y="35"/>
                  <a:pt x="43" y="32"/>
                </a:cubicBezTo>
                <a:cubicBezTo>
                  <a:pt x="45" y="20"/>
                  <a:pt x="42" y="17"/>
                  <a:pt x="42" y="17"/>
                </a:cubicBezTo>
                <a:cubicBezTo>
                  <a:pt x="39" y="18"/>
                  <a:pt x="39" y="18"/>
                  <a:pt x="39" y="18"/>
                </a:cubicBezTo>
                <a:cubicBezTo>
                  <a:pt x="39" y="18"/>
                  <a:pt x="42" y="21"/>
                  <a:pt x="40" y="32"/>
                </a:cubicBezTo>
                <a:close/>
              </a:path>
            </a:pathLst>
          </a:custGeom>
          <a:solidFill>
            <a:srgbClr val="2980B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文本框 6"/>
          <p:cNvSpPr txBox="1"/>
          <p:nvPr/>
        </p:nvSpPr>
        <p:spPr>
          <a:xfrm>
            <a:off x="2562225" y="2581275"/>
            <a:ext cx="7120255" cy="1015663"/>
          </a:xfrm>
          <a:prstGeom prst="rect">
            <a:avLst/>
          </a:prstGeom>
          <a:noFill/>
        </p:spPr>
        <p:txBody>
          <a:bodyPr wrap="square" rtlCol="0">
            <a:spAutoFit/>
          </a:bodyPr>
          <a:lstStyle/>
          <a:p>
            <a:pPr algn="ctr"/>
            <a:r>
              <a:rPr lang="zh-CN" altLang="en-US" sz="6000">
                <a:solidFill>
                  <a:srgbClr val="2980B4"/>
                </a:solidFill>
                <a:latin typeface="微软雅黑" panose="020B0503020204020204" charset="-122"/>
                <a:ea typeface="微软雅黑" panose="020B0503020204020204" charset="-122"/>
              </a:rPr>
              <a:t>清新</a:t>
            </a:r>
            <a:r>
              <a:rPr lang="zh-CN" altLang="en-US" sz="6000" smtClean="0">
                <a:solidFill>
                  <a:srgbClr val="2980B4"/>
                </a:solidFill>
                <a:latin typeface="微软雅黑" panose="020B0503020204020204" charset="-122"/>
                <a:ea typeface="微软雅黑" panose="020B0503020204020204" charset="-122"/>
              </a:rPr>
              <a:t>毕业学术答辩</a:t>
            </a:r>
            <a:endParaRPr lang="zh-CN" altLang="en-US" sz="6000" dirty="0">
              <a:solidFill>
                <a:srgbClr val="2980B4"/>
              </a:solidFill>
              <a:latin typeface="微软雅黑" panose="020B0503020204020204" charset="-122"/>
              <a:ea typeface="微软雅黑" panose="020B0503020204020204" charset="-122"/>
            </a:endParaRPr>
          </a:p>
        </p:txBody>
      </p:sp>
      <p:sp>
        <p:nvSpPr>
          <p:cNvPr id="3075" name="文本框 3074"/>
          <p:cNvSpPr txBox="1"/>
          <p:nvPr/>
        </p:nvSpPr>
        <p:spPr>
          <a:xfrm>
            <a:off x="3569335" y="4194810"/>
            <a:ext cx="1972945" cy="338554"/>
          </a:xfrm>
          <a:prstGeom prst="rect">
            <a:avLst/>
          </a:prstGeom>
          <a:noFill/>
          <a:ln w="9525">
            <a:noFill/>
            <a:miter/>
          </a:ln>
          <a:effectLst/>
        </p:spPr>
        <p:txBody>
          <a:bodyPr vert="horz" wrap="square" anchor="t">
            <a:spAutoFit/>
          </a:bodyPr>
          <a:lstStyle/>
          <a:p>
            <a:pPr lvl="0" algn="ctr" eaLnBrk="0" latinLnBrk="0" hangingPunct="0"/>
            <a:r>
              <a:rPr lang="zh-CN" altLang="en-US" sz="1600" dirty="0">
                <a:solidFill>
                  <a:srgbClr val="2980B4"/>
                </a:solidFill>
                <a:latin typeface="微软雅黑" panose="020B0503020204020204" charset="-122"/>
                <a:ea typeface="微软雅黑" panose="020B0503020204020204" charset="-122"/>
              </a:rPr>
              <a:t>答辩人</a:t>
            </a:r>
            <a:r>
              <a:rPr lang="zh-CN" altLang="en-US" sz="1600" dirty="0" smtClean="0">
                <a:solidFill>
                  <a:srgbClr val="2980B4"/>
                </a:solidFill>
                <a:latin typeface="微软雅黑" panose="020B0503020204020204" charset="-122"/>
                <a:ea typeface="微软雅黑" panose="020B0503020204020204" charset="-122"/>
              </a:rPr>
              <a:t>： </a:t>
            </a:r>
            <a:endParaRPr lang="zh-CN" altLang="en-US" sz="1600" dirty="0">
              <a:solidFill>
                <a:srgbClr val="2980B4"/>
              </a:solidFill>
              <a:latin typeface="微软雅黑" panose="020B0503020204020204" charset="-122"/>
              <a:ea typeface="微软雅黑" panose="020B0503020204020204" charset="-122"/>
            </a:endParaRPr>
          </a:p>
        </p:txBody>
      </p:sp>
      <p:sp>
        <p:nvSpPr>
          <p:cNvPr id="3076" name="文本框 3075"/>
          <p:cNvSpPr txBox="1"/>
          <p:nvPr/>
        </p:nvSpPr>
        <p:spPr>
          <a:xfrm>
            <a:off x="6903085" y="4215765"/>
            <a:ext cx="1978025" cy="352425"/>
          </a:xfrm>
          <a:prstGeom prst="rect">
            <a:avLst/>
          </a:prstGeom>
          <a:noFill/>
          <a:ln w="9525">
            <a:noFill/>
            <a:miter/>
          </a:ln>
          <a:effectLst/>
        </p:spPr>
        <p:txBody>
          <a:bodyPr vert="horz" wrap="square" anchor="t">
            <a:spAutoFit/>
          </a:bodyPr>
          <a:lstStyle/>
          <a:p>
            <a:pPr lvl="0" algn="ctr" eaLnBrk="0" latinLnBrk="0" hangingPunct="0"/>
            <a:r>
              <a:rPr lang="zh-CN" altLang="en-US" sz="1600" dirty="0">
                <a:solidFill>
                  <a:srgbClr val="2980B4"/>
                </a:solidFill>
                <a:latin typeface="微软雅黑" panose="020B0503020204020204" charset="-122"/>
                <a:ea typeface="微软雅黑" panose="020B0503020204020204" charset="-122"/>
              </a:rPr>
              <a:t>指导老师：××</a:t>
            </a:r>
            <a:endParaRPr lang="zh-CN" altLang="en-US" sz="1600" dirty="0">
              <a:solidFill>
                <a:srgbClr val="2980B4"/>
              </a:solidFill>
              <a:latin typeface="微软雅黑" panose="020B0503020204020204" charset="-122"/>
              <a:ea typeface="微软雅黑" panose="020B0503020204020204" charset="-122"/>
            </a:endParaRPr>
          </a:p>
        </p:txBody>
      </p:sp>
      <p:sp>
        <p:nvSpPr>
          <p:cNvPr id="9" name="文本框 8"/>
          <p:cNvSpPr txBox="1"/>
          <p:nvPr/>
        </p:nvSpPr>
        <p:spPr>
          <a:xfrm>
            <a:off x="2550795" y="3598545"/>
            <a:ext cx="7145020" cy="417830"/>
          </a:xfrm>
          <a:prstGeom prst="rect">
            <a:avLst/>
          </a:prstGeom>
          <a:noFill/>
        </p:spPr>
        <p:txBody>
          <a:bodyPr wrap="square" rtlCol="0">
            <a:spAutoFit/>
          </a:bodyPr>
          <a:lstStyle/>
          <a:p>
            <a:pPr lvl="0" algn="ctr" eaLnBrk="0" latinLnBrk="0" hangingPunct="0"/>
            <a:r>
              <a:rPr lang="en-US" altLang="zh-CN" sz="2000" dirty="0">
                <a:solidFill>
                  <a:srgbClr val="2980B4"/>
                </a:solidFill>
                <a:latin typeface="微软雅黑" panose="020B0503020204020204" charset="-122"/>
                <a:ea typeface="微软雅黑" panose="020B0503020204020204" charset="-122"/>
                <a:sym typeface="+mn-ea"/>
              </a:rPr>
              <a:t>THE PROFESSIONAL</a:t>
            </a:r>
            <a:r>
              <a:rPr lang="zh-CN" altLang="en-US" sz="2000" dirty="0">
                <a:solidFill>
                  <a:srgbClr val="2980B4"/>
                </a:solidFill>
                <a:latin typeface="微软雅黑" panose="020B0503020204020204" charset="-122"/>
                <a:ea typeface="微软雅黑" panose="020B0503020204020204" charset="-122"/>
                <a:sym typeface="+mn-ea"/>
              </a:rPr>
              <a:t> </a:t>
            </a:r>
            <a:r>
              <a:rPr lang="en-US" altLang="zh-CN" sz="2000" dirty="0">
                <a:solidFill>
                  <a:srgbClr val="2980B4"/>
                </a:solidFill>
                <a:latin typeface="微软雅黑" panose="020B0503020204020204" charset="-122"/>
                <a:ea typeface="微软雅黑" panose="020B0503020204020204" charset="-122"/>
                <a:sym typeface="+mn-ea"/>
              </a:rPr>
              <a:t>POWERPOINT</a:t>
            </a:r>
            <a:r>
              <a:rPr lang="zh-CN" altLang="en-US" sz="2000" dirty="0">
                <a:solidFill>
                  <a:srgbClr val="2980B4"/>
                </a:solidFill>
                <a:latin typeface="微软雅黑" panose="020B0503020204020204" charset="-122"/>
                <a:ea typeface="微软雅黑" panose="020B0503020204020204" charset="-122"/>
                <a:sym typeface="+mn-ea"/>
              </a:rPr>
              <a:t> </a:t>
            </a:r>
            <a:r>
              <a:rPr lang="en-US" altLang="zh-CN" sz="2000" dirty="0">
                <a:solidFill>
                  <a:srgbClr val="2980B4"/>
                </a:solidFill>
                <a:latin typeface="微软雅黑" panose="020B0503020204020204" charset="-122"/>
                <a:ea typeface="微软雅黑" panose="020B0503020204020204" charset="-122"/>
                <a:sym typeface="+mn-ea"/>
              </a:rPr>
              <a:t>TEMPLATES</a:t>
            </a:r>
            <a:endParaRPr lang="en-US" altLang="zh-CN" sz="2000" dirty="0">
              <a:solidFill>
                <a:srgbClr val="2980B4"/>
              </a:solidFill>
              <a:latin typeface="微软雅黑" panose="020B0503020204020204" charset="-122"/>
              <a:ea typeface="微软雅黑" panose="020B0503020204020204" charset="-122"/>
              <a:sym typeface="+mn-ea"/>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换]"/>
          <p:cNvPicPr>
            <a:picLocks noChangeAspect="1"/>
          </p:cNvPicPr>
          <p:nvPr/>
        </p:nvPicPr>
        <p:blipFill>
          <a:blip r:embed="rId1"/>
          <a:srcRect l="52921"/>
          <a:stretch>
            <a:fillRect/>
          </a:stretch>
        </p:blipFill>
        <p:spPr>
          <a:xfrm>
            <a:off x="-11430" y="-65405"/>
            <a:ext cx="503555" cy="1064895"/>
          </a:xfrm>
          <a:prstGeom prst="rect">
            <a:avLst/>
          </a:prstGeom>
        </p:spPr>
      </p:pic>
      <p:sp>
        <p:nvSpPr>
          <p:cNvPr id="16" name="文本框 15"/>
          <p:cNvSpPr txBox="1"/>
          <p:nvPr/>
        </p:nvSpPr>
        <p:spPr>
          <a:xfrm>
            <a:off x="600710" y="262890"/>
            <a:ext cx="3015615" cy="417830"/>
          </a:xfrm>
          <a:prstGeom prst="rect">
            <a:avLst/>
          </a:prstGeom>
          <a:noFill/>
        </p:spPr>
        <p:txBody>
          <a:bodyPr wrap="square" rtlCol="0">
            <a:spAutoFit/>
          </a:bodyPr>
          <a:lstStyle/>
          <a:p>
            <a:r>
              <a:rPr lang="zh-CN" altLang="en-US" sz="2000" b="1">
                <a:solidFill>
                  <a:schemeClr val="tx1">
                    <a:lumMod val="50000"/>
                    <a:lumOff val="50000"/>
                  </a:schemeClr>
                </a:solidFill>
                <a:latin typeface="微软雅黑" panose="020B0503020204020204" charset="-122"/>
                <a:ea typeface="微软雅黑" panose="020B0503020204020204" charset="-122"/>
                <a:sym typeface="+mn-ea"/>
              </a:rPr>
              <a:t>单击添加标题</a:t>
            </a:r>
            <a:endParaRPr lang="zh-CN" altLang="en-US" sz="2000" b="1">
              <a:solidFill>
                <a:schemeClr val="tx1">
                  <a:lumMod val="50000"/>
                  <a:lumOff val="50000"/>
                </a:schemeClr>
              </a:solidFill>
              <a:latin typeface="微软雅黑" panose="020B0503020204020204" charset="-122"/>
              <a:ea typeface="微软雅黑" panose="020B0503020204020204" charset="-122"/>
              <a:sym typeface="+mn-ea"/>
            </a:endParaRPr>
          </a:p>
        </p:txBody>
      </p:sp>
      <p:sp>
        <p:nvSpPr>
          <p:cNvPr id="32" name="MH_Other_1"/>
          <p:cNvSpPr/>
          <p:nvPr/>
        </p:nvSpPr>
        <p:spPr>
          <a:xfrm rot="5400000">
            <a:off x="5086350" y="4064635"/>
            <a:ext cx="0" cy="1270"/>
          </a:xfrm>
          <a:custGeom>
            <a:avLst/>
            <a:gdLst>
              <a:gd name="connsiteX0" fmla="*/ 0 w 248"/>
              <a:gd name="connsiteY0" fmla="*/ 124 h 248"/>
              <a:gd name="connsiteX1" fmla="*/ 11 w 248"/>
              <a:gd name="connsiteY1" fmla="*/ 12 h 248"/>
              <a:gd name="connsiteX2" fmla="*/ 124 w 248"/>
              <a:gd name="connsiteY2" fmla="*/ 0 h 248"/>
              <a:gd name="connsiteX3" fmla="*/ 237 w 248"/>
              <a:gd name="connsiteY3" fmla="*/ 12 h 248"/>
              <a:gd name="connsiteX4" fmla="*/ 248 w 248"/>
              <a:gd name="connsiteY4" fmla="*/ 124 h 248"/>
              <a:gd name="connsiteX5" fmla="*/ 237 w 248"/>
              <a:gd name="connsiteY5" fmla="*/ 237 h 248"/>
              <a:gd name="connsiteX6" fmla="*/ 124 w 248"/>
              <a:gd name="connsiteY6" fmla="*/ 248 h 248"/>
              <a:gd name="connsiteX7" fmla="*/ 11 w 248"/>
              <a:gd name="connsiteY7" fmla="*/ 237 h 248"/>
              <a:gd name="connsiteX8" fmla="*/ 0 w 248"/>
              <a:gd name="connsiteY8" fmla="*/ 124 h 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8" h="248">
                <a:moveTo>
                  <a:pt x="0" y="124"/>
                </a:moveTo>
                <a:lnTo>
                  <a:pt x="11" y="12"/>
                </a:lnTo>
                <a:lnTo>
                  <a:pt x="124" y="0"/>
                </a:lnTo>
                <a:lnTo>
                  <a:pt x="237" y="12"/>
                </a:lnTo>
                <a:lnTo>
                  <a:pt x="248" y="124"/>
                </a:lnTo>
                <a:lnTo>
                  <a:pt x="237" y="237"/>
                </a:lnTo>
                <a:lnTo>
                  <a:pt x="124" y="248"/>
                </a:lnTo>
                <a:lnTo>
                  <a:pt x="11" y="237"/>
                </a:lnTo>
                <a:lnTo>
                  <a:pt x="0" y="124"/>
                </a:lnTo>
                <a:close/>
              </a:path>
            </a:pathLst>
          </a:custGeom>
          <a:solidFill>
            <a:srgbClr val="76B2FA">
              <a:alpha val="78000"/>
            </a:srgbClr>
          </a:solidFill>
          <a:ln w="31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微软雅黑" panose="020B0503020204020204" charset="-122"/>
              <a:ea typeface="微软雅黑" panose="020B0503020204020204" charset="-122"/>
              <a:cs typeface="+mn-cs"/>
            </a:endParaRPr>
          </a:p>
        </p:txBody>
      </p:sp>
      <p:sp>
        <p:nvSpPr>
          <p:cNvPr id="26" name="MH_Other_2"/>
          <p:cNvSpPr/>
          <p:nvPr/>
        </p:nvSpPr>
        <p:spPr>
          <a:xfrm rot="5400000">
            <a:off x="5085080" y="4062730"/>
            <a:ext cx="3175" cy="1905"/>
          </a:xfrm>
          <a:custGeom>
            <a:avLst/>
            <a:gdLst>
              <a:gd name="connsiteX0" fmla="*/ 0 w 1117"/>
              <a:gd name="connsiteY0" fmla="*/ 112 h 225"/>
              <a:gd name="connsiteX1" fmla="*/ 1117 w 1117"/>
              <a:gd name="connsiteY1" fmla="*/ 0 h 225"/>
              <a:gd name="connsiteX2" fmla="*/ 1106 w 1117"/>
              <a:gd name="connsiteY2" fmla="*/ 112 h 225"/>
              <a:gd name="connsiteX3" fmla="*/ 1117 w 1117"/>
              <a:gd name="connsiteY3" fmla="*/ 225 h 225"/>
              <a:gd name="connsiteX4" fmla="*/ 0 w 1117"/>
              <a:gd name="connsiteY4" fmla="*/ 112 h 2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7" h="225">
                <a:moveTo>
                  <a:pt x="0" y="112"/>
                </a:moveTo>
                <a:lnTo>
                  <a:pt x="1117" y="0"/>
                </a:lnTo>
                <a:lnTo>
                  <a:pt x="1106" y="112"/>
                </a:lnTo>
                <a:lnTo>
                  <a:pt x="1117" y="225"/>
                </a:lnTo>
                <a:lnTo>
                  <a:pt x="0" y="112"/>
                </a:lnTo>
                <a:close/>
              </a:path>
            </a:pathLst>
          </a:custGeom>
          <a:solidFill>
            <a:srgbClr val="76B2FA">
              <a:alpha val="78000"/>
            </a:srgbClr>
          </a:solidFill>
          <a:ln w="31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微软雅黑" panose="020B0503020204020204" charset="-122"/>
              <a:ea typeface="微软雅黑" panose="020B0503020204020204" charset="-122"/>
              <a:cs typeface="+mn-cs"/>
            </a:endParaRPr>
          </a:p>
        </p:txBody>
      </p:sp>
      <p:sp>
        <p:nvSpPr>
          <p:cNvPr id="25" name="MH_Other_3"/>
          <p:cNvSpPr/>
          <p:nvPr/>
        </p:nvSpPr>
        <p:spPr>
          <a:xfrm rot="5400000">
            <a:off x="5085080" y="4064635"/>
            <a:ext cx="0" cy="1270"/>
          </a:xfrm>
          <a:custGeom>
            <a:avLst/>
            <a:gdLst>
              <a:gd name="connsiteX0" fmla="*/ 0 w 226"/>
              <a:gd name="connsiteY0" fmla="*/ 0 h 1117"/>
              <a:gd name="connsiteX1" fmla="*/ 113 w 226"/>
              <a:gd name="connsiteY1" fmla="*/ 11 h 1117"/>
              <a:gd name="connsiteX2" fmla="*/ 226 w 226"/>
              <a:gd name="connsiteY2" fmla="*/ 0 h 1117"/>
              <a:gd name="connsiteX3" fmla="*/ 113 w 226"/>
              <a:gd name="connsiteY3" fmla="*/ 1117 h 1117"/>
              <a:gd name="connsiteX4" fmla="*/ 0 w 226"/>
              <a:gd name="connsiteY4" fmla="*/ 0 h 11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 h="1117">
                <a:moveTo>
                  <a:pt x="0" y="0"/>
                </a:moveTo>
                <a:lnTo>
                  <a:pt x="113" y="11"/>
                </a:lnTo>
                <a:lnTo>
                  <a:pt x="226" y="0"/>
                </a:lnTo>
                <a:lnTo>
                  <a:pt x="113" y="1117"/>
                </a:lnTo>
                <a:lnTo>
                  <a:pt x="0" y="0"/>
                </a:lnTo>
                <a:close/>
              </a:path>
            </a:pathLst>
          </a:custGeom>
          <a:solidFill>
            <a:srgbClr val="76B2FA">
              <a:alpha val="78000"/>
            </a:srgbClr>
          </a:solidFill>
          <a:ln w="31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微软雅黑" panose="020B0503020204020204" charset="-122"/>
              <a:ea typeface="微软雅黑" panose="020B0503020204020204" charset="-122"/>
              <a:cs typeface="+mn-cs"/>
            </a:endParaRPr>
          </a:p>
        </p:txBody>
      </p:sp>
      <p:sp>
        <p:nvSpPr>
          <p:cNvPr id="24" name="MH_Other_4"/>
          <p:cNvSpPr/>
          <p:nvPr/>
        </p:nvSpPr>
        <p:spPr>
          <a:xfrm rot="5400000">
            <a:off x="5088255" y="4064635"/>
            <a:ext cx="0" cy="1270"/>
          </a:xfrm>
          <a:custGeom>
            <a:avLst/>
            <a:gdLst>
              <a:gd name="connsiteX0" fmla="*/ 0 w 226"/>
              <a:gd name="connsiteY0" fmla="*/ 1118 h 1118"/>
              <a:gd name="connsiteX1" fmla="*/ 113 w 226"/>
              <a:gd name="connsiteY1" fmla="*/ 0 h 1118"/>
              <a:gd name="connsiteX2" fmla="*/ 226 w 226"/>
              <a:gd name="connsiteY2" fmla="*/ 1118 h 1118"/>
              <a:gd name="connsiteX3" fmla="*/ 113 w 226"/>
              <a:gd name="connsiteY3" fmla="*/ 1106 h 1118"/>
              <a:gd name="connsiteX4" fmla="*/ 0 w 226"/>
              <a:gd name="connsiteY4" fmla="*/ 1118 h 11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 h="1118">
                <a:moveTo>
                  <a:pt x="0" y="1118"/>
                </a:moveTo>
                <a:lnTo>
                  <a:pt x="113" y="0"/>
                </a:lnTo>
                <a:lnTo>
                  <a:pt x="226" y="1118"/>
                </a:lnTo>
                <a:lnTo>
                  <a:pt x="113" y="1106"/>
                </a:lnTo>
                <a:lnTo>
                  <a:pt x="0" y="1118"/>
                </a:lnTo>
                <a:close/>
              </a:path>
            </a:pathLst>
          </a:custGeom>
          <a:solidFill>
            <a:srgbClr val="76B2FA">
              <a:alpha val="78000"/>
            </a:srgbClr>
          </a:solidFill>
          <a:ln w="31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微软雅黑" panose="020B0503020204020204" charset="-122"/>
              <a:ea typeface="微软雅黑" panose="020B0503020204020204" charset="-122"/>
              <a:cs typeface="+mn-cs"/>
            </a:endParaRPr>
          </a:p>
        </p:txBody>
      </p:sp>
      <p:sp>
        <p:nvSpPr>
          <p:cNvPr id="23" name="MH_Other_5"/>
          <p:cNvSpPr/>
          <p:nvPr/>
        </p:nvSpPr>
        <p:spPr>
          <a:xfrm rot="5400000">
            <a:off x="5085715" y="4065270"/>
            <a:ext cx="1905" cy="1905"/>
          </a:xfrm>
          <a:custGeom>
            <a:avLst/>
            <a:gdLst>
              <a:gd name="connsiteX0" fmla="*/ 0 w 1117"/>
              <a:gd name="connsiteY0" fmla="*/ 225 h 225"/>
              <a:gd name="connsiteX1" fmla="*/ 11 w 1117"/>
              <a:gd name="connsiteY1" fmla="*/ 112 h 225"/>
              <a:gd name="connsiteX2" fmla="*/ 0 w 1117"/>
              <a:gd name="connsiteY2" fmla="*/ 0 h 225"/>
              <a:gd name="connsiteX3" fmla="*/ 1117 w 1117"/>
              <a:gd name="connsiteY3" fmla="*/ 112 h 225"/>
              <a:gd name="connsiteX4" fmla="*/ 0 w 1117"/>
              <a:gd name="connsiteY4" fmla="*/ 225 h 2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7" h="225">
                <a:moveTo>
                  <a:pt x="0" y="225"/>
                </a:moveTo>
                <a:lnTo>
                  <a:pt x="11" y="112"/>
                </a:lnTo>
                <a:lnTo>
                  <a:pt x="0" y="0"/>
                </a:lnTo>
                <a:lnTo>
                  <a:pt x="1117" y="112"/>
                </a:lnTo>
                <a:lnTo>
                  <a:pt x="0" y="225"/>
                </a:lnTo>
                <a:close/>
              </a:path>
            </a:pathLst>
          </a:custGeom>
          <a:solidFill>
            <a:srgbClr val="76B2FA">
              <a:alpha val="78000"/>
            </a:srgbClr>
          </a:solidFill>
          <a:ln w="31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微软雅黑" panose="020B0503020204020204" charset="-122"/>
              <a:ea typeface="微软雅黑" panose="020B0503020204020204" charset="-122"/>
              <a:cs typeface="+mn-cs"/>
            </a:endParaRPr>
          </a:p>
        </p:txBody>
      </p:sp>
      <p:sp>
        <p:nvSpPr>
          <p:cNvPr id="3" name="MH_Other_6"/>
          <p:cNvSpPr/>
          <p:nvPr/>
        </p:nvSpPr>
        <p:spPr>
          <a:xfrm rot="5400000">
            <a:off x="5213350" y="4191635"/>
            <a:ext cx="0" cy="1270"/>
          </a:xfrm>
          <a:custGeom>
            <a:avLst/>
            <a:gdLst>
              <a:gd name="connsiteX0" fmla="*/ 0 w 248"/>
              <a:gd name="connsiteY0" fmla="*/ 124 h 248"/>
              <a:gd name="connsiteX1" fmla="*/ 11 w 248"/>
              <a:gd name="connsiteY1" fmla="*/ 12 h 248"/>
              <a:gd name="connsiteX2" fmla="*/ 124 w 248"/>
              <a:gd name="connsiteY2" fmla="*/ 0 h 248"/>
              <a:gd name="connsiteX3" fmla="*/ 237 w 248"/>
              <a:gd name="connsiteY3" fmla="*/ 12 h 248"/>
              <a:gd name="connsiteX4" fmla="*/ 248 w 248"/>
              <a:gd name="connsiteY4" fmla="*/ 124 h 248"/>
              <a:gd name="connsiteX5" fmla="*/ 237 w 248"/>
              <a:gd name="connsiteY5" fmla="*/ 237 h 248"/>
              <a:gd name="connsiteX6" fmla="*/ 124 w 248"/>
              <a:gd name="connsiteY6" fmla="*/ 248 h 248"/>
              <a:gd name="connsiteX7" fmla="*/ 11 w 248"/>
              <a:gd name="connsiteY7" fmla="*/ 237 h 248"/>
              <a:gd name="connsiteX8" fmla="*/ 0 w 248"/>
              <a:gd name="connsiteY8" fmla="*/ 124 h 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8" h="248">
                <a:moveTo>
                  <a:pt x="0" y="124"/>
                </a:moveTo>
                <a:lnTo>
                  <a:pt x="11" y="12"/>
                </a:lnTo>
                <a:lnTo>
                  <a:pt x="124" y="0"/>
                </a:lnTo>
                <a:lnTo>
                  <a:pt x="237" y="12"/>
                </a:lnTo>
                <a:lnTo>
                  <a:pt x="248" y="124"/>
                </a:lnTo>
                <a:lnTo>
                  <a:pt x="237" y="237"/>
                </a:lnTo>
                <a:lnTo>
                  <a:pt x="124" y="248"/>
                </a:lnTo>
                <a:lnTo>
                  <a:pt x="11" y="237"/>
                </a:lnTo>
                <a:lnTo>
                  <a:pt x="0" y="124"/>
                </a:lnTo>
                <a:close/>
              </a:path>
            </a:pathLst>
          </a:custGeom>
          <a:solidFill>
            <a:srgbClr val="76B2FA">
              <a:alpha val="78000"/>
            </a:srgbClr>
          </a:solidFill>
          <a:ln w="31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微软雅黑" panose="020B0503020204020204" charset="-122"/>
              <a:ea typeface="微软雅黑" panose="020B0503020204020204" charset="-122"/>
              <a:cs typeface="+mn-cs"/>
            </a:endParaRPr>
          </a:p>
        </p:txBody>
      </p:sp>
      <p:sp>
        <p:nvSpPr>
          <p:cNvPr id="17" name="MH_Other_7"/>
          <p:cNvSpPr/>
          <p:nvPr/>
        </p:nvSpPr>
        <p:spPr>
          <a:xfrm rot="5400000">
            <a:off x="5212080" y="4189730"/>
            <a:ext cx="3175" cy="1905"/>
          </a:xfrm>
          <a:custGeom>
            <a:avLst/>
            <a:gdLst>
              <a:gd name="connsiteX0" fmla="*/ 0 w 1117"/>
              <a:gd name="connsiteY0" fmla="*/ 112 h 225"/>
              <a:gd name="connsiteX1" fmla="*/ 1117 w 1117"/>
              <a:gd name="connsiteY1" fmla="*/ 0 h 225"/>
              <a:gd name="connsiteX2" fmla="*/ 1106 w 1117"/>
              <a:gd name="connsiteY2" fmla="*/ 112 h 225"/>
              <a:gd name="connsiteX3" fmla="*/ 1117 w 1117"/>
              <a:gd name="connsiteY3" fmla="*/ 225 h 225"/>
              <a:gd name="connsiteX4" fmla="*/ 0 w 1117"/>
              <a:gd name="connsiteY4" fmla="*/ 112 h 2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7" h="225">
                <a:moveTo>
                  <a:pt x="0" y="112"/>
                </a:moveTo>
                <a:lnTo>
                  <a:pt x="1117" y="0"/>
                </a:lnTo>
                <a:lnTo>
                  <a:pt x="1106" y="112"/>
                </a:lnTo>
                <a:lnTo>
                  <a:pt x="1117" y="225"/>
                </a:lnTo>
                <a:lnTo>
                  <a:pt x="0" y="112"/>
                </a:lnTo>
                <a:close/>
              </a:path>
            </a:pathLst>
          </a:custGeom>
          <a:solidFill>
            <a:srgbClr val="76B2FA">
              <a:alpha val="78000"/>
            </a:srgbClr>
          </a:solidFill>
          <a:ln w="31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微软雅黑" panose="020B0503020204020204" charset="-122"/>
              <a:ea typeface="微软雅黑" panose="020B0503020204020204" charset="-122"/>
              <a:cs typeface="+mn-cs"/>
            </a:endParaRPr>
          </a:p>
        </p:txBody>
      </p:sp>
      <p:sp>
        <p:nvSpPr>
          <p:cNvPr id="18" name="MH_Other_8"/>
          <p:cNvSpPr/>
          <p:nvPr/>
        </p:nvSpPr>
        <p:spPr>
          <a:xfrm rot="5400000">
            <a:off x="5212080" y="4191635"/>
            <a:ext cx="0" cy="1270"/>
          </a:xfrm>
          <a:custGeom>
            <a:avLst/>
            <a:gdLst>
              <a:gd name="connsiteX0" fmla="*/ 0 w 226"/>
              <a:gd name="connsiteY0" fmla="*/ 0 h 1117"/>
              <a:gd name="connsiteX1" fmla="*/ 113 w 226"/>
              <a:gd name="connsiteY1" fmla="*/ 11 h 1117"/>
              <a:gd name="connsiteX2" fmla="*/ 226 w 226"/>
              <a:gd name="connsiteY2" fmla="*/ 0 h 1117"/>
              <a:gd name="connsiteX3" fmla="*/ 113 w 226"/>
              <a:gd name="connsiteY3" fmla="*/ 1117 h 1117"/>
              <a:gd name="connsiteX4" fmla="*/ 0 w 226"/>
              <a:gd name="connsiteY4" fmla="*/ 0 h 11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 h="1117">
                <a:moveTo>
                  <a:pt x="0" y="0"/>
                </a:moveTo>
                <a:lnTo>
                  <a:pt x="113" y="11"/>
                </a:lnTo>
                <a:lnTo>
                  <a:pt x="226" y="0"/>
                </a:lnTo>
                <a:lnTo>
                  <a:pt x="113" y="1117"/>
                </a:lnTo>
                <a:lnTo>
                  <a:pt x="0" y="0"/>
                </a:lnTo>
                <a:close/>
              </a:path>
            </a:pathLst>
          </a:custGeom>
          <a:solidFill>
            <a:srgbClr val="76B2FA">
              <a:alpha val="78000"/>
            </a:srgbClr>
          </a:solidFill>
          <a:ln w="31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微软雅黑" panose="020B0503020204020204" charset="-122"/>
              <a:ea typeface="微软雅黑" panose="020B0503020204020204" charset="-122"/>
              <a:cs typeface="+mn-cs"/>
            </a:endParaRPr>
          </a:p>
        </p:txBody>
      </p:sp>
      <p:sp>
        <p:nvSpPr>
          <p:cNvPr id="19" name="MH_Other_9"/>
          <p:cNvSpPr/>
          <p:nvPr/>
        </p:nvSpPr>
        <p:spPr>
          <a:xfrm rot="5400000">
            <a:off x="5215255" y="4191635"/>
            <a:ext cx="0" cy="1270"/>
          </a:xfrm>
          <a:custGeom>
            <a:avLst/>
            <a:gdLst>
              <a:gd name="connsiteX0" fmla="*/ 0 w 226"/>
              <a:gd name="connsiteY0" fmla="*/ 1118 h 1118"/>
              <a:gd name="connsiteX1" fmla="*/ 113 w 226"/>
              <a:gd name="connsiteY1" fmla="*/ 0 h 1118"/>
              <a:gd name="connsiteX2" fmla="*/ 226 w 226"/>
              <a:gd name="connsiteY2" fmla="*/ 1118 h 1118"/>
              <a:gd name="connsiteX3" fmla="*/ 113 w 226"/>
              <a:gd name="connsiteY3" fmla="*/ 1106 h 1118"/>
              <a:gd name="connsiteX4" fmla="*/ 0 w 226"/>
              <a:gd name="connsiteY4" fmla="*/ 1118 h 11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 h="1118">
                <a:moveTo>
                  <a:pt x="0" y="1118"/>
                </a:moveTo>
                <a:lnTo>
                  <a:pt x="113" y="0"/>
                </a:lnTo>
                <a:lnTo>
                  <a:pt x="226" y="1118"/>
                </a:lnTo>
                <a:lnTo>
                  <a:pt x="113" y="1106"/>
                </a:lnTo>
                <a:lnTo>
                  <a:pt x="0" y="1118"/>
                </a:lnTo>
                <a:close/>
              </a:path>
            </a:pathLst>
          </a:custGeom>
          <a:solidFill>
            <a:srgbClr val="76B2FA">
              <a:alpha val="78000"/>
            </a:srgbClr>
          </a:solidFill>
          <a:ln w="31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微软雅黑" panose="020B0503020204020204" charset="-122"/>
              <a:ea typeface="微软雅黑" panose="020B0503020204020204" charset="-122"/>
              <a:cs typeface="+mn-cs"/>
            </a:endParaRPr>
          </a:p>
        </p:txBody>
      </p:sp>
      <p:sp>
        <p:nvSpPr>
          <p:cNvPr id="20" name="MH_Other_10"/>
          <p:cNvSpPr/>
          <p:nvPr/>
        </p:nvSpPr>
        <p:spPr>
          <a:xfrm rot="5400000">
            <a:off x="5212715" y="4192270"/>
            <a:ext cx="1905" cy="1905"/>
          </a:xfrm>
          <a:custGeom>
            <a:avLst/>
            <a:gdLst>
              <a:gd name="connsiteX0" fmla="*/ 0 w 1117"/>
              <a:gd name="connsiteY0" fmla="*/ 225 h 225"/>
              <a:gd name="connsiteX1" fmla="*/ 11 w 1117"/>
              <a:gd name="connsiteY1" fmla="*/ 112 h 225"/>
              <a:gd name="connsiteX2" fmla="*/ 0 w 1117"/>
              <a:gd name="connsiteY2" fmla="*/ 0 h 225"/>
              <a:gd name="connsiteX3" fmla="*/ 1117 w 1117"/>
              <a:gd name="connsiteY3" fmla="*/ 112 h 225"/>
              <a:gd name="connsiteX4" fmla="*/ 0 w 1117"/>
              <a:gd name="connsiteY4" fmla="*/ 225 h 2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7" h="225">
                <a:moveTo>
                  <a:pt x="0" y="225"/>
                </a:moveTo>
                <a:lnTo>
                  <a:pt x="11" y="112"/>
                </a:lnTo>
                <a:lnTo>
                  <a:pt x="0" y="0"/>
                </a:lnTo>
                <a:lnTo>
                  <a:pt x="1117" y="112"/>
                </a:lnTo>
                <a:lnTo>
                  <a:pt x="0" y="225"/>
                </a:lnTo>
                <a:close/>
              </a:path>
            </a:pathLst>
          </a:custGeom>
          <a:solidFill>
            <a:srgbClr val="76B2FA">
              <a:alpha val="78000"/>
            </a:srgbClr>
          </a:solidFill>
          <a:ln w="31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微软雅黑" panose="020B0503020204020204" charset="-122"/>
              <a:ea typeface="微软雅黑" panose="020B0503020204020204" charset="-122"/>
              <a:cs typeface="+mn-cs"/>
            </a:endParaRPr>
          </a:p>
        </p:txBody>
      </p:sp>
      <p:sp>
        <p:nvSpPr>
          <p:cNvPr id="22" name="MH_SubTitle_1"/>
          <p:cNvSpPr/>
          <p:nvPr/>
        </p:nvSpPr>
        <p:spPr>
          <a:xfrm>
            <a:off x="5238115" y="2113280"/>
            <a:ext cx="1511300" cy="1511300"/>
          </a:xfrm>
          <a:custGeom>
            <a:avLst/>
            <a:gdLst>
              <a:gd name="connsiteX0" fmla="*/ 756191 w 1512408"/>
              <a:gd name="connsiteY0" fmla="*/ 0 h 1512170"/>
              <a:gd name="connsiteX1" fmla="*/ 1497041 w 1512408"/>
              <a:gd name="connsiteY1" fmla="*/ 603811 h 1512170"/>
              <a:gd name="connsiteX2" fmla="*/ 1512380 w 1512408"/>
              <a:gd name="connsiteY2" fmla="*/ 755978 h 1512170"/>
              <a:gd name="connsiteX3" fmla="*/ 1512383 w 1512408"/>
              <a:gd name="connsiteY3" fmla="*/ 755978 h 1512170"/>
              <a:gd name="connsiteX4" fmla="*/ 1512408 w 1512408"/>
              <a:gd name="connsiteY4" fmla="*/ 756215 h 1512170"/>
              <a:gd name="connsiteX5" fmla="*/ 908596 w 1512408"/>
              <a:gd name="connsiteY5" fmla="*/ 1497066 h 1512170"/>
              <a:gd name="connsiteX6" fmla="*/ 758775 w 1512408"/>
              <a:gd name="connsiteY6" fmla="*/ 1512170 h 1512170"/>
              <a:gd name="connsiteX7" fmla="*/ 756426 w 1512408"/>
              <a:gd name="connsiteY7" fmla="*/ 1511933 h 1512170"/>
              <a:gd name="connsiteX8" fmla="*/ 756191 w 1512408"/>
              <a:gd name="connsiteY8" fmla="*/ 1509587 h 1512170"/>
              <a:gd name="connsiteX9" fmla="*/ 741087 w 1512408"/>
              <a:gd name="connsiteY9" fmla="*/ 1359766 h 1512170"/>
              <a:gd name="connsiteX10" fmla="*/ 237 w 1512408"/>
              <a:gd name="connsiteY10" fmla="*/ 755955 h 1512170"/>
              <a:gd name="connsiteX11" fmla="*/ 0 w 1512408"/>
              <a:gd name="connsiteY11" fmla="*/ 755978 h 1512170"/>
              <a:gd name="connsiteX12" fmla="*/ 15341 w 1512408"/>
              <a:gd name="connsiteY12" fmla="*/ 603811 h 1512170"/>
              <a:gd name="connsiteX13" fmla="*/ 756191 w 1512408"/>
              <a:gd name="connsiteY13" fmla="*/ 0 h 1512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12408" h="1512170">
                <a:moveTo>
                  <a:pt x="756191" y="0"/>
                </a:moveTo>
                <a:cubicBezTo>
                  <a:pt x="1121631" y="0"/>
                  <a:pt x="1426528" y="259217"/>
                  <a:pt x="1497041" y="603811"/>
                </a:cubicBezTo>
                <a:lnTo>
                  <a:pt x="1512380" y="755978"/>
                </a:lnTo>
                <a:lnTo>
                  <a:pt x="1512383" y="755978"/>
                </a:lnTo>
                <a:lnTo>
                  <a:pt x="1512408" y="756215"/>
                </a:lnTo>
                <a:cubicBezTo>
                  <a:pt x="1512408" y="1121658"/>
                  <a:pt x="1253189" y="1426553"/>
                  <a:pt x="908596" y="1497066"/>
                </a:cubicBezTo>
                <a:lnTo>
                  <a:pt x="758775" y="1512170"/>
                </a:lnTo>
                <a:lnTo>
                  <a:pt x="756426" y="1511933"/>
                </a:lnTo>
                <a:lnTo>
                  <a:pt x="756191" y="1509587"/>
                </a:lnTo>
                <a:lnTo>
                  <a:pt x="741087" y="1359766"/>
                </a:lnTo>
                <a:cubicBezTo>
                  <a:pt x="670574" y="1015171"/>
                  <a:pt x="365677" y="755955"/>
                  <a:pt x="237" y="755955"/>
                </a:cubicBezTo>
                <a:lnTo>
                  <a:pt x="0" y="755978"/>
                </a:lnTo>
                <a:lnTo>
                  <a:pt x="15341" y="603811"/>
                </a:lnTo>
                <a:cubicBezTo>
                  <a:pt x="85854" y="259217"/>
                  <a:pt x="390749" y="0"/>
                  <a:pt x="756191" y="0"/>
                </a:cubicBezTo>
                <a:close/>
              </a:path>
            </a:pathLst>
          </a:custGeom>
          <a:solidFill>
            <a:srgbClr val="2980B4"/>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252000" tIns="540000" rIns="252000" bIns="648000" anchor="ctr">
            <a:normAutofit/>
          </a:bodyPr>
          <a:lstStyle/>
          <a:p>
            <a:pPr marL="0" marR="0" lvl="0" indent="0" algn="ctr" defTabSz="914400" rtl="0" eaLnBrk="1" latinLnBrk="0" hangingPunct="1">
              <a:lnSpc>
                <a:spcPct val="120000"/>
              </a:lnSpc>
              <a:spcBef>
                <a:spcPts val="0"/>
              </a:spcBef>
              <a:spcAft>
                <a:spcPts val="0"/>
              </a:spcAft>
              <a:buClrTx/>
              <a:buSzTx/>
              <a:buFontTx/>
              <a:buNone/>
              <a:defRPr/>
            </a:pPr>
            <a:r>
              <a:rPr kumimoji="0" lang="zh-CN" altLang="en-US" sz="16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rPr>
              <a:t>关键词</a:t>
            </a:r>
            <a:endParaRPr kumimoji="0" lang="zh-CN" altLang="en-US" sz="16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endParaRPr>
          </a:p>
        </p:txBody>
      </p:sp>
      <p:sp>
        <p:nvSpPr>
          <p:cNvPr id="27" name="MH_SubTitle_2"/>
          <p:cNvSpPr/>
          <p:nvPr/>
        </p:nvSpPr>
        <p:spPr>
          <a:xfrm>
            <a:off x="6008370" y="2855595"/>
            <a:ext cx="1513205" cy="1513205"/>
          </a:xfrm>
          <a:custGeom>
            <a:avLst/>
            <a:gdLst>
              <a:gd name="connsiteX0" fmla="*/ 756189 w 1512169"/>
              <a:gd name="connsiteY0" fmla="*/ 0 h 1512407"/>
              <a:gd name="connsiteX1" fmla="*/ 908359 w 1512169"/>
              <a:gd name="connsiteY1" fmla="*/ 15341 h 1512407"/>
              <a:gd name="connsiteX2" fmla="*/ 1512169 w 1512169"/>
              <a:gd name="connsiteY2" fmla="*/ 756192 h 1512407"/>
              <a:gd name="connsiteX3" fmla="*/ 908359 w 1512169"/>
              <a:gd name="connsiteY3" fmla="*/ 1497043 h 1512407"/>
              <a:gd name="connsiteX4" fmla="*/ 756189 w 1512169"/>
              <a:gd name="connsiteY4" fmla="*/ 1512384 h 1512407"/>
              <a:gd name="connsiteX5" fmla="*/ 755954 w 1512169"/>
              <a:gd name="connsiteY5" fmla="*/ 1512407 h 1512407"/>
              <a:gd name="connsiteX6" fmla="*/ 15104 w 1512169"/>
              <a:gd name="connsiteY6" fmla="*/ 908597 h 1512407"/>
              <a:gd name="connsiteX7" fmla="*/ 0 w 1512169"/>
              <a:gd name="connsiteY7" fmla="*/ 758776 h 1512407"/>
              <a:gd name="connsiteX8" fmla="*/ 235 w 1512169"/>
              <a:gd name="connsiteY8" fmla="*/ 756429 h 1512407"/>
              <a:gd name="connsiteX9" fmla="*/ 2583 w 1512169"/>
              <a:gd name="connsiteY9" fmla="*/ 756192 h 1512407"/>
              <a:gd name="connsiteX10" fmla="*/ 152404 w 1512169"/>
              <a:gd name="connsiteY10" fmla="*/ 741088 h 1512407"/>
              <a:gd name="connsiteX11" fmla="*/ 756215 w 1512169"/>
              <a:gd name="connsiteY11" fmla="*/ 237 h 15124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12169" h="1512407">
                <a:moveTo>
                  <a:pt x="756189" y="0"/>
                </a:moveTo>
                <a:lnTo>
                  <a:pt x="908359" y="15341"/>
                </a:lnTo>
                <a:cubicBezTo>
                  <a:pt x="1252952" y="85854"/>
                  <a:pt x="1512169" y="390752"/>
                  <a:pt x="1512169" y="756192"/>
                </a:cubicBezTo>
                <a:cubicBezTo>
                  <a:pt x="1512169" y="1121634"/>
                  <a:pt x="1252952" y="1426530"/>
                  <a:pt x="908359" y="1497043"/>
                </a:cubicBezTo>
                <a:lnTo>
                  <a:pt x="756189" y="1512384"/>
                </a:lnTo>
                <a:lnTo>
                  <a:pt x="755954" y="1512407"/>
                </a:lnTo>
                <a:cubicBezTo>
                  <a:pt x="390512" y="1512407"/>
                  <a:pt x="85617" y="1253191"/>
                  <a:pt x="15104" y="908597"/>
                </a:cubicBezTo>
                <a:lnTo>
                  <a:pt x="0" y="758776"/>
                </a:lnTo>
                <a:lnTo>
                  <a:pt x="235" y="756429"/>
                </a:lnTo>
                <a:lnTo>
                  <a:pt x="2583" y="756192"/>
                </a:lnTo>
                <a:lnTo>
                  <a:pt x="152404" y="741088"/>
                </a:lnTo>
                <a:cubicBezTo>
                  <a:pt x="496998" y="670575"/>
                  <a:pt x="756215" y="365680"/>
                  <a:pt x="756215" y="237"/>
                </a:cubicBezTo>
                <a:close/>
              </a:path>
            </a:pathLst>
          </a:custGeom>
          <a:solidFill>
            <a:srgbClr val="83C2DB"/>
          </a:solidFill>
          <a:ln w="3175">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252000" tIns="540000" rIns="252000" bIns="648000" numCol="1" spcCol="0" rtlCol="0" fromWordArt="0" anchor="ctr" anchorCtr="0" forceAA="0" compatLnSpc="1">
            <a:normAutofit/>
          </a:bodyPr>
          <a:lstStyle/>
          <a:p>
            <a:pPr lvl="0" algn="ctr">
              <a:lnSpc>
                <a:spcPct val="120000"/>
              </a:lnSpc>
              <a:spcBef>
                <a:spcPts val="0"/>
              </a:spcBef>
              <a:spcAft>
                <a:spcPts val="0"/>
              </a:spcAft>
              <a:buClrTx/>
              <a:buSzTx/>
              <a:buFontTx/>
              <a:defRPr/>
            </a:pPr>
            <a:r>
              <a:rPr lang="zh-CN" altLang="en-US" sz="1600" b="1" noProof="0" dirty="0">
                <a:ln>
                  <a:noFill/>
                </a:ln>
                <a:solidFill>
                  <a:schemeClr val="bg1"/>
                </a:solidFill>
                <a:uLnTx/>
                <a:uFillTx/>
                <a:latin typeface="微软雅黑" panose="020B0503020204020204" charset="-122"/>
                <a:ea typeface="微软雅黑" panose="020B0503020204020204" charset="-122"/>
                <a:sym typeface="+mn-ea"/>
              </a:rPr>
              <a:t>关键词</a:t>
            </a:r>
            <a:endParaRPr lang="zh-CN" altLang="en-US" sz="1600" b="1" noProof="0" dirty="0">
              <a:ln>
                <a:noFill/>
              </a:ln>
              <a:solidFill>
                <a:schemeClr val="bg1"/>
              </a:solidFill>
              <a:uLnTx/>
              <a:uFillTx/>
              <a:latin typeface="微软雅黑" panose="020B0503020204020204" charset="-122"/>
              <a:ea typeface="微软雅黑" panose="020B0503020204020204" charset="-122"/>
              <a:sym typeface="+mn-ea"/>
            </a:endParaRPr>
          </a:p>
        </p:txBody>
      </p:sp>
      <p:sp>
        <p:nvSpPr>
          <p:cNvPr id="28" name="MH_SubTitle_3"/>
          <p:cNvSpPr/>
          <p:nvPr/>
        </p:nvSpPr>
        <p:spPr>
          <a:xfrm>
            <a:off x="5237480" y="3625215"/>
            <a:ext cx="1511300" cy="1513205"/>
          </a:xfrm>
          <a:custGeom>
            <a:avLst/>
            <a:gdLst>
              <a:gd name="connsiteX0" fmla="*/ 2802 w 1512404"/>
              <a:gd name="connsiteY0" fmla="*/ 755937 h 1512172"/>
              <a:gd name="connsiteX1" fmla="*/ 260 w 1512404"/>
              <a:gd name="connsiteY1" fmla="*/ 756217 h 1512172"/>
              <a:gd name="connsiteX2" fmla="*/ 2802 w 1512404"/>
              <a:gd name="connsiteY2" fmla="*/ 755993 h 1512172"/>
              <a:gd name="connsiteX3" fmla="*/ 753631 w 1512404"/>
              <a:gd name="connsiteY3" fmla="*/ 0 h 1512172"/>
              <a:gd name="connsiteX4" fmla="*/ 755977 w 1512404"/>
              <a:gd name="connsiteY4" fmla="*/ 237 h 1512172"/>
              <a:gd name="connsiteX5" fmla="*/ 756214 w 1512404"/>
              <a:gd name="connsiteY5" fmla="*/ 2584 h 1512172"/>
              <a:gd name="connsiteX6" fmla="*/ 756214 w 1512404"/>
              <a:gd name="connsiteY6" fmla="*/ 2590 h 1512172"/>
              <a:gd name="connsiteX7" fmla="*/ 771318 w 1512404"/>
              <a:gd name="connsiteY7" fmla="*/ 152407 h 1512172"/>
              <a:gd name="connsiteX8" fmla="*/ 1512169 w 1512404"/>
              <a:gd name="connsiteY8" fmla="*/ 756217 h 1512172"/>
              <a:gd name="connsiteX9" fmla="*/ 1512404 w 1512404"/>
              <a:gd name="connsiteY9" fmla="*/ 756194 h 1512172"/>
              <a:gd name="connsiteX10" fmla="*/ 1497065 w 1512404"/>
              <a:gd name="connsiteY10" fmla="*/ 908362 h 1512172"/>
              <a:gd name="connsiteX11" fmla="*/ 756214 w 1512404"/>
              <a:gd name="connsiteY11" fmla="*/ 1512172 h 1512172"/>
              <a:gd name="connsiteX12" fmla="*/ 15364 w 1512404"/>
              <a:gd name="connsiteY12" fmla="*/ 908362 h 1512172"/>
              <a:gd name="connsiteX13" fmla="*/ 23 w 1512404"/>
              <a:gd name="connsiteY13" fmla="*/ 756194 h 1512172"/>
              <a:gd name="connsiteX14" fmla="*/ 0 w 1512404"/>
              <a:gd name="connsiteY14" fmla="*/ 755957 h 1512172"/>
              <a:gd name="connsiteX15" fmla="*/ 603810 w 1512404"/>
              <a:gd name="connsiteY15" fmla="*/ 15106 h 1512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512404" h="1512172">
                <a:moveTo>
                  <a:pt x="2802" y="755937"/>
                </a:moveTo>
                <a:lnTo>
                  <a:pt x="260" y="756217"/>
                </a:lnTo>
                <a:lnTo>
                  <a:pt x="2802" y="755993"/>
                </a:lnTo>
                <a:close/>
                <a:moveTo>
                  <a:pt x="753631" y="0"/>
                </a:moveTo>
                <a:lnTo>
                  <a:pt x="755977" y="237"/>
                </a:lnTo>
                <a:lnTo>
                  <a:pt x="756214" y="2584"/>
                </a:lnTo>
                <a:lnTo>
                  <a:pt x="756214" y="2590"/>
                </a:lnTo>
                <a:lnTo>
                  <a:pt x="771318" y="152407"/>
                </a:lnTo>
                <a:cubicBezTo>
                  <a:pt x="841831" y="497001"/>
                  <a:pt x="1146726" y="756217"/>
                  <a:pt x="1512169" y="756217"/>
                </a:cubicBezTo>
                <a:lnTo>
                  <a:pt x="1512404" y="756194"/>
                </a:lnTo>
                <a:lnTo>
                  <a:pt x="1497065" y="908362"/>
                </a:lnTo>
                <a:cubicBezTo>
                  <a:pt x="1426551" y="1252956"/>
                  <a:pt x="1121654" y="1512172"/>
                  <a:pt x="756214" y="1512172"/>
                </a:cubicBezTo>
                <a:cubicBezTo>
                  <a:pt x="390772" y="1512172"/>
                  <a:pt x="85877" y="1252956"/>
                  <a:pt x="15364" y="908362"/>
                </a:cubicBezTo>
                <a:lnTo>
                  <a:pt x="23" y="756194"/>
                </a:lnTo>
                <a:lnTo>
                  <a:pt x="0" y="755957"/>
                </a:lnTo>
                <a:cubicBezTo>
                  <a:pt x="0" y="390517"/>
                  <a:pt x="259216" y="85619"/>
                  <a:pt x="603810" y="15106"/>
                </a:cubicBezTo>
                <a:close/>
              </a:path>
            </a:pathLst>
          </a:custGeom>
          <a:solidFill>
            <a:srgbClr val="2980B4"/>
          </a:solidFill>
          <a:ln w="3175">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252000" tIns="540000" rIns="252000" bIns="648000" numCol="1" spcCol="0" rtlCol="0" fromWordArt="0" anchor="ctr" anchorCtr="0" forceAA="0" compatLnSpc="1">
            <a:normAutofit/>
          </a:bodyPr>
          <a:lstStyle/>
          <a:p>
            <a:pPr lvl="0" algn="ctr">
              <a:lnSpc>
                <a:spcPct val="120000"/>
              </a:lnSpc>
              <a:spcBef>
                <a:spcPts val="0"/>
              </a:spcBef>
              <a:spcAft>
                <a:spcPts val="0"/>
              </a:spcAft>
              <a:buClrTx/>
              <a:buSzTx/>
              <a:buFontTx/>
              <a:defRPr/>
            </a:pPr>
            <a:r>
              <a:rPr lang="zh-CN" altLang="en-US" sz="1600" b="1" noProof="0" dirty="0">
                <a:ln>
                  <a:noFill/>
                </a:ln>
                <a:solidFill>
                  <a:schemeClr val="bg1"/>
                </a:solidFill>
                <a:uLnTx/>
                <a:uFillTx/>
                <a:latin typeface="微软雅黑" panose="020B0503020204020204" charset="-122"/>
                <a:ea typeface="微软雅黑" panose="020B0503020204020204" charset="-122"/>
                <a:sym typeface="+mn-ea"/>
              </a:rPr>
              <a:t>关键词</a:t>
            </a:r>
            <a:endParaRPr lang="zh-CN" altLang="en-US" sz="1600" b="1" noProof="0" dirty="0">
              <a:ln>
                <a:noFill/>
              </a:ln>
              <a:solidFill>
                <a:schemeClr val="bg1"/>
              </a:solidFill>
              <a:uLnTx/>
              <a:uFillTx/>
              <a:latin typeface="微软雅黑" panose="020B0503020204020204" charset="-122"/>
              <a:ea typeface="微软雅黑" panose="020B0503020204020204" charset="-122"/>
              <a:sym typeface="+mn-ea"/>
            </a:endParaRPr>
          </a:p>
        </p:txBody>
      </p:sp>
      <p:sp>
        <p:nvSpPr>
          <p:cNvPr id="29" name="MH_SubTitle_4"/>
          <p:cNvSpPr/>
          <p:nvPr/>
        </p:nvSpPr>
        <p:spPr>
          <a:xfrm>
            <a:off x="4464685" y="2868295"/>
            <a:ext cx="1512570" cy="1511300"/>
          </a:xfrm>
          <a:custGeom>
            <a:avLst/>
            <a:gdLst>
              <a:gd name="connsiteX0" fmla="*/ 756215 w 1512169"/>
              <a:gd name="connsiteY0" fmla="*/ 0 h 1512407"/>
              <a:gd name="connsiteX1" fmla="*/ 1497065 w 1512169"/>
              <a:gd name="connsiteY1" fmla="*/ 603810 h 1512407"/>
              <a:gd name="connsiteX2" fmla="*/ 1512169 w 1512169"/>
              <a:gd name="connsiteY2" fmla="*/ 753631 h 1512407"/>
              <a:gd name="connsiteX3" fmla="*/ 1511931 w 1512169"/>
              <a:gd name="connsiteY3" fmla="*/ 755978 h 1512407"/>
              <a:gd name="connsiteX4" fmla="*/ 1509585 w 1512169"/>
              <a:gd name="connsiteY4" fmla="*/ 756215 h 1512407"/>
              <a:gd name="connsiteX5" fmla="*/ 1359764 w 1512169"/>
              <a:gd name="connsiteY5" fmla="*/ 771319 h 1512407"/>
              <a:gd name="connsiteX6" fmla="*/ 755954 w 1512169"/>
              <a:gd name="connsiteY6" fmla="*/ 1512169 h 1512407"/>
              <a:gd name="connsiteX7" fmla="*/ 755977 w 1512169"/>
              <a:gd name="connsiteY7" fmla="*/ 1512407 h 1512407"/>
              <a:gd name="connsiteX8" fmla="*/ 603810 w 1512169"/>
              <a:gd name="connsiteY8" fmla="*/ 1497066 h 1512407"/>
              <a:gd name="connsiteX9" fmla="*/ 0 w 1512169"/>
              <a:gd name="connsiteY9" fmla="*/ 756215 h 1512407"/>
              <a:gd name="connsiteX10" fmla="*/ 603810 w 1512169"/>
              <a:gd name="connsiteY10" fmla="*/ 15364 h 1512407"/>
              <a:gd name="connsiteX11" fmla="*/ 755977 w 1512169"/>
              <a:gd name="connsiteY11" fmla="*/ 23 h 15124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12169" h="1512407">
                <a:moveTo>
                  <a:pt x="756215" y="0"/>
                </a:moveTo>
                <a:cubicBezTo>
                  <a:pt x="1121655" y="0"/>
                  <a:pt x="1426552" y="259216"/>
                  <a:pt x="1497065" y="603810"/>
                </a:cubicBezTo>
                <a:lnTo>
                  <a:pt x="1512169" y="753631"/>
                </a:lnTo>
                <a:lnTo>
                  <a:pt x="1511931" y="755978"/>
                </a:lnTo>
                <a:lnTo>
                  <a:pt x="1509585" y="756215"/>
                </a:lnTo>
                <a:lnTo>
                  <a:pt x="1359764" y="771319"/>
                </a:lnTo>
                <a:cubicBezTo>
                  <a:pt x="1015170" y="841832"/>
                  <a:pt x="755954" y="1146729"/>
                  <a:pt x="755954" y="1512169"/>
                </a:cubicBezTo>
                <a:lnTo>
                  <a:pt x="755977" y="1512407"/>
                </a:lnTo>
                <a:lnTo>
                  <a:pt x="603810" y="1497066"/>
                </a:lnTo>
                <a:cubicBezTo>
                  <a:pt x="259216" y="1426552"/>
                  <a:pt x="0" y="1121657"/>
                  <a:pt x="0" y="756215"/>
                </a:cubicBezTo>
                <a:cubicBezTo>
                  <a:pt x="0" y="390775"/>
                  <a:pt x="259216" y="85877"/>
                  <a:pt x="603810" y="15364"/>
                </a:cubicBezTo>
                <a:lnTo>
                  <a:pt x="755977" y="23"/>
                </a:lnTo>
                <a:close/>
              </a:path>
            </a:pathLst>
          </a:custGeom>
          <a:solidFill>
            <a:srgbClr val="83C2DB"/>
          </a:solidFill>
          <a:ln w="3175">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252000" tIns="540000" rIns="252000" bIns="648000" numCol="1" spcCol="0" rtlCol="0" fromWordArt="0" anchor="ctr" anchorCtr="0" forceAA="0" compatLnSpc="1">
            <a:normAutofit/>
          </a:bodyPr>
          <a:lstStyle/>
          <a:p>
            <a:pPr lvl="0" algn="ctr">
              <a:lnSpc>
                <a:spcPct val="120000"/>
              </a:lnSpc>
              <a:spcBef>
                <a:spcPts val="0"/>
              </a:spcBef>
              <a:spcAft>
                <a:spcPts val="0"/>
              </a:spcAft>
              <a:buClrTx/>
              <a:buSzTx/>
              <a:buFontTx/>
              <a:defRPr/>
            </a:pPr>
            <a:r>
              <a:rPr lang="zh-CN" altLang="en-US" sz="1600" b="1" noProof="0" dirty="0">
                <a:ln>
                  <a:noFill/>
                </a:ln>
                <a:solidFill>
                  <a:schemeClr val="bg1"/>
                </a:solidFill>
                <a:uLnTx/>
                <a:uFillTx/>
                <a:latin typeface="微软雅黑" panose="020B0503020204020204" charset="-122"/>
                <a:ea typeface="微软雅黑" panose="020B0503020204020204" charset="-122"/>
                <a:sym typeface="+mn-ea"/>
              </a:rPr>
              <a:t>关键词</a:t>
            </a:r>
            <a:endParaRPr lang="zh-CN" altLang="en-US" sz="1600" b="1" noProof="0" dirty="0">
              <a:ln>
                <a:noFill/>
              </a:ln>
              <a:solidFill>
                <a:schemeClr val="bg1"/>
              </a:solidFill>
              <a:uLnTx/>
              <a:uFillTx/>
              <a:latin typeface="微软雅黑" panose="020B0503020204020204" charset="-122"/>
              <a:ea typeface="微软雅黑" panose="020B0503020204020204" charset="-122"/>
              <a:sym typeface="+mn-ea"/>
            </a:endParaRPr>
          </a:p>
        </p:txBody>
      </p:sp>
      <p:sp>
        <p:nvSpPr>
          <p:cNvPr id="3093" name="MH_Other_11"/>
          <p:cNvSpPr txBox="1"/>
          <p:nvPr/>
        </p:nvSpPr>
        <p:spPr>
          <a:xfrm>
            <a:off x="5751195" y="2252345"/>
            <a:ext cx="485775" cy="400050"/>
          </a:xfrm>
          <a:prstGeom prst="rect">
            <a:avLst/>
          </a:prstGeom>
          <a:noFill/>
          <a:ln w="9525">
            <a:noFill/>
            <a:miter/>
          </a:ln>
        </p:spPr>
        <p:txBody>
          <a:bodyPr>
            <a:spAutoFit/>
          </a:bodyPr>
          <a:lstStyle/>
          <a:p>
            <a:pPr lvl="0"/>
            <a:r>
              <a:rPr lang="en-US" altLang="zh-CN" sz="2000" dirty="0">
                <a:solidFill>
                  <a:schemeClr val="bg1"/>
                </a:solidFill>
                <a:latin typeface="Impact" panose="020B0806030902050204" pitchFamily="34" charset="0"/>
                <a:ea typeface="微软雅黑" panose="020B0503020204020204" charset="-122"/>
              </a:rPr>
              <a:t>01</a:t>
            </a:r>
            <a:endParaRPr lang="en-US" altLang="zh-CN" sz="2000" dirty="0">
              <a:solidFill>
                <a:schemeClr val="bg1"/>
              </a:solidFill>
              <a:latin typeface="Impact" panose="020B0806030902050204" pitchFamily="34" charset="0"/>
              <a:ea typeface="微软雅黑" panose="020B0503020204020204" charset="-122"/>
            </a:endParaRPr>
          </a:p>
        </p:txBody>
      </p:sp>
      <p:sp>
        <p:nvSpPr>
          <p:cNvPr id="3094" name="MH_Other_12"/>
          <p:cNvSpPr txBox="1"/>
          <p:nvPr/>
        </p:nvSpPr>
        <p:spPr>
          <a:xfrm>
            <a:off x="6581775" y="3686810"/>
            <a:ext cx="485775" cy="400050"/>
          </a:xfrm>
          <a:prstGeom prst="rect">
            <a:avLst/>
          </a:prstGeom>
          <a:noFill/>
          <a:ln w="9525">
            <a:noFill/>
            <a:miter/>
          </a:ln>
        </p:spPr>
        <p:txBody>
          <a:bodyPr>
            <a:spAutoFit/>
          </a:bodyPr>
          <a:lstStyle/>
          <a:p>
            <a:pPr lvl="0"/>
            <a:r>
              <a:rPr lang="en-US" altLang="zh-CN" sz="2000" dirty="0">
                <a:solidFill>
                  <a:schemeClr val="bg1"/>
                </a:solidFill>
                <a:latin typeface="Impact" panose="020B0806030902050204" pitchFamily="34" charset="0"/>
                <a:ea typeface="微软雅黑" panose="020B0503020204020204" charset="-122"/>
              </a:rPr>
              <a:t>02</a:t>
            </a:r>
            <a:endParaRPr lang="en-US" altLang="zh-CN" sz="2000" dirty="0">
              <a:solidFill>
                <a:schemeClr val="bg1"/>
              </a:solidFill>
              <a:latin typeface="Impact" panose="020B0806030902050204" pitchFamily="34" charset="0"/>
              <a:ea typeface="微软雅黑" panose="020B0503020204020204" charset="-122"/>
            </a:endParaRPr>
          </a:p>
        </p:txBody>
      </p:sp>
      <p:sp>
        <p:nvSpPr>
          <p:cNvPr id="3095" name="MH_Other_13"/>
          <p:cNvSpPr txBox="1"/>
          <p:nvPr/>
        </p:nvSpPr>
        <p:spPr>
          <a:xfrm>
            <a:off x="5737225" y="4480560"/>
            <a:ext cx="485775" cy="400050"/>
          </a:xfrm>
          <a:prstGeom prst="rect">
            <a:avLst/>
          </a:prstGeom>
          <a:noFill/>
          <a:ln w="9525">
            <a:noFill/>
            <a:miter/>
          </a:ln>
        </p:spPr>
        <p:txBody>
          <a:bodyPr>
            <a:spAutoFit/>
          </a:bodyPr>
          <a:lstStyle/>
          <a:p>
            <a:pPr lvl="0"/>
            <a:r>
              <a:rPr lang="en-US" altLang="zh-CN" sz="2000" dirty="0">
                <a:solidFill>
                  <a:schemeClr val="bg1"/>
                </a:solidFill>
                <a:latin typeface="Impact" panose="020B0806030902050204" pitchFamily="34" charset="0"/>
                <a:ea typeface="微软雅黑" panose="020B0503020204020204" charset="-122"/>
              </a:rPr>
              <a:t>03</a:t>
            </a:r>
            <a:endParaRPr lang="en-US" altLang="zh-CN" sz="2000" dirty="0">
              <a:solidFill>
                <a:schemeClr val="bg1"/>
              </a:solidFill>
              <a:latin typeface="Impact" panose="020B0806030902050204" pitchFamily="34" charset="0"/>
              <a:ea typeface="微软雅黑" panose="020B0503020204020204" charset="-122"/>
            </a:endParaRPr>
          </a:p>
        </p:txBody>
      </p:sp>
      <p:sp>
        <p:nvSpPr>
          <p:cNvPr id="3096" name="MH_Other_14"/>
          <p:cNvSpPr txBox="1"/>
          <p:nvPr/>
        </p:nvSpPr>
        <p:spPr>
          <a:xfrm>
            <a:off x="4993640" y="3051175"/>
            <a:ext cx="485775" cy="400050"/>
          </a:xfrm>
          <a:prstGeom prst="rect">
            <a:avLst/>
          </a:prstGeom>
          <a:noFill/>
          <a:ln w="9525">
            <a:noFill/>
            <a:miter/>
          </a:ln>
        </p:spPr>
        <p:txBody>
          <a:bodyPr>
            <a:spAutoFit/>
          </a:bodyPr>
          <a:lstStyle/>
          <a:p>
            <a:pPr lvl="0"/>
            <a:r>
              <a:rPr lang="en-US" altLang="zh-CN" sz="2000" dirty="0">
                <a:solidFill>
                  <a:schemeClr val="bg1"/>
                </a:solidFill>
                <a:latin typeface="Impact" panose="020B0806030902050204" pitchFamily="34" charset="0"/>
                <a:ea typeface="微软雅黑" panose="020B0503020204020204" charset="-122"/>
              </a:rPr>
              <a:t>04</a:t>
            </a:r>
            <a:endParaRPr lang="en-US" altLang="zh-CN" sz="2000" dirty="0">
              <a:solidFill>
                <a:schemeClr val="bg1"/>
              </a:solidFill>
              <a:latin typeface="Impact" panose="020B0806030902050204" pitchFamily="34" charset="0"/>
              <a:ea typeface="微软雅黑" panose="020B0503020204020204" charset="-122"/>
            </a:endParaRPr>
          </a:p>
        </p:txBody>
      </p:sp>
      <p:cxnSp>
        <p:nvCxnSpPr>
          <p:cNvPr id="15" name="直接连接符 14"/>
          <p:cNvCxnSpPr/>
          <p:nvPr/>
        </p:nvCxnSpPr>
        <p:spPr>
          <a:xfrm>
            <a:off x="3875405" y="1979295"/>
            <a:ext cx="0" cy="1088390"/>
          </a:xfrm>
          <a:prstGeom prst="line">
            <a:avLst/>
          </a:prstGeom>
          <a:ln>
            <a:solidFill>
              <a:srgbClr val="2980B4"/>
            </a:solidFill>
            <a:prstDash val="sysDash"/>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8118475" y="3985895"/>
            <a:ext cx="0" cy="1088390"/>
          </a:xfrm>
          <a:prstGeom prst="line">
            <a:avLst/>
          </a:prstGeom>
          <a:ln>
            <a:solidFill>
              <a:srgbClr val="2980B4"/>
            </a:solidFill>
            <a:prstDash val="sysDash"/>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8118475" y="1979295"/>
            <a:ext cx="0" cy="1088390"/>
          </a:xfrm>
          <a:prstGeom prst="line">
            <a:avLst/>
          </a:prstGeom>
          <a:ln>
            <a:solidFill>
              <a:srgbClr val="83C2DB"/>
            </a:solidFill>
            <a:prstDash val="sysDash"/>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3875405" y="3985895"/>
            <a:ext cx="0" cy="1088390"/>
          </a:xfrm>
          <a:prstGeom prst="line">
            <a:avLst/>
          </a:prstGeom>
          <a:ln>
            <a:solidFill>
              <a:srgbClr val="83C2DB"/>
            </a:solidFill>
            <a:prstDash val="sysDash"/>
          </a:ln>
        </p:spPr>
        <p:style>
          <a:lnRef idx="1">
            <a:schemeClr val="accent1"/>
          </a:lnRef>
          <a:fillRef idx="0">
            <a:schemeClr val="accent1"/>
          </a:fillRef>
          <a:effectRef idx="0">
            <a:schemeClr val="accent1"/>
          </a:effectRef>
          <a:fontRef idx="minor">
            <a:schemeClr val="tx1"/>
          </a:fontRef>
        </p:style>
      </p:cxnSp>
      <p:sp>
        <p:nvSpPr>
          <p:cNvPr id="33" name="文本框 32"/>
          <p:cNvSpPr txBox="1"/>
          <p:nvPr/>
        </p:nvSpPr>
        <p:spPr>
          <a:xfrm>
            <a:off x="1285875" y="2011680"/>
            <a:ext cx="2471420" cy="8356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a:r>
              <a:rPr lang="zh-CN" altLang="da-DK" sz="1200" dirty="0">
                <a:solidFill>
                  <a:schemeClr val="tx1">
                    <a:lumMod val="50000"/>
                    <a:lumOff val="50000"/>
                  </a:schemeClr>
                </a:solidFill>
                <a:latin typeface="微软雅黑" panose="020B0503020204020204" charset="-122"/>
                <a:ea typeface="微软雅黑" panose="020B0503020204020204" charset="-122"/>
                <a:sym typeface="+mn-ea"/>
              </a:rPr>
              <a:t>单击此处输入文本</a:t>
            </a:r>
            <a:r>
              <a:rPr lang="zh-CN" altLang="en-US" sz="1200" dirty="0">
                <a:solidFill>
                  <a:schemeClr val="tx1">
                    <a:lumMod val="50000"/>
                    <a:lumOff val="50000"/>
                  </a:schemeClr>
                </a:solidFill>
                <a:latin typeface="微软雅黑" panose="020B0503020204020204" charset="-122"/>
                <a:ea typeface="微软雅黑" panose="020B0503020204020204" charset="-122"/>
                <a:sym typeface="+mn-ea"/>
              </a:rPr>
              <a:t>，</a:t>
            </a:r>
            <a:r>
              <a:rPr lang="zh-CN" altLang="da-DK" sz="1200" dirty="0">
                <a:solidFill>
                  <a:schemeClr val="tx1">
                    <a:lumMod val="50000"/>
                    <a:lumOff val="50000"/>
                  </a:schemeClr>
                </a:solidFill>
                <a:latin typeface="微软雅黑" panose="020B0503020204020204" charset="-122"/>
                <a:ea typeface="微软雅黑" panose="020B0503020204020204" charset="-122"/>
                <a:sym typeface="+mn-ea"/>
              </a:rPr>
              <a:t>单击此处输入文本</a:t>
            </a:r>
            <a:r>
              <a:rPr lang="zh-CN" altLang="en-US" sz="1200" dirty="0">
                <a:solidFill>
                  <a:schemeClr val="tx1">
                    <a:lumMod val="50000"/>
                    <a:lumOff val="50000"/>
                  </a:schemeClr>
                </a:solidFill>
                <a:latin typeface="微软雅黑" panose="020B0503020204020204" charset="-122"/>
                <a:ea typeface="微软雅黑" panose="020B0503020204020204" charset="-122"/>
                <a:sym typeface="+mn-ea"/>
              </a:rPr>
              <a:t>，</a:t>
            </a:r>
            <a:r>
              <a:rPr lang="zh-CN" altLang="da-DK" sz="1200" dirty="0">
                <a:solidFill>
                  <a:schemeClr val="tx1">
                    <a:lumMod val="50000"/>
                    <a:lumOff val="50000"/>
                  </a:schemeClr>
                </a:solidFill>
                <a:latin typeface="微软雅黑" panose="020B0503020204020204" charset="-122"/>
                <a:ea typeface="微软雅黑" panose="020B0503020204020204" charset="-122"/>
                <a:sym typeface="+mn-ea"/>
              </a:rPr>
              <a:t>单击此处输入文本</a:t>
            </a:r>
            <a:r>
              <a:rPr lang="zh-CN" altLang="en-US" sz="1200" dirty="0">
                <a:solidFill>
                  <a:schemeClr val="tx1">
                    <a:lumMod val="50000"/>
                    <a:lumOff val="50000"/>
                  </a:schemeClr>
                </a:solidFill>
                <a:latin typeface="微软雅黑" panose="020B0503020204020204" charset="-122"/>
                <a:ea typeface="微软雅黑" panose="020B0503020204020204" charset="-122"/>
                <a:sym typeface="+mn-ea"/>
              </a:rPr>
              <a:t>，</a:t>
            </a:r>
            <a:r>
              <a:rPr lang="zh-CN" altLang="da-DK" sz="1200" dirty="0">
                <a:solidFill>
                  <a:schemeClr val="tx1">
                    <a:lumMod val="50000"/>
                    <a:lumOff val="50000"/>
                  </a:schemeClr>
                </a:solidFill>
                <a:latin typeface="微软雅黑" panose="020B0503020204020204" charset="-122"/>
                <a:ea typeface="微软雅黑" panose="020B0503020204020204" charset="-122"/>
                <a:sym typeface="+mn-ea"/>
              </a:rPr>
              <a:t>单击此处输入文本</a:t>
            </a:r>
            <a:r>
              <a:rPr lang="zh-CN" altLang="en-US" sz="1200" dirty="0">
                <a:solidFill>
                  <a:schemeClr val="tx1">
                    <a:lumMod val="50000"/>
                    <a:lumOff val="50000"/>
                  </a:schemeClr>
                </a:solidFill>
                <a:latin typeface="微软雅黑" panose="020B0503020204020204" charset="-122"/>
                <a:ea typeface="微软雅黑" panose="020B0503020204020204" charset="-122"/>
                <a:sym typeface="+mn-ea"/>
              </a:rPr>
              <a:t>，</a:t>
            </a:r>
            <a:r>
              <a:rPr lang="zh-CN" altLang="da-DK" sz="1200" dirty="0">
                <a:solidFill>
                  <a:schemeClr val="tx1">
                    <a:lumMod val="50000"/>
                    <a:lumOff val="50000"/>
                  </a:schemeClr>
                </a:solidFill>
                <a:latin typeface="微软雅黑" panose="020B0503020204020204" charset="-122"/>
                <a:ea typeface="微软雅黑" panose="020B0503020204020204" charset="-122"/>
                <a:sym typeface="+mn-ea"/>
              </a:rPr>
              <a:t>单击此处输入文本</a:t>
            </a:r>
            <a:r>
              <a:rPr lang="zh-CN" altLang="en-US" sz="1200" dirty="0">
                <a:solidFill>
                  <a:schemeClr val="tx1">
                    <a:lumMod val="50000"/>
                    <a:lumOff val="50000"/>
                  </a:schemeClr>
                </a:solidFill>
                <a:latin typeface="微软雅黑" panose="020B0503020204020204" charset="-122"/>
                <a:ea typeface="微软雅黑" panose="020B0503020204020204" charset="-122"/>
                <a:sym typeface="+mn-ea"/>
              </a:rPr>
              <a:t>，</a:t>
            </a:r>
            <a:r>
              <a:rPr lang="zh-CN" altLang="da-DK" sz="1200" dirty="0">
                <a:solidFill>
                  <a:schemeClr val="tx1">
                    <a:lumMod val="50000"/>
                    <a:lumOff val="50000"/>
                  </a:schemeClr>
                </a:solidFill>
                <a:latin typeface="微软雅黑" panose="020B0503020204020204" charset="-122"/>
                <a:ea typeface="微软雅黑" panose="020B0503020204020204" charset="-122"/>
                <a:sym typeface="+mn-ea"/>
              </a:rPr>
              <a:t>单击此处输入文本</a:t>
            </a:r>
            <a:endParaRPr lang="zh-CN" altLang="da-DK" sz="1200" dirty="0">
              <a:solidFill>
                <a:schemeClr val="tx1">
                  <a:lumMod val="50000"/>
                  <a:lumOff val="50000"/>
                </a:schemeClr>
              </a:solidFill>
              <a:latin typeface="微软雅黑" panose="020B0503020204020204" charset="-122"/>
              <a:ea typeface="微软雅黑" panose="020B0503020204020204" charset="-122"/>
              <a:sym typeface="+mn-ea"/>
            </a:endParaRPr>
          </a:p>
        </p:txBody>
      </p:sp>
      <p:sp>
        <p:nvSpPr>
          <p:cNvPr id="34" name="文本框 33"/>
          <p:cNvSpPr txBox="1"/>
          <p:nvPr/>
        </p:nvSpPr>
        <p:spPr>
          <a:xfrm>
            <a:off x="1276350" y="4094480"/>
            <a:ext cx="2471420" cy="8356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a:r>
              <a:rPr lang="zh-CN" altLang="da-DK" sz="1200" dirty="0">
                <a:solidFill>
                  <a:schemeClr val="tx1">
                    <a:lumMod val="50000"/>
                    <a:lumOff val="50000"/>
                  </a:schemeClr>
                </a:solidFill>
                <a:latin typeface="微软雅黑" panose="020B0503020204020204" charset="-122"/>
                <a:ea typeface="微软雅黑" panose="020B0503020204020204" charset="-122"/>
                <a:sym typeface="+mn-ea"/>
              </a:rPr>
              <a:t>单击此处输入文本</a:t>
            </a:r>
            <a:r>
              <a:rPr lang="zh-CN" altLang="en-US" sz="1200" dirty="0">
                <a:solidFill>
                  <a:schemeClr val="tx1">
                    <a:lumMod val="50000"/>
                    <a:lumOff val="50000"/>
                  </a:schemeClr>
                </a:solidFill>
                <a:latin typeface="微软雅黑" panose="020B0503020204020204" charset="-122"/>
                <a:ea typeface="微软雅黑" panose="020B0503020204020204" charset="-122"/>
                <a:sym typeface="+mn-ea"/>
              </a:rPr>
              <a:t>，</a:t>
            </a:r>
            <a:r>
              <a:rPr lang="zh-CN" altLang="da-DK" sz="1200" dirty="0">
                <a:solidFill>
                  <a:schemeClr val="tx1">
                    <a:lumMod val="50000"/>
                    <a:lumOff val="50000"/>
                  </a:schemeClr>
                </a:solidFill>
                <a:latin typeface="微软雅黑" panose="020B0503020204020204" charset="-122"/>
                <a:ea typeface="微软雅黑" panose="020B0503020204020204" charset="-122"/>
                <a:sym typeface="+mn-ea"/>
              </a:rPr>
              <a:t>单击此处输入文本</a:t>
            </a:r>
            <a:r>
              <a:rPr lang="zh-CN" altLang="en-US" sz="1200" dirty="0">
                <a:solidFill>
                  <a:schemeClr val="tx1">
                    <a:lumMod val="50000"/>
                    <a:lumOff val="50000"/>
                  </a:schemeClr>
                </a:solidFill>
                <a:latin typeface="微软雅黑" panose="020B0503020204020204" charset="-122"/>
                <a:ea typeface="微软雅黑" panose="020B0503020204020204" charset="-122"/>
                <a:sym typeface="+mn-ea"/>
              </a:rPr>
              <a:t>，</a:t>
            </a:r>
            <a:r>
              <a:rPr lang="zh-CN" altLang="da-DK" sz="1200" dirty="0">
                <a:solidFill>
                  <a:schemeClr val="tx1">
                    <a:lumMod val="50000"/>
                    <a:lumOff val="50000"/>
                  </a:schemeClr>
                </a:solidFill>
                <a:latin typeface="微软雅黑" panose="020B0503020204020204" charset="-122"/>
                <a:ea typeface="微软雅黑" panose="020B0503020204020204" charset="-122"/>
                <a:sym typeface="+mn-ea"/>
              </a:rPr>
              <a:t>单击此处输入文本</a:t>
            </a:r>
            <a:r>
              <a:rPr lang="zh-CN" altLang="en-US" sz="1200" dirty="0">
                <a:solidFill>
                  <a:schemeClr val="tx1">
                    <a:lumMod val="50000"/>
                    <a:lumOff val="50000"/>
                  </a:schemeClr>
                </a:solidFill>
                <a:latin typeface="微软雅黑" panose="020B0503020204020204" charset="-122"/>
                <a:ea typeface="微软雅黑" panose="020B0503020204020204" charset="-122"/>
                <a:sym typeface="+mn-ea"/>
              </a:rPr>
              <a:t>，</a:t>
            </a:r>
            <a:r>
              <a:rPr lang="zh-CN" altLang="da-DK" sz="1200" dirty="0">
                <a:solidFill>
                  <a:schemeClr val="tx1">
                    <a:lumMod val="50000"/>
                    <a:lumOff val="50000"/>
                  </a:schemeClr>
                </a:solidFill>
                <a:latin typeface="微软雅黑" panose="020B0503020204020204" charset="-122"/>
                <a:ea typeface="微软雅黑" panose="020B0503020204020204" charset="-122"/>
                <a:sym typeface="+mn-ea"/>
              </a:rPr>
              <a:t>单击此处输入文本</a:t>
            </a:r>
            <a:r>
              <a:rPr lang="zh-CN" altLang="en-US" sz="1200" dirty="0">
                <a:solidFill>
                  <a:schemeClr val="tx1">
                    <a:lumMod val="50000"/>
                    <a:lumOff val="50000"/>
                  </a:schemeClr>
                </a:solidFill>
                <a:latin typeface="微软雅黑" panose="020B0503020204020204" charset="-122"/>
                <a:ea typeface="微软雅黑" panose="020B0503020204020204" charset="-122"/>
                <a:sym typeface="+mn-ea"/>
              </a:rPr>
              <a:t>，</a:t>
            </a:r>
            <a:r>
              <a:rPr lang="zh-CN" altLang="da-DK" sz="1200" dirty="0">
                <a:solidFill>
                  <a:schemeClr val="tx1">
                    <a:lumMod val="50000"/>
                    <a:lumOff val="50000"/>
                  </a:schemeClr>
                </a:solidFill>
                <a:latin typeface="微软雅黑" panose="020B0503020204020204" charset="-122"/>
                <a:ea typeface="微软雅黑" panose="020B0503020204020204" charset="-122"/>
                <a:sym typeface="+mn-ea"/>
              </a:rPr>
              <a:t>单击此处输入文本</a:t>
            </a:r>
            <a:r>
              <a:rPr lang="zh-CN" altLang="en-US" sz="1200" dirty="0">
                <a:solidFill>
                  <a:schemeClr val="tx1">
                    <a:lumMod val="50000"/>
                    <a:lumOff val="50000"/>
                  </a:schemeClr>
                </a:solidFill>
                <a:latin typeface="微软雅黑" panose="020B0503020204020204" charset="-122"/>
                <a:ea typeface="微软雅黑" panose="020B0503020204020204" charset="-122"/>
                <a:sym typeface="+mn-ea"/>
              </a:rPr>
              <a:t>，</a:t>
            </a:r>
            <a:r>
              <a:rPr lang="zh-CN" altLang="da-DK" sz="1200" dirty="0">
                <a:solidFill>
                  <a:schemeClr val="tx1">
                    <a:lumMod val="50000"/>
                    <a:lumOff val="50000"/>
                  </a:schemeClr>
                </a:solidFill>
                <a:latin typeface="微软雅黑" panose="020B0503020204020204" charset="-122"/>
                <a:ea typeface="微软雅黑" panose="020B0503020204020204" charset="-122"/>
                <a:sym typeface="+mn-ea"/>
              </a:rPr>
              <a:t>单击此处输入文本</a:t>
            </a:r>
            <a:endParaRPr lang="zh-CN" altLang="da-DK" sz="1200" dirty="0">
              <a:solidFill>
                <a:schemeClr val="tx1">
                  <a:lumMod val="50000"/>
                  <a:lumOff val="50000"/>
                </a:schemeClr>
              </a:solidFill>
              <a:latin typeface="微软雅黑" panose="020B0503020204020204" charset="-122"/>
              <a:ea typeface="微软雅黑" panose="020B0503020204020204" charset="-122"/>
              <a:sym typeface="+mn-ea"/>
            </a:endParaRPr>
          </a:p>
        </p:txBody>
      </p:sp>
      <p:sp>
        <p:nvSpPr>
          <p:cNvPr id="35" name="文本框 34"/>
          <p:cNvSpPr txBox="1"/>
          <p:nvPr/>
        </p:nvSpPr>
        <p:spPr>
          <a:xfrm>
            <a:off x="8258175" y="2044065"/>
            <a:ext cx="2471420" cy="8356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a:r>
              <a:rPr lang="zh-CN" altLang="da-DK" sz="1200" dirty="0">
                <a:solidFill>
                  <a:schemeClr val="tx1">
                    <a:lumMod val="50000"/>
                    <a:lumOff val="50000"/>
                  </a:schemeClr>
                </a:solidFill>
                <a:latin typeface="微软雅黑" panose="020B0503020204020204" charset="-122"/>
                <a:ea typeface="微软雅黑" panose="020B0503020204020204" charset="-122"/>
                <a:sym typeface="+mn-ea"/>
              </a:rPr>
              <a:t>单击此处输入文本</a:t>
            </a:r>
            <a:r>
              <a:rPr lang="zh-CN" altLang="en-US" sz="1200" dirty="0">
                <a:solidFill>
                  <a:schemeClr val="tx1">
                    <a:lumMod val="50000"/>
                    <a:lumOff val="50000"/>
                  </a:schemeClr>
                </a:solidFill>
                <a:latin typeface="微软雅黑" panose="020B0503020204020204" charset="-122"/>
                <a:ea typeface="微软雅黑" panose="020B0503020204020204" charset="-122"/>
                <a:sym typeface="+mn-ea"/>
              </a:rPr>
              <a:t>，</a:t>
            </a:r>
            <a:r>
              <a:rPr lang="zh-CN" altLang="da-DK" sz="1200" dirty="0">
                <a:solidFill>
                  <a:schemeClr val="tx1">
                    <a:lumMod val="50000"/>
                    <a:lumOff val="50000"/>
                  </a:schemeClr>
                </a:solidFill>
                <a:latin typeface="微软雅黑" panose="020B0503020204020204" charset="-122"/>
                <a:ea typeface="微软雅黑" panose="020B0503020204020204" charset="-122"/>
                <a:sym typeface="+mn-ea"/>
              </a:rPr>
              <a:t>单击此处输入文本</a:t>
            </a:r>
            <a:r>
              <a:rPr lang="zh-CN" altLang="en-US" sz="1200" dirty="0">
                <a:solidFill>
                  <a:schemeClr val="tx1">
                    <a:lumMod val="50000"/>
                    <a:lumOff val="50000"/>
                  </a:schemeClr>
                </a:solidFill>
                <a:latin typeface="微软雅黑" panose="020B0503020204020204" charset="-122"/>
                <a:ea typeface="微软雅黑" panose="020B0503020204020204" charset="-122"/>
                <a:sym typeface="+mn-ea"/>
              </a:rPr>
              <a:t>，</a:t>
            </a:r>
            <a:r>
              <a:rPr lang="zh-CN" altLang="da-DK" sz="1200" dirty="0">
                <a:solidFill>
                  <a:schemeClr val="tx1">
                    <a:lumMod val="50000"/>
                    <a:lumOff val="50000"/>
                  </a:schemeClr>
                </a:solidFill>
                <a:latin typeface="微软雅黑" panose="020B0503020204020204" charset="-122"/>
                <a:ea typeface="微软雅黑" panose="020B0503020204020204" charset="-122"/>
                <a:sym typeface="+mn-ea"/>
              </a:rPr>
              <a:t>单击此处输入文本</a:t>
            </a:r>
            <a:r>
              <a:rPr lang="zh-CN" altLang="en-US" sz="1200" dirty="0">
                <a:solidFill>
                  <a:schemeClr val="tx1">
                    <a:lumMod val="50000"/>
                    <a:lumOff val="50000"/>
                  </a:schemeClr>
                </a:solidFill>
                <a:latin typeface="微软雅黑" panose="020B0503020204020204" charset="-122"/>
                <a:ea typeface="微软雅黑" panose="020B0503020204020204" charset="-122"/>
                <a:sym typeface="+mn-ea"/>
              </a:rPr>
              <a:t>，</a:t>
            </a:r>
            <a:r>
              <a:rPr lang="zh-CN" altLang="da-DK" sz="1200" dirty="0">
                <a:solidFill>
                  <a:schemeClr val="tx1">
                    <a:lumMod val="50000"/>
                    <a:lumOff val="50000"/>
                  </a:schemeClr>
                </a:solidFill>
                <a:latin typeface="微软雅黑" panose="020B0503020204020204" charset="-122"/>
                <a:ea typeface="微软雅黑" panose="020B0503020204020204" charset="-122"/>
                <a:sym typeface="+mn-ea"/>
              </a:rPr>
              <a:t>单击此处输入文本</a:t>
            </a:r>
            <a:r>
              <a:rPr lang="zh-CN" altLang="en-US" sz="1200" dirty="0">
                <a:solidFill>
                  <a:schemeClr val="tx1">
                    <a:lumMod val="50000"/>
                    <a:lumOff val="50000"/>
                  </a:schemeClr>
                </a:solidFill>
                <a:latin typeface="微软雅黑" panose="020B0503020204020204" charset="-122"/>
                <a:ea typeface="微软雅黑" panose="020B0503020204020204" charset="-122"/>
                <a:sym typeface="+mn-ea"/>
              </a:rPr>
              <a:t>，</a:t>
            </a:r>
            <a:r>
              <a:rPr lang="zh-CN" altLang="da-DK" sz="1200" dirty="0">
                <a:solidFill>
                  <a:schemeClr val="tx1">
                    <a:lumMod val="50000"/>
                    <a:lumOff val="50000"/>
                  </a:schemeClr>
                </a:solidFill>
                <a:latin typeface="微软雅黑" panose="020B0503020204020204" charset="-122"/>
                <a:ea typeface="微软雅黑" panose="020B0503020204020204" charset="-122"/>
                <a:sym typeface="+mn-ea"/>
              </a:rPr>
              <a:t>单击此处输入文本</a:t>
            </a:r>
            <a:r>
              <a:rPr lang="zh-CN" altLang="en-US" sz="1200" dirty="0">
                <a:solidFill>
                  <a:schemeClr val="tx1">
                    <a:lumMod val="50000"/>
                    <a:lumOff val="50000"/>
                  </a:schemeClr>
                </a:solidFill>
                <a:latin typeface="微软雅黑" panose="020B0503020204020204" charset="-122"/>
                <a:ea typeface="微软雅黑" panose="020B0503020204020204" charset="-122"/>
                <a:sym typeface="+mn-ea"/>
              </a:rPr>
              <a:t>，</a:t>
            </a:r>
            <a:r>
              <a:rPr lang="zh-CN" altLang="da-DK" sz="1200" dirty="0">
                <a:solidFill>
                  <a:schemeClr val="tx1">
                    <a:lumMod val="50000"/>
                    <a:lumOff val="50000"/>
                  </a:schemeClr>
                </a:solidFill>
                <a:latin typeface="微软雅黑" panose="020B0503020204020204" charset="-122"/>
                <a:ea typeface="微软雅黑" panose="020B0503020204020204" charset="-122"/>
                <a:sym typeface="+mn-ea"/>
              </a:rPr>
              <a:t>单击此处输入文本</a:t>
            </a:r>
            <a:endParaRPr lang="zh-CN" altLang="da-DK" sz="1200" dirty="0">
              <a:solidFill>
                <a:schemeClr val="tx1">
                  <a:lumMod val="50000"/>
                  <a:lumOff val="50000"/>
                </a:schemeClr>
              </a:solidFill>
              <a:latin typeface="微软雅黑" panose="020B0503020204020204" charset="-122"/>
              <a:ea typeface="微软雅黑" panose="020B0503020204020204" charset="-122"/>
              <a:sym typeface="+mn-ea"/>
            </a:endParaRPr>
          </a:p>
        </p:txBody>
      </p:sp>
      <p:sp>
        <p:nvSpPr>
          <p:cNvPr id="36" name="文本框 35"/>
          <p:cNvSpPr txBox="1"/>
          <p:nvPr/>
        </p:nvSpPr>
        <p:spPr>
          <a:xfrm>
            <a:off x="8267065" y="4058920"/>
            <a:ext cx="2471420" cy="8356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a:r>
              <a:rPr lang="zh-CN" altLang="da-DK" sz="1200" dirty="0">
                <a:solidFill>
                  <a:schemeClr val="tx1">
                    <a:lumMod val="50000"/>
                    <a:lumOff val="50000"/>
                  </a:schemeClr>
                </a:solidFill>
                <a:latin typeface="微软雅黑" panose="020B0503020204020204" charset="-122"/>
                <a:ea typeface="微软雅黑" panose="020B0503020204020204" charset="-122"/>
                <a:sym typeface="+mn-ea"/>
              </a:rPr>
              <a:t>单击此处输入文本</a:t>
            </a:r>
            <a:r>
              <a:rPr lang="zh-CN" altLang="en-US" sz="1200" dirty="0">
                <a:solidFill>
                  <a:schemeClr val="tx1">
                    <a:lumMod val="50000"/>
                    <a:lumOff val="50000"/>
                  </a:schemeClr>
                </a:solidFill>
                <a:latin typeface="微软雅黑" panose="020B0503020204020204" charset="-122"/>
                <a:ea typeface="微软雅黑" panose="020B0503020204020204" charset="-122"/>
                <a:sym typeface="+mn-ea"/>
              </a:rPr>
              <a:t>，</a:t>
            </a:r>
            <a:r>
              <a:rPr lang="zh-CN" altLang="da-DK" sz="1200" dirty="0">
                <a:solidFill>
                  <a:schemeClr val="tx1">
                    <a:lumMod val="50000"/>
                    <a:lumOff val="50000"/>
                  </a:schemeClr>
                </a:solidFill>
                <a:latin typeface="微软雅黑" panose="020B0503020204020204" charset="-122"/>
                <a:ea typeface="微软雅黑" panose="020B0503020204020204" charset="-122"/>
                <a:sym typeface="+mn-ea"/>
              </a:rPr>
              <a:t>单击此处输入文本</a:t>
            </a:r>
            <a:r>
              <a:rPr lang="zh-CN" altLang="en-US" sz="1200" dirty="0">
                <a:solidFill>
                  <a:schemeClr val="tx1">
                    <a:lumMod val="50000"/>
                    <a:lumOff val="50000"/>
                  </a:schemeClr>
                </a:solidFill>
                <a:latin typeface="微软雅黑" panose="020B0503020204020204" charset="-122"/>
                <a:ea typeface="微软雅黑" panose="020B0503020204020204" charset="-122"/>
                <a:sym typeface="+mn-ea"/>
              </a:rPr>
              <a:t>，</a:t>
            </a:r>
            <a:r>
              <a:rPr lang="zh-CN" altLang="da-DK" sz="1200" dirty="0">
                <a:solidFill>
                  <a:schemeClr val="tx1">
                    <a:lumMod val="50000"/>
                    <a:lumOff val="50000"/>
                  </a:schemeClr>
                </a:solidFill>
                <a:latin typeface="微软雅黑" panose="020B0503020204020204" charset="-122"/>
                <a:ea typeface="微软雅黑" panose="020B0503020204020204" charset="-122"/>
                <a:sym typeface="+mn-ea"/>
              </a:rPr>
              <a:t>单击此处输入文本</a:t>
            </a:r>
            <a:r>
              <a:rPr lang="zh-CN" altLang="en-US" sz="1200" dirty="0">
                <a:solidFill>
                  <a:schemeClr val="tx1">
                    <a:lumMod val="50000"/>
                    <a:lumOff val="50000"/>
                  </a:schemeClr>
                </a:solidFill>
                <a:latin typeface="微软雅黑" panose="020B0503020204020204" charset="-122"/>
                <a:ea typeface="微软雅黑" panose="020B0503020204020204" charset="-122"/>
                <a:sym typeface="+mn-ea"/>
              </a:rPr>
              <a:t>，</a:t>
            </a:r>
            <a:r>
              <a:rPr lang="zh-CN" altLang="da-DK" sz="1200" dirty="0">
                <a:solidFill>
                  <a:schemeClr val="tx1">
                    <a:lumMod val="50000"/>
                    <a:lumOff val="50000"/>
                  </a:schemeClr>
                </a:solidFill>
                <a:latin typeface="微软雅黑" panose="020B0503020204020204" charset="-122"/>
                <a:ea typeface="微软雅黑" panose="020B0503020204020204" charset="-122"/>
                <a:sym typeface="+mn-ea"/>
              </a:rPr>
              <a:t>单击此处输入文本</a:t>
            </a:r>
            <a:r>
              <a:rPr lang="zh-CN" altLang="en-US" sz="1200" dirty="0">
                <a:solidFill>
                  <a:schemeClr val="tx1">
                    <a:lumMod val="50000"/>
                    <a:lumOff val="50000"/>
                  </a:schemeClr>
                </a:solidFill>
                <a:latin typeface="微软雅黑" panose="020B0503020204020204" charset="-122"/>
                <a:ea typeface="微软雅黑" panose="020B0503020204020204" charset="-122"/>
                <a:sym typeface="+mn-ea"/>
              </a:rPr>
              <a:t>，</a:t>
            </a:r>
            <a:r>
              <a:rPr lang="zh-CN" altLang="da-DK" sz="1200" dirty="0">
                <a:solidFill>
                  <a:schemeClr val="tx1">
                    <a:lumMod val="50000"/>
                    <a:lumOff val="50000"/>
                  </a:schemeClr>
                </a:solidFill>
                <a:latin typeface="微软雅黑" panose="020B0503020204020204" charset="-122"/>
                <a:ea typeface="微软雅黑" panose="020B0503020204020204" charset="-122"/>
                <a:sym typeface="+mn-ea"/>
              </a:rPr>
              <a:t>单击此处输入文本</a:t>
            </a:r>
            <a:r>
              <a:rPr lang="zh-CN" altLang="en-US" sz="1200" dirty="0">
                <a:solidFill>
                  <a:schemeClr val="tx1">
                    <a:lumMod val="50000"/>
                    <a:lumOff val="50000"/>
                  </a:schemeClr>
                </a:solidFill>
                <a:latin typeface="微软雅黑" panose="020B0503020204020204" charset="-122"/>
                <a:ea typeface="微软雅黑" panose="020B0503020204020204" charset="-122"/>
                <a:sym typeface="+mn-ea"/>
              </a:rPr>
              <a:t>，</a:t>
            </a:r>
            <a:r>
              <a:rPr lang="zh-CN" altLang="da-DK" sz="1200" dirty="0">
                <a:solidFill>
                  <a:schemeClr val="tx1">
                    <a:lumMod val="50000"/>
                    <a:lumOff val="50000"/>
                  </a:schemeClr>
                </a:solidFill>
                <a:latin typeface="微软雅黑" panose="020B0503020204020204" charset="-122"/>
                <a:ea typeface="微软雅黑" panose="020B0503020204020204" charset="-122"/>
                <a:sym typeface="+mn-ea"/>
              </a:rPr>
              <a:t>单击此处输入文本</a:t>
            </a:r>
            <a:endParaRPr lang="zh-CN" altLang="da-DK" sz="1200" dirty="0">
              <a:solidFill>
                <a:schemeClr val="tx1">
                  <a:lumMod val="50000"/>
                  <a:lumOff val="50000"/>
                </a:schemeClr>
              </a:solidFill>
              <a:latin typeface="微软雅黑" panose="020B0503020204020204" charset="-122"/>
              <a:ea typeface="微软雅黑" panose="020B0503020204020204" charset="-122"/>
              <a:sym typeface="+mn-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换]"/>
          <p:cNvPicPr>
            <a:picLocks noChangeAspect="1"/>
          </p:cNvPicPr>
          <p:nvPr/>
        </p:nvPicPr>
        <p:blipFill>
          <a:blip r:embed="rId1"/>
          <a:srcRect l="52921"/>
          <a:stretch>
            <a:fillRect/>
          </a:stretch>
        </p:blipFill>
        <p:spPr>
          <a:xfrm>
            <a:off x="-11430" y="-65405"/>
            <a:ext cx="503555" cy="1064895"/>
          </a:xfrm>
          <a:prstGeom prst="rect">
            <a:avLst/>
          </a:prstGeom>
        </p:spPr>
      </p:pic>
      <p:sp>
        <p:nvSpPr>
          <p:cNvPr id="16" name="文本框 15"/>
          <p:cNvSpPr txBox="1"/>
          <p:nvPr/>
        </p:nvSpPr>
        <p:spPr>
          <a:xfrm>
            <a:off x="600710" y="262890"/>
            <a:ext cx="3015615" cy="417830"/>
          </a:xfrm>
          <a:prstGeom prst="rect">
            <a:avLst/>
          </a:prstGeom>
          <a:noFill/>
        </p:spPr>
        <p:txBody>
          <a:bodyPr wrap="square" rtlCol="0">
            <a:spAutoFit/>
          </a:bodyPr>
          <a:lstStyle/>
          <a:p>
            <a:r>
              <a:rPr lang="zh-CN" altLang="en-US" sz="2000" b="1">
                <a:solidFill>
                  <a:schemeClr val="tx1">
                    <a:lumMod val="50000"/>
                    <a:lumOff val="50000"/>
                  </a:schemeClr>
                </a:solidFill>
                <a:latin typeface="微软雅黑" panose="020B0503020204020204" charset="-122"/>
                <a:ea typeface="微软雅黑" panose="020B0503020204020204" charset="-122"/>
                <a:sym typeface="+mn-ea"/>
              </a:rPr>
              <a:t>单击添加标题</a:t>
            </a:r>
            <a:endParaRPr lang="zh-CN" altLang="en-US" sz="2000" b="1">
              <a:solidFill>
                <a:schemeClr val="tx1">
                  <a:lumMod val="50000"/>
                  <a:lumOff val="50000"/>
                </a:schemeClr>
              </a:solidFill>
              <a:latin typeface="微软雅黑" panose="020B0503020204020204" charset="-122"/>
              <a:ea typeface="微软雅黑" panose="020B0503020204020204" charset="-122"/>
              <a:sym typeface="+mn-ea"/>
            </a:endParaRPr>
          </a:p>
        </p:txBody>
      </p:sp>
      <p:sp>
        <p:nvSpPr>
          <p:cNvPr id="82" name="Text Placeholder 2"/>
          <p:cNvSpPr txBox="1"/>
          <p:nvPr/>
        </p:nvSpPr>
        <p:spPr>
          <a:xfrm>
            <a:off x="852170" y="1468755"/>
            <a:ext cx="2660650" cy="376555"/>
          </a:xfrm>
          <a:prstGeom prst="rect">
            <a:avLst/>
          </a:prstGeom>
        </p:spPr>
        <p:txBody>
          <a:bodyPr vert="horz"/>
          <a:lstStyle>
            <a:lvl1pPr marL="0" indent="0" algn="l" defTabSz="457200" rtl="0" eaLnBrk="1" latinLnBrk="0" hangingPunct="1">
              <a:spcBef>
                <a:spcPct val="20000"/>
              </a:spcBef>
              <a:buFont typeface="Arial" panose="020B0604020202020204"/>
              <a:buNone/>
              <a:defRPr sz="1200" kern="1200" baseline="0">
                <a:solidFill>
                  <a:schemeClr val="tx1">
                    <a:lumMod val="65000"/>
                    <a:lumOff val="35000"/>
                  </a:schemeClr>
                </a:solidFill>
                <a:latin typeface="Roboto condensed"/>
                <a:ea typeface="+mn-ea"/>
                <a:cs typeface="Roboto condensed"/>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algn="l">
              <a:lnSpc>
                <a:spcPct val="140000"/>
              </a:lnSpc>
            </a:pPr>
            <a:r>
              <a:rPr lang="zh-CN" altLang="en-US" sz="2000" b="1" dirty="0">
                <a:solidFill>
                  <a:schemeClr val="bg1">
                    <a:lumMod val="50000"/>
                  </a:schemeClr>
                </a:solidFill>
                <a:latin typeface="微软雅黑" panose="020B0503020204020204" charset="-122"/>
                <a:ea typeface="微软雅黑" panose="020B0503020204020204" charset="-122"/>
                <a:sym typeface="+mn-ea"/>
              </a:rPr>
              <a:t>关键词</a:t>
            </a:r>
            <a:endParaRPr lang="zh-CN" altLang="en-US" sz="2000" b="1" dirty="0">
              <a:solidFill>
                <a:schemeClr val="bg1">
                  <a:lumMod val="50000"/>
                </a:schemeClr>
              </a:solidFill>
              <a:latin typeface="微软雅黑" panose="020B0503020204020204" charset="-122"/>
              <a:ea typeface="微软雅黑" panose="020B0503020204020204" charset="-122"/>
              <a:sym typeface="+mn-ea"/>
            </a:endParaRPr>
          </a:p>
        </p:txBody>
      </p:sp>
      <p:sp>
        <p:nvSpPr>
          <p:cNvPr id="83" name="Text Placeholder 8"/>
          <p:cNvSpPr txBox="1"/>
          <p:nvPr/>
        </p:nvSpPr>
        <p:spPr>
          <a:xfrm>
            <a:off x="852170" y="1965960"/>
            <a:ext cx="2660650" cy="1100455"/>
          </a:xfrm>
          <a:prstGeom prst="rect">
            <a:avLst/>
          </a:prstGeom>
        </p:spPr>
        <p:txBody>
          <a:bodyPr vert="horz"/>
          <a:lstStyle>
            <a:lvl1pPr marL="0" indent="0" algn="l" defTabSz="457200" rtl="0" eaLnBrk="1" latinLnBrk="0" hangingPunct="1">
              <a:lnSpc>
                <a:spcPct val="120000"/>
              </a:lnSpc>
              <a:spcBef>
                <a:spcPct val="20000"/>
              </a:spcBef>
              <a:buFont typeface="Arial" panose="020B0604020202020204"/>
              <a:buNone/>
              <a:defRPr sz="800" kern="1200" baseline="0">
                <a:solidFill>
                  <a:schemeClr val="bg1">
                    <a:lumMod val="50000"/>
                  </a:schemeClr>
                </a:solidFill>
                <a:latin typeface="Roboto condensed"/>
                <a:ea typeface="+mn-ea"/>
                <a:cs typeface="Roboto condensed"/>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r>
              <a:rPr lang="zh-CN" altLang="en-US" sz="1050" dirty="0">
                <a:solidFill>
                  <a:schemeClr val="bg1">
                    <a:lumMod val="50000"/>
                  </a:schemeClr>
                </a:solidFill>
                <a:latin typeface="微软雅黑" panose="020B0503020204020204" charset="-122"/>
                <a:ea typeface="微软雅黑" panose="020B0503020204020204" charset="-122"/>
              </a:rPr>
              <a:t>点击添加文字内容点击添加文字内容点击添加文字内容点击添加文字内容点击添加文字内容</a:t>
            </a:r>
            <a:endParaRPr lang="zh-CN" altLang="en-US" sz="1050" dirty="0">
              <a:solidFill>
                <a:schemeClr val="bg1">
                  <a:lumMod val="50000"/>
                </a:schemeClr>
              </a:solidFill>
              <a:latin typeface="微软雅黑" panose="020B0503020204020204" charset="-122"/>
              <a:ea typeface="微软雅黑" panose="020B0503020204020204" charset="-122"/>
            </a:endParaRPr>
          </a:p>
        </p:txBody>
      </p:sp>
      <p:sp>
        <p:nvSpPr>
          <p:cNvPr id="88" name="Text Placeholder 2"/>
          <p:cNvSpPr txBox="1"/>
          <p:nvPr/>
        </p:nvSpPr>
        <p:spPr>
          <a:xfrm>
            <a:off x="8714105" y="1468755"/>
            <a:ext cx="2660650" cy="376555"/>
          </a:xfrm>
          <a:prstGeom prst="rect">
            <a:avLst/>
          </a:prstGeom>
        </p:spPr>
        <p:txBody>
          <a:bodyPr vert="horz"/>
          <a:lstStyle>
            <a:defPPr>
              <a:defRPr lang="zh-CN"/>
            </a:defPPr>
            <a:lvl1pPr indent="0" defTabSz="457200">
              <a:lnSpc>
                <a:spcPct val="140000"/>
              </a:lnSpc>
              <a:spcBef>
                <a:spcPct val="20000"/>
              </a:spcBef>
              <a:buFont typeface="Arial" panose="020B0604020202020204"/>
              <a:buNone/>
              <a:defRPr sz="2400" baseline="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anose="020B0503020204020204" charset="-122"/>
                <a:ea typeface="微软雅黑" panose="020B0503020204020204" charset="-122"/>
                <a:cs typeface="Roboto condensed"/>
              </a:defRPr>
            </a:lvl1pPr>
            <a:lvl2pPr marL="742950" indent="-285750" defTabSz="457200">
              <a:spcBef>
                <a:spcPct val="20000"/>
              </a:spcBef>
              <a:buFont typeface="Arial" panose="020B0604020202020204"/>
              <a:buChar char="–"/>
              <a:defRPr sz="2800"/>
            </a:lvl2pPr>
            <a:lvl3pPr marL="1143000" indent="-228600" defTabSz="457200">
              <a:spcBef>
                <a:spcPct val="20000"/>
              </a:spcBef>
              <a:buFont typeface="Arial" panose="020B0604020202020204"/>
              <a:buChar char="•"/>
              <a:defRPr sz="2400"/>
            </a:lvl3pPr>
            <a:lvl4pPr marL="1600200" indent="-228600" defTabSz="457200">
              <a:spcBef>
                <a:spcPct val="20000"/>
              </a:spcBef>
              <a:buFont typeface="Arial" panose="020B0604020202020204"/>
              <a:buChar char="–"/>
              <a:defRPr sz="2000"/>
            </a:lvl4pPr>
            <a:lvl5pPr marL="2057400" indent="-228600" defTabSz="457200">
              <a:spcBef>
                <a:spcPct val="20000"/>
              </a:spcBef>
              <a:buFont typeface="Arial" panose="020B0604020202020204"/>
              <a:buChar char="»"/>
              <a:defRPr sz="2000"/>
            </a:lvl5pPr>
            <a:lvl6pPr marL="2514600" indent="-228600" defTabSz="457200">
              <a:spcBef>
                <a:spcPct val="20000"/>
              </a:spcBef>
              <a:buFont typeface="Arial" panose="020B0604020202020204"/>
              <a:buChar char="•"/>
              <a:defRPr sz="2000"/>
            </a:lvl6pPr>
            <a:lvl7pPr marL="2971800" indent="-228600" defTabSz="457200">
              <a:spcBef>
                <a:spcPct val="20000"/>
              </a:spcBef>
              <a:buFont typeface="Arial" panose="020B0604020202020204"/>
              <a:buChar char="•"/>
              <a:defRPr sz="2000"/>
            </a:lvl7pPr>
            <a:lvl8pPr marL="3429000" indent="-228600" defTabSz="457200">
              <a:spcBef>
                <a:spcPct val="20000"/>
              </a:spcBef>
              <a:buFont typeface="Arial" panose="020B0604020202020204"/>
              <a:buChar char="•"/>
              <a:defRPr sz="2000"/>
            </a:lvl8pPr>
            <a:lvl9pPr marL="3886200" indent="-228600" defTabSz="457200">
              <a:spcBef>
                <a:spcPct val="20000"/>
              </a:spcBef>
              <a:buFont typeface="Arial" panose="020B0604020202020204"/>
              <a:buChar char="•"/>
              <a:defRPr sz="2000"/>
            </a:lvl9pPr>
          </a:lstStyle>
          <a:p>
            <a:r>
              <a:rPr lang="zh-CN" altLang="en-US" sz="2000" b="1" dirty="0">
                <a:solidFill>
                  <a:schemeClr val="bg1">
                    <a:lumMod val="50000"/>
                  </a:schemeClr>
                </a:solidFill>
              </a:rPr>
              <a:t>关键词</a:t>
            </a:r>
            <a:endParaRPr lang="zh-CN" altLang="en-US" sz="2000" b="1" dirty="0">
              <a:solidFill>
                <a:schemeClr val="bg1">
                  <a:lumMod val="50000"/>
                </a:schemeClr>
              </a:solidFill>
            </a:endParaRPr>
          </a:p>
        </p:txBody>
      </p:sp>
      <p:sp>
        <p:nvSpPr>
          <p:cNvPr id="89" name="Text Placeholder 8"/>
          <p:cNvSpPr txBox="1"/>
          <p:nvPr/>
        </p:nvSpPr>
        <p:spPr>
          <a:xfrm>
            <a:off x="8714105" y="1986280"/>
            <a:ext cx="2660650" cy="1209040"/>
          </a:xfrm>
          <a:prstGeom prst="rect">
            <a:avLst/>
          </a:prstGeom>
        </p:spPr>
        <p:txBody>
          <a:bodyPr vert="horz"/>
          <a:lstStyle>
            <a:defPPr>
              <a:defRPr lang="zh-CN"/>
            </a:defPPr>
            <a:lvl1pPr indent="0" defTabSz="457200">
              <a:spcBef>
                <a:spcPct val="20000"/>
              </a:spcBef>
              <a:buFont typeface="Arial" panose="020B0604020202020204"/>
              <a:buNone/>
              <a:defRPr sz="1400" baseline="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anose="020B0503020204020204" charset="-122"/>
                <a:ea typeface="微软雅黑" panose="020B0503020204020204" charset="-122"/>
                <a:cs typeface="Roboto condensed"/>
              </a:defRPr>
            </a:lvl1pPr>
            <a:lvl2pPr marL="742950" indent="-285750" defTabSz="457200">
              <a:spcBef>
                <a:spcPct val="20000"/>
              </a:spcBef>
              <a:buFont typeface="Arial" panose="020B0604020202020204"/>
              <a:buChar char="–"/>
              <a:defRPr sz="2800"/>
            </a:lvl2pPr>
            <a:lvl3pPr marL="1143000" indent="-228600" defTabSz="457200">
              <a:spcBef>
                <a:spcPct val="20000"/>
              </a:spcBef>
              <a:buFont typeface="Arial" panose="020B0604020202020204"/>
              <a:buChar char="•"/>
              <a:defRPr sz="2400"/>
            </a:lvl3pPr>
            <a:lvl4pPr marL="1600200" indent="-228600" defTabSz="457200">
              <a:spcBef>
                <a:spcPct val="20000"/>
              </a:spcBef>
              <a:buFont typeface="Arial" panose="020B0604020202020204"/>
              <a:buChar char="–"/>
              <a:defRPr sz="2000"/>
            </a:lvl4pPr>
            <a:lvl5pPr marL="2057400" indent="-228600" defTabSz="457200">
              <a:spcBef>
                <a:spcPct val="20000"/>
              </a:spcBef>
              <a:buFont typeface="Arial" panose="020B0604020202020204"/>
              <a:buChar char="»"/>
              <a:defRPr sz="2000"/>
            </a:lvl5pPr>
            <a:lvl6pPr marL="2514600" indent="-228600" defTabSz="457200">
              <a:spcBef>
                <a:spcPct val="20000"/>
              </a:spcBef>
              <a:buFont typeface="Arial" panose="020B0604020202020204"/>
              <a:buChar char="•"/>
              <a:defRPr sz="2000"/>
            </a:lvl6pPr>
            <a:lvl7pPr marL="2971800" indent="-228600" defTabSz="457200">
              <a:spcBef>
                <a:spcPct val="20000"/>
              </a:spcBef>
              <a:buFont typeface="Arial" panose="020B0604020202020204"/>
              <a:buChar char="•"/>
              <a:defRPr sz="2000"/>
            </a:lvl7pPr>
            <a:lvl8pPr marL="3429000" indent="-228600" defTabSz="457200">
              <a:spcBef>
                <a:spcPct val="20000"/>
              </a:spcBef>
              <a:buFont typeface="Arial" panose="020B0604020202020204"/>
              <a:buChar char="•"/>
              <a:defRPr sz="2000"/>
            </a:lvl8pPr>
            <a:lvl9pPr marL="3886200" indent="-228600" defTabSz="457200">
              <a:spcBef>
                <a:spcPct val="20000"/>
              </a:spcBef>
              <a:buFont typeface="Arial" panose="020B0604020202020204"/>
              <a:buChar char="•"/>
              <a:defRPr sz="2000"/>
            </a:lvl9pPr>
          </a:lstStyle>
          <a:p>
            <a:r>
              <a:rPr lang="zh-CN" altLang="en-US" sz="1050" dirty="0">
                <a:solidFill>
                  <a:schemeClr val="bg1">
                    <a:lumMod val="50000"/>
                  </a:schemeClr>
                </a:solidFill>
              </a:rPr>
              <a:t>点击添加文字内容点击添加文字内容点击添加文字内容点击添加文字内容点击添加文字内容</a:t>
            </a:r>
            <a:endParaRPr lang="zh-CN" altLang="en-US" sz="1050" dirty="0">
              <a:solidFill>
                <a:schemeClr val="bg1">
                  <a:lumMod val="50000"/>
                </a:schemeClr>
              </a:solidFill>
            </a:endParaRPr>
          </a:p>
        </p:txBody>
      </p:sp>
      <p:cxnSp>
        <p:nvCxnSpPr>
          <p:cNvPr id="90" name="直接连接符 89"/>
          <p:cNvCxnSpPr/>
          <p:nvPr/>
        </p:nvCxnSpPr>
        <p:spPr>
          <a:xfrm flipV="1">
            <a:off x="3871595" y="2076450"/>
            <a:ext cx="0" cy="524510"/>
          </a:xfrm>
          <a:prstGeom prst="line">
            <a:avLst/>
          </a:prstGeom>
          <a:ln>
            <a:solidFill>
              <a:srgbClr val="2980B4">
                <a:alpha val="50000"/>
              </a:srgbClr>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flipH="1">
            <a:off x="3512820" y="2076450"/>
            <a:ext cx="358775" cy="0"/>
          </a:xfrm>
          <a:prstGeom prst="line">
            <a:avLst/>
          </a:prstGeom>
          <a:ln>
            <a:solidFill>
              <a:srgbClr val="2980B4">
                <a:alpha val="50000"/>
              </a:srgbClr>
            </a:solidFill>
          </a:ln>
        </p:spPr>
        <p:style>
          <a:lnRef idx="1">
            <a:schemeClr val="accent1"/>
          </a:lnRef>
          <a:fillRef idx="0">
            <a:schemeClr val="accent1"/>
          </a:fillRef>
          <a:effectRef idx="0">
            <a:schemeClr val="accent1"/>
          </a:effectRef>
          <a:fontRef idx="minor">
            <a:schemeClr val="tx1"/>
          </a:fontRef>
        </p:style>
      </p:cxnSp>
      <p:cxnSp>
        <p:nvCxnSpPr>
          <p:cNvPr id="92" name="直接连接符 91"/>
          <p:cNvCxnSpPr/>
          <p:nvPr/>
        </p:nvCxnSpPr>
        <p:spPr>
          <a:xfrm flipV="1">
            <a:off x="5377815" y="2092325"/>
            <a:ext cx="0" cy="524510"/>
          </a:xfrm>
          <a:prstGeom prst="line">
            <a:avLst/>
          </a:prstGeom>
          <a:ln>
            <a:solidFill>
              <a:srgbClr val="51B3CD">
                <a:alpha val="50000"/>
              </a:srgbClr>
            </a:solidFill>
          </a:ln>
        </p:spPr>
        <p:style>
          <a:lnRef idx="1">
            <a:schemeClr val="accent1"/>
          </a:lnRef>
          <a:fillRef idx="0">
            <a:schemeClr val="accent1"/>
          </a:fillRef>
          <a:effectRef idx="0">
            <a:schemeClr val="accent1"/>
          </a:effectRef>
          <a:fontRef idx="minor">
            <a:schemeClr val="tx1"/>
          </a:fontRef>
        </p:style>
      </p:cxnSp>
      <p:cxnSp>
        <p:nvCxnSpPr>
          <p:cNvPr id="93" name="直接连接符 92"/>
          <p:cNvCxnSpPr/>
          <p:nvPr/>
        </p:nvCxnSpPr>
        <p:spPr>
          <a:xfrm>
            <a:off x="5377815" y="2092325"/>
            <a:ext cx="3241675" cy="0"/>
          </a:xfrm>
          <a:prstGeom prst="line">
            <a:avLst/>
          </a:prstGeom>
          <a:ln>
            <a:solidFill>
              <a:srgbClr val="51B3CD">
                <a:alpha val="50000"/>
              </a:srgbClr>
            </a:solidFill>
          </a:ln>
        </p:spPr>
        <p:style>
          <a:lnRef idx="1">
            <a:schemeClr val="accent1"/>
          </a:lnRef>
          <a:fillRef idx="0">
            <a:schemeClr val="accent1"/>
          </a:fillRef>
          <a:effectRef idx="0">
            <a:schemeClr val="accent1"/>
          </a:effectRef>
          <a:fontRef idx="minor">
            <a:schemeClr val="tx1"/>
          </a:fontRef>
        </p:style>
      </p:cxnSp>
      <p:cxnSp>
        <p:nvCxnSpPr>
          <p:cNvPr id="94" name="直接连接符 93"/>
          <p:cNvCxnSpPr/>
          <p:nvPr/>
        </p:nvCxnSpPr>
        <p:spPr>
          <a:xfrm>
            <a:off x="6884035" y="4424680"/>
            <a:ext cx="6350" cy="604520"/>
          </a:xfrm>
          <a:prstGeom prst="line">
            <a:avLst/>
          </a:prstGeom>
          <a:ln>
            <a:solidFill>
              <a:srgbClr val="2980B4">
                <a:alpha val="50000"/>
              </a:srgbClr>
            </a:solidFill>
          </a:ln>
        </p:spPr>
        <p:style>
          <a:lnRef idx="1">
            <a:schemeClr val="accent1"/>
          </a:lnRef>
          <a:fillRef idx="0">
            <a:schemeClr val="accent1"/>
          </a:fillRef>
          <a:effectRef idx="0">
            <a:schemeClr val="accent1"/>
          </a:effectRef>
          <a:fontRef idx="minor">
            <a:schemeClr val="tx1"/>
          </a:fontRef>
        </p:style>
      </p:cxnSp>
      <p:cxnSp>
        <p:nvCxnSpPr>
          <p:cNvPr id="95" name="直接连接符 94"/>
          <p:cNvCxnSpPr/>
          <p:nvPr/>
        </p:nvCxnSpPr>
        <p:spPr>
          <a:xfrm flipH="1">
            <a:off x="3512820" y="5029200"/>
            <a:ext cx="3377565" cy="0"/>
          </a:xfrm>
          <a:prstGeom prst="line">
            <a:avLst/>
          </a:prstGeom>
          <a:ln>
            <a:solidFill>
              <a:srgbClr val="2980B4">
                <a:alpha val="50000"/>
              </a:srgbClr>
            </a:solidFill>
          </a:ln>
        </p:spPr>
        <p:style>
          <a:lnRef idx="1">
            <a:schemeClr val="accent1"/>
          </a:lnRef>
          <a:fillRef idx="0">
            <a:schemeClr val="accent1"/>
          </a:fillRef>
          <a:effectRef idx="0">
            <a:schemeClr val="accent1"/>
          </a:effectRef>
          <a:fontRef idx="minor">
            <a:schemeClr val="tx1"/>
          </a:fontRef>
        </p:style>
      </p:cxnSp>
      <p:cxnSp>
        <p:nvCxnSpPr>
          <p:cNvPr id="96" name="直接连接符 95"/>
          <p:cNvCxnSpPr/>
          <p:nvPr/>
        </p:nvCxnSpPr>
        <p:spPr>
          <a:xfrm>
            <a:off x="8463915" y="4424680"/>
            <a:ext cx="0" cy="890905"/>
          </a:xfrm>
          <a:prstGeom prst="line">
            <a:avLst/>
          </a:prstGeom>
          <a:ln>
            <a:solidFill>
              <a:srgbClr val="51B3CD">
                <a:alpha val="50000"/>
              </a:srgbClr>
            </a:solidFill>
          </a:ln>
        </p:spPr>
        <p:style>
          <a:lnRef idx="1">
            <a:schemeClr val="accent1"/>
          </a:lnRef>
          <a:fillRef idx="0">
            <a:schemeClr val="accent1"/>
          </a:fillRef>
          <a:effectRef idx="0">
            <a:schemeClr val="accent1"/>
          </a:effectRef>
          <a:fontRef idx="minor">
            <a:schemeClr val="tx1"/>
          </a:fontRef>
        </p:style>
      </p:cxnSp>
      <p:cxnSp>
        <p:nvCxnSpPr>
          <p:cNvPr id="97" name="直接连接符 96"/>
          <p:cNvCxnSpPr/>
          <p:nvPr/>
        </p:nvCxnSpPr>
        <p:spPr>
          <a:xfrm>
            <a:off x="8463915" y="5314950"/>
            <a:ext cx="381000" cy="0"/>
          </a:xfrm>
          <a:prstGeom prst="line">
            <a:avLst/>
          </a:prstGeom>
          <a:ln>
            <a:solidFill>
              <a:srgbClr val="51B3CD">
                <a:alpha val="50000"/>
              </a:srgbClr>
            </a:solidFill>
          </a:ln>
        </p:spPr>
        <p:style>
          <a:lnRef idx="1">
            <a:schemeClr val="accent1"/>
          </a:lnRef>
          <a:fillRef idx="0">
            <a:schemeClr val="accent1"/>
          </a:fillRef>
          <a:effectRef idx="0">
            <a:schemeClr val="accent1"/>
          </a:effectRef>
          <a:fontRef idx="minor">
            <a:schemeClr val="tx1"/>
          </a:fontRef>
        </p:style>
      </p:cxnSp>
      <p:grpSp>
        <p:nvGrpSpPr>
          <p:cNvPr id="98" name="组合 97"/>
          <p:cNvGrpSpPr/>
          <p:nvPr/>
        </p:nvGrpSpPr>
        <p:grpSpPr>
          <a:xfrm>
            <a:off x="2967990" y="2616835"/>
            <a:ext cx="1807210" cy="1807845"/>
            <a:chOff x="2714799" y="2648622"/>
            <a:chExt cx="1891378" cy="1891378"/>
          </a:xfrm>
          <a:solidFill>
            <a:srgbClr val="2980B4"/>
          </a:solidFill>
        </p:grpSpPr>
        <p:sp>
          <p:nvSpPr>
            <p:cNvPr id="99" name="Oval 8"/>
            <p:cNvSpPr/>
            <p:nvPr/>
          </p:nvSpPr>
          <p:spPr>
            <a:xfrm>
              <a:off x="2714799" y="2648622"/>
              <a:ext cx="1891378" cy="1891378"/>
            </a:xfrm>
            <a:prstGeom prst="ellipse">
              <a:avLst/>
            </a:prstGeom>
            <a:grpFill/>
            <a:ln w="666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1200" dirty="0">
                <a:solidFill>
                  <a:schemeClr val="lt1"/>
                </a:solidFill>
                <a:latin typeface="微软雅黑" panose="020B0503020204020204" charset="-122"/>
                <a:ea typeface="微软雅黑" panose="020B0503020204020204" charset="-122"/>
              </a:endParaRPr>
            </a:p>
          </p:txBody>
        </p:sp>
        <p:sp>
          <p:nvSpPr>
            <p:cNvPr id="100" name="Text Placeholder 2"/>
            <p:cNvSpPr txBox="1"/>
            <p:nvPr/>
          </p:nvSpPr>
          <p:spPr>
            <a:xfrm>
              <a:off x="3146847" y="3357786"/>
              <a:ext cx="1224135" cy="567411"/>
            </a:xfrm>
            <a:prstGeom prst="rect">
              <a:avLst/>
            </a:prstGeom>
            <a:grpFill/>
            <a:ln w="66675">
              <a:noFill/>
            </a:ln>
          </p:spPr>
          <p:txBody>
            <a:bodyPr vert="horz"/>
            <a:lstStyle>
              <a:lvl1pPr marL="0" indent="0" algn="l" defTabSz="457200" rtl="0" eaLnBrk="1" latinLnBrk="0" hangingPunct="1">
                <a:spcBef>
                  <a:spcPct val="20000"/>
                </a:spcBef>
                <a:buFont typeface="Arial" panose="020B0604020202020204"/>
                <a:buNone/>
                <a:defRPr sz="1200" kern="1200" baseline="0">
                  <a:solidFill>
                    <a:schemeClr val="tx1">
                      <a:lumMod val="65000"/>
                      <a:lumOff val="35000"/>
                    </a:schemeClr>
                  </a:solidFill>
                  <a:latin typeface="Roboto condensed"/>
                  <a:ea typeface="+mn-ea"/>
                  <a:cs typeface="Roboto condensed"/>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r>
                <a:rPr lang="zh-CN" altLang="en-US" sz="1600" b="1" dirty="0">
                  <a:solidFill>
                    <a:schemeClr val="bg1"/>
                  </a:solidFill>
                  <a:latin typeface="微软雅黑" panose="020B0503020204020204" charset="-122"/>
                  <a:ea typeface="微软雅黑" panose="020B0503020204020204" charset="-122"/>
                </a:rPr>
                <a:t>关键词</a:t>
              </a:r>
              <a:endParaRPr lang="zh-CN" altLang="en-US" sz="1600" b="1" dirty="0">
                <a:solidFill>
                  <a:schemeClr val="bg1"/>
                </a:solidFill>
                <a:latin typeface="微软雅黑" panose="020B0503020204020204" charset="-122"/>
                <a:ea typeface="微软雅黑" panose="020B0503020204020204" charset="-122"/>
              </a:endParaRPr>
            </a:p>
          </p:txBody>
        </p:sp>
      </p:grpSp>
      <p:grpSp>
        <p:nvGrpSpPr>
          <p:cNvPr id="101" name="组合 100"/>
          <p:cNvGrpSpPr/>
          <p:nvPr/>
        </p:nvGrpSpPr>
        <p:grpSpPr>
          <a:xfrm>
            <a:off x="4474210" y="2616835"/>
            <a:ext cx="1807210" cy="1807845"/>
            <a:chOff x="4290947" y="2648622"/>
            <a:chExt cx="1891378" cy="1891378"/>
          </a:xfrm>
          <a:solidFill>
            <a:srgbClr val="83C2DB"/>
          </a:solidFill>
        </p:grpSpPr>
        <p:sp>
          <p:nvSpPr>
            <p:cNvPr id="102" name="Oval 9"/>
            <p:cNvSpPr/>
            <p:nvPr/>
          </p:nvSpPr>
          <p:spPr>
            <a:xfrm>
              <a:off x="4290947" y="2648622"/>
              <a:ext cx="1891378" cy="1891378"/>
            </a:xfrm>
            <a:prstGeom prst="ellipse">
              <a:avLst/>
            </a:prstGeom>
            <a:grpFill/>
            <a:ln w="666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1200" dirty="0">
                <a:solidFill>
                  <a:schemeClr val="lt1"/>
                </a:solidFill>
                <a:latin typeface="微软雅黑" panose="020B0503020204020204" charset="-122"/>
                <a:ea typeface="微软雅黑" panose="020B0503020204020204" charset="-122"/>
              </a:endParaRPr>
            </a:p>
          </p:txBody>
        </p:sp>
        <p:sp>
          <p:nvSpPr>
            <p:cNvPr id="103" name="Text Placeholder 2"/>
            <p:cNvSpPr txBox="1"/>
            <p:nvPr/>
          </p:nvSpPr>
          <p:spPr>
            <a:xfrm>
              <a:off x="4739406" y="3357786"/>
              <a:ext cx="1224135" cy="567411"/>
            </a:xfrm>
            <a:prstGeom prst="rect">
              <a:avLst/>
            </a:prstGeom>
            <a:grpFill/>
            <a:ln w="66675">
              <a:noFill/>
            </a:ln>
          </p:spPr>
          <p:txBody>
            <a:bodyPr vert="horz"/>
            <a:lstStyle>
              <a:lvl1pPr marL="0" indent="0" algn="l" defTabSz="457200" rtl="0" eaLnBrk="1" latinLnBrk="0" hangingPunct="1">
                <a:spcBef>
                  <a:spcPct val="20000"/>
                </a:spcBef>
                <a:buFont typeface="Arial" panose="020B0604020202020204"/>
                <a:buNone/>
                <a:defRPr sz="1200" kern="1200" baseline="0">
                  <a:solidFill>
                    <a:schemeClr val="tx1">
                      <a:lumMod val="65000"/>
                      <a:lumOff val="35000"/>
                    </a:schemeClr>
                  </a:solidFill>
                  <a:latin typeface="Roboto condensed"/>
                  <a:ea typeface="+mn-ea"/>
                  <a:cs typeface="Roboto condensed"/>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r>
                <a:rPr lang="zh-CN" altLang="en-US" sz="1600" b="1" dirty="0">
                  <a:solidFill>
                    <a:schemeClr val="bg1"/>
                  </a:solidFill>
                  <a:latin typeface="微软雅黑" panose="020B0503020204020204" charset="-122"/>
                  <a:ea typeface="微软雅黑" panose="020B0503020204020204" charset="-122"/>
                </a:rPr>
                <a:t>关键词</a:t>
              </a:r>
              <a:endParaRPr lang="zh-CN" altLang="en-US" sz="1600" b="1" dirty="0">
                <a:solidFill>
                  <a:schemeClr val="bg1"/>
                </a:solidFill>
                <a:latin typeface="微软雅黑" panose="020B0503020204020204" charset="-122"/>
                <a:ea typeface="微软雅黑" panose="020B0503020204020204" charset="-122"/>
              </a:endParaRPr>
            </a:p>
          </p:txBody>
        </p:sp>
      </p:grpSp>
      <p:grpSp>
        <p:nvGrpSpPr>
          <p:cNvPr id="104" name="组合 103"/>
          <p:cNvGrpSpPr/>
          <p:nvPr/>
        </p:nvGrpSpPr>
        <p:grpSpPr>
          <a:xfrm>
            <a:off x="5980430" y="2616835"/>
            <a:ext cx="1807210" cy="1807845"/>
            <a:chOff x="5867096" y="2648622"/>
            <a:chExt cx="1891378" cy="1891378"/>
          </a:xfrm>
          <a:solidFill>
            <a:srgbClr val="2980B4"/>
          </a:solidFill>
        </p:grpSpPr>
        <p:sp>
          <p:nvSpPr>
            <p:cNvPr id="105" name="Oval 10"/>
            <p:cNvSpPr/>
            <p:nvPr/>
          </p:nvSpPr>
          <p:spPr>
            <a:xfrm>
              <a:off x="5867096" y="2648622"/>
              <a:ext cx="1891378" cy="1891378"/>
            </a:xfrm>
            <a:prstGeom prst="ellipse">
              <a:avLst/>
            </a:prstGeom>
            <a:grpFill/>
            <a:ln w="666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1200" dirty="0">
                <a:solidFill>
                  <a:schemeClr val="lt1"/>
                </a:solidFill>
                <a:latin typeface="微软雅黑" panose="020B0503020204020204" charset="-122"/>
                <a:ea typeface="微软雅黑" panose="020B0503020204020204" charset="-122"/>
              </a:endParaRPr>
            </a:p>
          </p:txBody>
        </p:sp>
        <p:sp>
          <p:nvSpPr>
            <p:cNvPr id="106" name="Text Placeholder 2"/>
            <p:cNvSpPr txBox="1"/>
            <p:nvPr/>
          </p:nvSpPr>
          <p:spPr>
            <a:xfrm>
              <a:off x="6315199" y="3357786"/>
              <a:ext cx="1224135" cy="567411"/>
            </a:xfrm>
            <a:prstGeom prst="rect">
              <a:avLst/>
            </a:prstGeom>
            <a:grpFill/>
            <a:ln w="66675">
              <a:noFill/>
            </a:ln>
          </p:spPr>
          <p:txBody>
            <a:bodyPr vert="horz"/>
            <a:lstStyle>
              <a:lvl1pPr marL="0" indent="0" algn="l" defTabSz="457200" rtl="0" eaLnBrk="1" latinLnBrk="0" hangingPunct="1">
                <a:spcBef>
                  <a:spcPct val="20000"/>
                </a:spcBef>
                <a:buFont typeface="Arial" panose="020B0604020202020204"/>
                <a:buNone/>
                <a:defRPr sz="1200" kern="1200" baseline="0">
                  <a:solidFill>
                    <a:schemeClr val="tx1">
                      <a:lumMod val="65000"/>
                      <a:lumOff val="35000"/>
                    </a:schemeClr>
                  </a:solidFill>
                  <a:latin typeface="Roboto condensed"/>
                  <a:ea typeface="+mn-ea"/>
                  <a:cs typeface="Roboto condensed"/>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r>
                <a:rPr lang="zh-CN" altLang="en-US" sz="1600" b="1" dirty="0">
                  <a:solidFill>
                    <a:schemeClr val="bg1"/>
                  </a:solidFill>
                  <a:latin typeface="微软雅黑" panose="020B0503020204020204" charset="-122"/>
                  <a:ea typeface="微软雅黑" panose="020B0503020204020204" charset="-122"/>
                </a:rPr>
                <a:t>关键词</a:t>
              </a:r>
              <a:endParaRPr lang="zh-CN" altLang="en-US" sz="1600" b="1" dirty="0">
                <a:solidFill>
                  <a:schemeClr val="bg1"/>
                </a:solidFill>
                <a:latin typeface="微软雅黑" panose="020B0503020204020204" charset="-122"/>
                <a:ea typeface="微软雅黑" panose="020B0503020204020204" charset="-122"/>
              </a:endParaRPr>
            </a:p>
          </p:txBody>
        </p:sp>
      </p:grpSp>
      <p:grpSp>
        <p:nvGrpSpPr>
          <p:cNvPr id="107" name="组合 106"/>
          <p:cNvGrpSpPr/>
          <p:nvPr/>
        </p:nvGrpSpPr>
        <p:grpSpPr>
          <a:xfrm>
            <a:off x="7560310" y="2616835"/>
            <a:ext cx="1807210" cy="1807845"/>
            <a:chOff x="7520165" y="2648622"/>
            <a:chExt cx="1891378" cy="1891378"/>
          </a:xfrm>
          <a:solidFill>
            <a:srgbClr val="83C2DB"/>
          </a:solidFill>
        </p:grpSpPr>
        <p:sp>
          <p:nvSpPr>
            <p:cNvPr id="108" name="Oval 11"/>
            <p:cNvSpPr/>
            <p:nvPr/>
          </p:nvSpPr>
          <p:spPr>
            <a:xfrm>
              <a:off x="7520165" y="2648622"/>
              <a:ext cx="1891378" cy="1891378"/>
            </a:xfrm>
            <a:prstGeom prst="ellipse">
              <a:avLst/>
            </a:prstGeom>
            <a:grpFill/>
            <a:ln w="666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1200" dirty="0">
                <a:solidFill>
                  <a:schemeClr val="lt1"/>
                </a:solidFill>
                <a:latin typeface="微软雅黑" panose="020B0503020204020204" charset="-122"/>
                <a:ea typeface="微软雅黑" panose="020B0503020204020204" charset="-122"/>
              </a:endParaRPr>
            </a:p>
          </p:txBody>
        </p:sp>
        <p:sp>
          <p:nvSpPr>
            <p:cNvPr id="109" name="Text Placeholder 2"/>
            <p:cNvSpPr txBox="1"/>
            <p:nvPr/>
          </p:nvSpPr>
          <p:spPr>
            <a:xfrm>
              <a:off x="7899375" y="3357786"/>
              <a:ext cx="1224135" cy="567411"/>
            </a:xfrm>
            <a:prstGeom prst="rect">
              <a:avLst/>
            </a:prstGeom>
            <a:grpFill/>
            <a:ln w="66675">
              <a:noFill/>
            </a:ln>
          </p:spPr>
          <p:txBody>
            <a:bodyPr vert="horz"/>
            <a:lstStyle>
              <a:lvl1pPr marL="0" indent="0" algn="l" defTabSz="457200" rtl="0" eaLnBrk="1" latinLnBrk="0" hangingPunct="1">
                <a:spcBef>
                  <a:spcPct val="20000"/>
                </a:spcBef>
                <a:buFont typeface="Arial" panose="020B0604020202020204"/>
                <a:buNone/>
                <a:defRPr sz="1200" kern="1200" baseline="0">
                  <a:solidFill>
                    <a:schemeClr val="tx1">
                      <a:lumMod val="65000"/>
                      <a:lumOff val="35000"/>
                    </a:schemeClr>
                  </a:solidFill>
                  <a:latin typeface="Roboto condensed"/>
                  <a:ea typeface="+mn-ea"/>
                  <a:cs typeface="Roboto condensed"/>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r>
                <a:rPr lang="zh-CN" altLang="en-US" sz="1600" b="1" dirty="0">
                  <a:solidFill>
                    <a:schemeClr val="bg1"/>
                  </a:solidFill>
                  <a:latin typeface="微软雅黑" panose="020B0503020204020204" charset="-122"/>
                  <a:ea typeface="微软雅黑" panose="020B0503020204020204" charset="-122"/>
                </a:rPr>
                <a:t>关键词</a:t>
              </a:r>
              <a:endParaRPr lang="zh-CN" altLang="en-US" sz="1600" b="1" dirty="0">
                <a:solidFill>
                  <a:schemeClr val="bg1"/>
                </a:solidFill>
                <a:latin typeface="微软雅黑" panose="020B0503020204020204" charset="-122"/>
                <a:ea typeface="微软雅黑" panose="020B0503020204020204" charset="-122"/>
              </a:endParaRPr>
            </a:p>
          </p:txBody>
        </p:sp>
      </p:grpSp>
      <p:sp>
        <p:nvSpPr>
          <p:cNvPr id="111" name="Text Placeholder 2"/>
          <p:cNvSpPr txBox="1"/>
          <p:nvPr/>
        </p:nvSpPr>
        <p:spPr>
          <a:xfrm>
            <a:off x="8745220" y="4314825"/>
            <a:ext cx="2661285" cy="376555"/>
          </a:xfrm>
          <a:prstGeom prst="rect">
            <a:avLst/>
          </a:prstGeom>
        </p:spPr>
        <p:txBody>
          <a:bodyPr vert="horz"/>
          <a:lstStyle>
            <a:defPPr>
              <a:defRPr lang="zh-CN"/>
            </a:defPPr>
            <a:lvl1pPr indent="0" defTabSz="457200">
              <a:lnSpc>
                <a:spcPct val="140000"/>
              </a:lnSpc>
              <a:spcBef>
                <a:spcPct val="20000"/>
              </a:spcBef>
              <a:buFont typeface="Arial" panose="020B0604020202020204"/>
              <a:buNone/>
              <a:defRPr sz="2400" baseline="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anose="020B0503020204020204" charset="-122"/>
                <a:ea typeface="微软雅黑" panose="020B0503020204020204" charset="-122"/>
                <a:cs typeface="Roboto condensed"/>
              </a:defRPr>
            </a:lvl1pPr>
            <a:lvl2pPr marL="742950" indent="-285750" defTabSz="457200">
              <a:spcBef>
                <a:spcPct val="20000"/>
              </a:spcBef>
              <a:buFont typeface="Arial" panose="020B0604020202020204"/>
              <a:buChar char="–"/>
              <a:defRPr sz="2800"/>
            </a:lvl2pPr>
            <a:lvl3pPr marL="1143000" indent="-228600" defTabSz="457200">
              <a:spcBef>
                <a:spcPct val="20000"/>
              </a:spcBef>
              <a:buFont typeface="Arial" panose="020B0604020202020204"/>
              <a:buChar char="•"/>
              <a:defRPr sz="2400"/>
            </a:lvl3pPr>
            <a:lvl4pPr marL="1600200" indent="-228600" defTabSz="457200">
              <a:spcBef>
                <a:spcPct val="20000"/>
              </a:spcBef>
              <a:buFont typeface="Arial" panose="020B0604020202020204"/>
              <a:buChar char="–"/>
              <a:defRPr sz="2000"/>
            </a:lvl4pPr>
            <a:lvl5pPr marL="2057400" indent="-228600" defTabSz="457200">
              <a:spcBef>
                <a:spcPct val="20000"/>
              </a:spcBef>
              <a:buFont typeface="Arial" panose="020B0604020202020204"/>
              <a:buChar char="»"/>
              <a:defRPr sz="2000"/>
            </a:lvl5pPr>
            <a:lvl6pPr marL="2514600" indent="-228600" defTabSz="457200">
              <a:spcBef>
                <a:spcPct val="20000"/>
              </a:spcBef>
              <a:buFont typeface="Arial" panose="020B0604020202020204"/>
              <a:buChar char="•"/>
              <a:defRPr sz="2000"/>
            </a:lvl6pPr>
            <a:lvl7pPr marL="2971800" indent="-228600" defTabSz="457200">
              <a:spcBef>
                <a:spcPct val="20000"/>
              </a:spcBef>
              <a:buFont typeface="Arial" panose="020B0604020202020204"/>
              <a:buChar char="•"/>
              <a:defRPr sz="2000"/>
            </a:lvl7pPr>
            <a:lvl8pPr marL="3429000" indent="-228600" defTabSz="457200">
              <a:spcBef>
                <a:spcPct val="20000"/>
              </a:spcBef>
              <a:buFont typeface="Arial" panose="020B0604020202020204"/>
              <a:buChar char="•"/>
              <a:defRPr sz="2000"/>
            </a:lvl8pPr>
            <a:lvl9pPr marL="3886200" indent="-228600" defTabSz="457200">
              <a:spcBef>
                <a:spcPct val="20000"/>
              </a:spcBef>
              <a:buFont typeface="Arial" panose="020B0604020202020204"/>
              <a:buChar char="•"/>
              <a:defRPr sz="2000"/>
            </a:lvl9pPr>
          </a:lstStyle>
          <a:p>
            <a:r>
              <a:rPr lang="zh-CN" altLang="en-US" sz="2000" b="1" dirty="0">
                <a:solidFill>
                  <a:schemeClr val="bg1">
                    <a:lumMod val="50000"/>
                  </a:schemeClr>
                </a:solidFill>
                <a:sym typeface="+mn-ea"/>
              </a:rPr>
              <a:t>关键词</a:t>
            </a:r>
            <a:endParaRPr lang="zh-CN" altLang="en-US" sz="2000" b="1" dirty="0">
              <a:solidFill>
                <a:schemeClr val="bg1">
                  <a:lumMod val="50000"/>
                </a:schemeClr>
              </a:solidFill>
              <a:sym typeface="+mn-ea"/>
            </a:endParaRPr>
          </a:p>
        </p:txBody>
      </p:sp>
      <p:sp>
        <p:nvSpPr>
          <p:cNvPr id="112" name="Text Placeholder 8"/>
          <p:cNvSpPr txBox="1"/>
          <p:nvPr/>
        </p:nvSpPr>
        <p:spPr>
          <a:xfrm>
            <a:off x="8757285" y="4862195"/>
            <a:ext cx="2661285" cy="1209040"/>
          </a:xfrm>
          <a:prstGeom prst="rect">
            <a:avLst/>
          </a:prstGeom>
        </p:spPr>
        <p:txBody>
          <a:bodyPr vert="horz"/>
          <a:lstStyle>
            <a:defPPr>
              <a:defRPr lang="zh-CN"/>
            </a:defPPr>
            <a:lvl1pPr indent="0" defTabSz="457200">
              <a:spcBef>
                <a:spcPct val="20000"/>
              </a:spcBef>
              <a:buFont typeface="Arial" panose="020B0604020202020204"/>
              <a:buNone/>
              <a:defRPr sz="1400" baseline="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anose="020B0503020204020204" charset="-122"/>
                <a:ea typeface="微软雅黑" panose="020B0503020204020204" charset="-122"/>
                <a:cs typeface="Roboto condensed"/>
              </a:defRPr>
            </a:lvl1pPr>
            <a:lvl2pPr marL="742950" indent="-285750" defTabSz="457200">
              <a:spcBef>
                <a:spcPct val="20000"/>
              </a:spcBef>
              <a:buFont typeface="Arial" panose="020B0604020202020204"/>
              <a:buChar char="–"/>
              <a:defRPr sz="2800"/>
            </a:lvl2pPr>
            <a:lvl3pPr marL="1143000" indent="-228600" defTabSz="457200">
              <a:spcBef>
                <a:spcPct val="20000"/>
              </a:spcBef>
              <a:buFont typeface="Arial" panose="020B0604020202020204"/>
              <a:buChar char="•"/>
              <a:defRPr sz="2400"/>
            </a:lvl3pPr>
            <a:lvl4pPr marL="1600200" indent="-228600" defTabSz="457200">
              <a:spcBef>
                <a:spcPct val="20000"/>
              </a:spcBef>
              <a:buFont typeface="Arial" panose="020B0604020202020204"/>
              <a:buChar char="–"/>
              <a:defRPr sz="2000"/>
            </a:lvl4pPr>
            <a:lvl5pPr marL="2057400" indent="-228600" defTabSz="457200">
              <a:spcBef>
                <a:spcPct val="20000"/>
              </a:spcBef>
              <a:buFont typeface="Arial" panose="020B0604020202020204"/>
              <a:buChar char="»"/>
              <a:defRPr sz="2000"/>
            </a:lvl5pPr>
            <a:lvl6pPr marL="2514600" indent="-228600" defTabSz="457200">
              <a:spcBef>
                <a:spcPct val="20000"/>
              </a:spcBef>
              <a:buFont typeface="Arial" panose="020B0604020202020204"/>
              <a:buChar char="•"/>
              <a:defRPr sz="2000"/>
            </a:lvl6pPr>
            <a:lvl7pPr marL="2971800" indent="-228600" defTabSz="457200">
              <a:spcBef>
                <a:spcPct val="20000"/>
              </a:spcBef>
              <a:buFont typeface="Arial" panose="020B0604020202020204"/>
              <a:buChar char="•"/>
              <a:defRPr sz="2000"/>
            </a:lvl7pPr>
            <a:lvl8pPr marL="3429000" indent="-228600" defTabSz="457200">
              <a:spcBef>
                <a:spcPct val="20000"/>
              </a:spcBef>
              <a:buFont typeface="Arial" panose="020B0604020202020204"/>
              <a:buChar char="•"/>
              <a:defRPr sz="2000"/>
            </a:lvl8pPr>
            <a:lvl9pPr marL="3886200" indent="-228600" defTabSz="457200">
              <a:spcBef>
                <a:spcPct val="20000"/>
              </a:spcBef>
              <a:buFont typeface="Arial" panose="020B0604020202020204"/>
              <a:buChar char="•"/>
              <a:defRPr sz="2000"/>
            </a:lvl9pPr>
          </a:lstStyle>
          <a:p>
            <a:r>
              <a:rPr lang="zh-CN" altLang="en-US" sz="1050" dirty="0">
                <a:solidFill>
                  <a:schemeClr val="bg1">
                    <a:lumMod val="50000"/>
                  </a:schemeClr>
                </a:solidFill>
              </a:rPr>
              <a:t>点击添加文字内容点击添加文字内容点击添加文字内容点击添加文字内容点击添加文字内容</a:t>
            </a:r>
            <a:endParaRPr lang="zh-CN" altLang="en-US" sz="1050" dirty="0">
              <a:solidFill>
                <a:schemeClr val="bg1">
                  <a:lumMod val="50000"/>
                </a:schemeClr>
              </a:solidFill>
            </a:endParaRPr>
          </a:p>
        </p:txBody>
      </p:sp>
      <p:sp>
        <p:nvSpPr>
          <p:cNvPr id="85" name="Text Placeholder 2"/>
          <p:cNvSpPr txBox="1"/>
          <p:nvPr/>
        </p:nvSpPr>
        <p:spPr>
          <a:xfrm>
            <a:off x="852170" y="3971925"/>
            <a:ext cx="2660650" cy="376555"/>
          </a:xfrm>
          <a:prstGeom prst="rect">
            <a:avLst/>
          </a:prstGeom>
        </p:spPr>
        <p:txBody>
          <a:bodyPr vert="horz"/>
          <a:lstStyle>
            <a:defPPr>
              <a:defRPr lang="zh-CN"/>
            </a:defPPr>
            <a:lvl1pPr indent="0" defTabSz="457200">
              <a:lnSpc>
                <a:spcPct val="140000"/>
              </a:lnSpc>
              <a:spcBef>
                <a:spcPct val="20000"/>
              </a:spcBef>
              <a:buFont typeface="Arial" panose="020B0604020202020204"/>
              <a:buNone/>
              <a:defRPr sz="2400" baseline="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anose="020B0503020204020204" charset="-122"/>
                <a:ea typeface="微软雅黑" panose="020B0503020204020204" charset="-122"/>
                <a:cs typeface="Roboto condensed"/>
              </a:defRPr>
            </a:lvl1pPr>
            <a:lvl2pPr marL="742950" indent="-285750" defTabSz="457200">
              <a:spcBef>
                <a:spcPct val="20000"/>
              </a:spcBef>
              <a:buFont typeface="Arial" panose="020B0604020202020204"/>
              <a:buChar char="–"/>
              <a:defRPr sz="2800"/>
            </a:lvl2pPr>
            <a:lvl3pPr marL="1143000" indent="-228600" defTabSz="457200">
              <a:spcBef>
                <a:spcPct val="20000"/>
              </a:spcBef>
              <a:buFont typeface="Arial" panose="020B0604020202020204"/>
              <a:buChar char="•"/>
              <a:defRPr sz="2400"/>
            </a:lvl3pPr>
            <a:lvl4pPr marL="1600200" indent="-228600" defTabSz="457200">
              <a:spcBef>
                <a:spcPct val="20000"/>
              </a:spcBef>
              <a:buFont typeface="Arial" panose="020B0604020202020204"/>
              <a:buChar char="–"/>
              <a:defRPr sz="2000"/>
            </a:lvl4pPr>
            <a:lvl5pPr marL="2057400" indent="-228600" defTabSz="457200">
              <a:spcBef>
                <a:spcPct val="20000"/>
              </a:spcBef>
              <a:buFont typeface="Arial" panose="020B0604020202020204"/>
              <a:buChar char="»"/>
              <a:defRPr sz="2000"/>
            </a:lvl5pPr>
            <a:lvl6pPr marL="2514600" indent="-228600" defTabSz="457200">
              <a:spcBef>
                <a:spcPct val="20000"/>
              </a:spcBef>
              <a:buFont typeface="Arial" panose="020B0604020202020204"/>
              <a:buChar char="•"/>
              <a:defRPr sz="2000"/>
            </a:lvl6pPr>
            <a:lvl7pPr marL="2971800" indent="-228600" defTabSz="457200">
              <a:spcBef>
                <a:spcPct val="20000"/>
              </a:spcBef>
              <a:buFont typeface="Arial" panose="020B0604020202020204"/>
              <a:buChar char="•"/>
              <a:defRPr sz="2000"/>
            </a:lvl7pPr>
            <a:lvl8pPr marL="3429000" indent="-228600" defTabSz="457200">
              <a:spcBef>
                <a:spcPct val="20000"/>
              </a:spcBef>
              <a:buFont typeface="Arial" panose="020B0604020202020204"/>
              <a:buChar char="•"/>
              <a:defRPr sz="2000"/>
            </a:lvl8pPr>
            <a:lvl9pPr marL="3886200" indent="-228600" defTabSz="457200">
              <a:spcBef>
                <a:spcPct val="20000"/>
              </a:spcBef>
              <a:buFont typeface="Arial" panose="020B0604020202020204"/>
              <a:buChar char="•"/>
              <a:defRPr sz="2000"/>
            </a:lvl9pPr>
          </a:lstStyle>
          <a:p>
            <a:r>
              <a:rPr lang="zh-CN" altLang="en-US" sz="2000" b="1" dirty="0">
                <a:solidFill>
                  <a:schemeClr val="bg1">
                    <a:lumMod val="50000"/>
                  </a:schemeClr>
                </a:solidFill>
                <a:sym typeface="+mn-ea"/>
              </a:rPr>
              <a:t>关键词</a:t>
            </a:r>
            <a:endParaRPr lang="zh-CN" altLang="en-US" sz="2000" b="1" dirty="0">
              <a:solidFill>
                <a:schemeClr val="bg1">
                  <a:lumMod val="50000"/>
                </a:schemeClr>
              </a:solidFill>
              <a:sym typeface="+mn-ea"/>
            </a:endParaRPr>
          </a:p>
        </p:txBody>
      </p:sp>
      <p:sp>
        <p:nvSpPr>
          <p:cNvPr id="86" name="Text Placeholder 8"/>
          <p:cNvSpPr txBox="1"/>
          <p:nvPr/>
        </p:nvSpPr>
        <p:spPr>
          <a:xfrm>
            <a:off x="852170" y="4531360"/>
            <a:ext cx="2660650" cy="1209040"/>
          </a:xfrm>
          <a:prstGeom prst="rect">
            <a:avLst/>
          </a:prstGeom>
        </p:spPr>
        <p:txBody>
          <a:bodyPr vert="horz"/>
          <a:lstStyle>
            <a:defPPr>
              <a:defRPr lang="zh-CN"/>
            </a:defPPr>
            <a:lvl1pPr indent="0" defTabSz="457200">
              <a:spcBef>
                <a:spcPct val="20000"/>
              </a:spcBef>
              <a:buFont typeface="Arial" panose="020B0604020202020204"/>
              <a:buNone/>
              <a:defRPr sz="1400" baseline="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anose="020B0503020204020204" charset="-122"/>
                <a:ea typeface="微软雅黑" panose="020B0503020204020204" charset="-122"/>
                <a:cs typeface="Roboto condensed"/>
              </a:defRPr>
            </a:lvl1pPr>
            <a:lvl2pPr marL="742950" indent="-285750" defTabSz="457200">
              <a:spcBef>
                <a:spcPct val="20000"/>
              </a:spcBef>
              <a:buFont typeface="Arial" panose="020B0604020202020204"/>
              <a:buChar char="–"/>
              <a:defRPr sz="2800"/>
            </a:lvl2pPr>
            <a:lvl3pPr marL="1143000" indent="-228600" defTabSz="457200">
              <a:spcBef>
                <a:spcPct val="20000"/>
              </a:spcBef>
              <a:buFont typeface="Arial" panose="020B0604020202020204"/>
              <a:buChar char="•"/>
              <a:defRPr sz="2400"/>
            </a:lvl3pPr>
            <a:lvl4pPr marL="1600200" indent="-228600" defTabSz="457200">
              <a:spcBef>
                <a:spcPct val="20000"/>
              </a:spcBef>
              <a:buFont typeface="Arial" panose="020B0604020202020204"/>
              <a:buChar char="–"/>
              <a:defRPr sz="2000"/>
            </a:lvl4pPr>
            <a:lvl5pPr marL="2057400" indent="-228600" defTabSz="457200">
              <a:spcBef>
                <a:spcPct val="20000"/>
              </a:spcBef>
              <a:buFont typeface="Arial" panose="020B0604020202020204"/>
              <a:buChar char="»"/>
              <a:defRPr sz="2000"/>
            </a:lvl5pPr>
            <a:lvl6pPr marL="2514600" indent="-228600" defTabSz="457200">
              <a:spcBef>
                <a:spcPct val="20000"/>
              </a:spcBef>
              <a:buFont typeface="Arial" panose="020B0604020202020204"/>
              <a:buChar char="•"/>
              <a:defRPr sz="2000"/>
            </a:lvl6pPr>
            <a:lvl7pPr marL="2971800" indent="-228600" defTabSz="457200">
              <a:spcBef>
                <a:spcPct val="20000"/>
              </a:spcBef>
              <a:buFont typeface="Arial" panose="020B0604020202020204"/>
              <a:buChar char="•"/>
              <a:defRPr sz="2000"/>
            </a:lvl7pPr>
            <a:lvl8pPr marL="3429000" indent="-228600" defTabSz="457200">
              <a:spcBef>
                <a:spcPct val="20000"/>
              </a:spcBef>
              <a:buFont typeface="Arial" panose="020B0604020202020204"/>
              <a:buChar char="•"/>
              <a:defRPr sz="2000"/>
            </a:lvl8pPr>
            <a:lvl9pPr marL="3886200" indent="-228600" defTabSz="457200">
              <a:spcBef>
                <a:spcPct val="20000"/>
              </a:spcBef>
              <a:buFont typeface="Arial" panose="020B0604020202020204"/>
              <a:buChar char="•"/>
              <a:defRPr sz="2000"/>
            </a:lvl9pPr>
          </a:lstStyle>
          <a:p>
            <a:r>
              <a:rPr lang="zh-CN" altLang="en-US" sz="1050" dirty="0">
                <a:solidFill>
                  <a:schemeClr val="bg1">
                    <a:lumMod val="50000"/>
                  </a:schemeClr>
                </a:solidFill>
              </a:rPr>
              <a:t>点击添加文字内容点击添加文字内容点击添加文字内容点击添加文字内容点击添加文字内容</a:t>
            </a:r>
            <a:endParaRPr lang="zh-CN" altLang="en-US" sz="1050" dirty="0">
              <a:solidFill>
                <a:schemeClr val="bg1">
                  <a:lumMod val="50000"/>
                </a:schemeClr>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换]"/>
          <p:cNvPicPr>
            <a:picLocks noChangeAspect="1"/>
          </p:cNvPicPr>
          <p:nvPr/>
        </p:nvPicPr>
        <p:blipFill>
          <a:blip r:embed="rId1"/>
          <a:srcRect l="52921"/>
          <a:stretch>
            <a:fillRect/>
          </a:stretch>
        </p:blipFill>
        <p:spPr>
          <a:xfrm>
            <a:off x="-11430" y="-65405"/>
            <a:ext cx="503555" cy="1064895"/>
          </a:xfrm>
          <a:prstGeom prst="rect">
            <a:avLst/>
          </a:prstGeom>
        </p:spPr>
      </p:pic>
      <p:sp>
        <p:nvSpPr>
          <p:cNvPr id="16" name="文本框 15"/>
          <p:cNvSpPr txBox="1"/>
          <p:nvPr/>
        </p:nvSpPr>
        <p:spPr>
          <a:xfrm>
            <a:off x="600710" y="262890"/>
            <a:ext cx="3015615" cy="417830"/>
          </a:xfrm>
          <a:prstGeom prst="rect">
            <a:avLst/>
          </a:prstGeom>
          <a:noFill/>
        </p:spPr>
        <p:txBody>
          <a:bodyPr wrap="square" rtlCol="0">
            <a:spAutoFit/>
          </a:bodyPr>
          <a:lstStyle/>
          <a:p>
            <a:r>
              <a:rPr lang="zh-CN" altLang="en-US" sz="2000" b="1">
                <a:solidFill>
                  <a:schemeClr val="tx1">
                    <a:lumMod val="50000"/>
                    <a:lumOff val="50000"/>
                  </a:schemeClr>
                </a:solidFill>
                <a:latin typeface="微软雅黑" panose="020B0503020204020204" charset="-122"/>
                <a:ea typeface="微软雅黑" panose="020B0503020204020204" charset="-122"/>
                <a:sym typeface="+mn-ea"/>
              </a:rPr>
              <a:t>单击添加标题</a:t>
            </a:r>
            <a:endParaRPr lang="zh-CN" altLang="en-US" sz="2000" b="1">
              <a:solidFill>
                <a:schemeClr val="tx1">
                  <a:lumMod val="50000"/>
                  <a:lumOff val="50000"/>
                </a:schemeClr>
              </a:solidFill>
              <a:latin typeface="微软雅黑" panose="020B0503020204020204" charset="-122"/>
              <a:ea typeface="微软雅黑" panose="020B0503020204020204" charset="-122"/>
              <a:sym typeface="+mn-ea"/>
            </a:endParaRPr>
          </a:p>
        </p:txBody>
      </p:sp>
      <p:grpSp>
        <p:nvGrpSpPr>
          <p:cNvPr id="9" name="组合 8"/>
          <p:cNvGrpSpPr/>
          <p:nvPr/>
        </p:nvGrpSpPr>
        <p:grpSpPr>
          <a:xfrm>
            <a:off x="6617335" y="4817745"/>
            <a:ext cx="669925" cy="669925"/>
            <a:chOff x="6443245" y="4780605"/>
            <a:chExt cx="751188" cy="751188"/>
          </a:xfrm>
        </p:grpSpPr>
        <p:sp>
          <p:nvSpPr>
            <p:cNvPr id="47" name="椭圆 46"/>
            <p:cNvSpPr/>
            <p:nvPr/>
          </p:nvSpPr>
          <p:spPr>
            <a:xfrm>
              <a:off x="6443245" y="4780605"/>
              <a:ext cx="751188" cy="751188"/>
            </a:xfrm>
            <a:prstGeom prst="ellipse">
              <a:avLst/>
            </a:prstGeom>
            <a:solidFill>
              <a:srgbClr val="2980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75000"/>
                    <a:lumOff val="25000"/>
                  </a:schemeClr>
                </a:solidFill>
              </a:endParaRPr>
            </a:p>
          </p:txBody>
        </p:sp>
        <p:grpSp>
          <p:nvGrpSpPr>
            <p:cNvPr id="48" name="组合 47"/>
            <p:cNvGrpSpPr/>
            <p:nvPr/>
          </p:nvGrpSpPr>
          <p:grpSpPr>
            <a:xfrm>
              <a:off x="6600772" y="4925106"/>
              <a:ext cx="482922" cy="481856"/>
              <a:chOff x="3175" y="4763"/>
              <a:chExt cx="717550" cy="715963"/>
            </a:xfrm>
            <a:solidFill>
              <a:schemeClr val="bg1">
                <a:lumMod val="95000"/>
              </a:schemeClr>
            </a:solidFill>
          </p:grpSpPr>
          <p:sp>
            <p:nvSpPr>
              <p:cNvPr id="49" name="Freeform 9"/>
              <p:cNvSpPr/>
              <p:nvPr/>
            </p:nvSpPr>
            <p:spPr bwMode="auto">
              <a:xfrm>
                <a:off x="434975" y="439738"/>
                <a:ext cx="285750" cy="280988"/>
              </a:xfrm>
              <a:custGeom>
                <a:avLst/>
                <a:gdLst>
                  <a:gd name="T0" fmla="*/ 68 w 75"/>
                  <a:gd name="T1" fmla="*/ 42 h 74"/>
                  <a:gd name="T2" fmla="*/ 25 w 75"/>
                  <a:gd name="T3" fmla="*/ 0 h 74"/>
                  <a:gd name="T4" fmla="*/ 0 w 75"/>
                  <a:gd name="T5" fmla="*/ 24 h 74"/>
                  <a:gd name="T6" fmla="*/ 43 w 75"/>
                  <a:gd name="T7" fmla="*/ 67 h 74"/>
                  <a:gd name="T8" fmla="*/ 68 w 75"/>
                  <a:gd name="T9" fmla="*/ 67 h 74"/>
                  <a:gd name="T10" fmla="*/ 68 w 75"/>
                  <a:gd name="T11" fmla="*/ 42 h 74"/>
                </a:gdLst>
                <a:ahLst/>
                <a:cxnLst>
                  <a:cxn ang="0">
                    <a:pos x="T0" y="T1"/>
                  </a:cxn>
                  <a:cxn ang="0">
                    <a:pos x="T2" y="T3"/>
                  </a:cxn>
                  <a:cxn ang="0">
                    <a:pos x="T4" y="T5"/>
                  </a:cxn>
                  <a:cxn ang="0">
                    <a:pos x="T6" y="T7"/>
                  </a:cxn>
                  <a:cxn ang="0">
                    <a:pos x="T8" y="T9"/>
                  </a:cxn>
                  <a:cxn ang="0">
                    <a:pos x="T10" y="T11"/>
                  </a:cxn>
                </a:cxnLst>
                <a:rect l="0" t="0" r="r" b="b"/>
                <a:pathLst>
                  <a:path w="75" h="74">
                    <a:moveTo>
                      <a:pt x="68" y="42"/>
                    </a:moveTo>
                    <a:cubicBezTo>
                      <a:pt x="25" y="0"/>
                      <a:pt x="25" y="0"/>
                      <a:pt x="25" y="0"/>
                    </a:cubicBezTo>
                    <a:cubicBezTo>
                      <a:pt x="19" y="10"/>
                      <a:pt x="10" y="18"/>
                      <a:pt x="0" y="24"/>
                    </a:cubicBezTo>
                    <a:cubicBezTo>
                      <a:pt x="43" y="67"/>
                      <a:pt x="43" y="67"/>
                      <a:pt x="43" y="67"/>
                    </a:cubicBezTo>
                    <a:cubicBezTo>
                      <a:pt x="50" y="74"/>
                      <a:pt x="61" y="74"/>
                      <a:pt x="68" y="67"/>
                    </a:cubicBezTo>
                    <a:cubicBezTo>
                      <a:pt x="75" y="60"/>
                      <a:pt x="75" y="49"/>
                      <a:pt x="68" y="42"/>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lumMod val="75000"/>
                      <a:lumOff val="25000"/>
                    </a:schemeClr>
                  </a:solidFill>
                </a:endParaRPr>
              </a:p>
            </p:txBody>
          </p:sp>
          <p:sp>
            <p:nvSpPr>
              <p:cNvPr id="50" name="Freeform 10"/>
              <p:cNvSpPr>
                <a:spLocks noEditPoints="1"/>
              </p:cNvSpPr>
              <p:nvPr/>
            </p:nvSpPr>
            <p:spPr bwMode="auto">
              <a:xfrm>
                <a:off x="3175" y="4763"/>
                <a:ext cx="530225" cy="533400"/>
              </a:xfrm>
              <a:custGeom>
                <a:avLst/>
                <a:gdLst>
                  <a:gd name="T0" fmla="*/ 139 w 139"/>
                  <a:gd name="T1" fmla="*/ 70 h 140"/>
                  <a:gd name="T2" fmla="*/ 70 w 139"/>
                  <a:gd name="T3" fmla="*/ 0 h 140"/>
                  <a:gd name="T4" fmla="*/ 0 w 139"/>
                  <a:gd name="T5" fmla="*/ 70 h 140"/>
                  <a:gd name="T6" fmla="*/ 70 w 139"/>
                  <a:gd name="T7" fmla="*/ 140 h 140"/>
                  <a:gd name="T8" fmla="*/ 139 w 139"/>
                  <a:gd name="T9" fmla="*/ 70 h 140"/>
                  <a:gd name="T10" fmla="*/ 70 w 139"/>
                  <a:gd name="T11" fmla="*/ 122 h 140"/>
                  <a:gd name="T12" fmla="*/ 17 w 139"/>
                  <a:gd name="T13" fmla="*/ 70 h 140"/>
                  <a:gd name="T14" fmla="*/ 70 w 139"/>
                  <a:gd name="T15" fmla="*/ 17 h 140"/>
                  <a:gd name="T16" fmla="*/ 122 w 139"/>
                  <a:gd name="T17" fmla="*/ 70 h 140"/>
                  <a:gd name="T18" fmla="*/ 70 w 139"/>
                  <a:gd name="T19" fmla="*/ 12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40">
                    <a:moveTo>
                      <a:pt x="139" y="70"/>
                    </a:moveTo>
                    <a:cubicBezTo>
                      <a:pt x="139" y="31"/>
                      <a:pt x="108" y="0"/>
                      <a:pt x="70" y="0"/>
                    </a:cubicBezTo>
                    <a:cubicBezTo>
                      <a:pt x="31" y="0"/>
                      <a:pt x="0" y="31"/>
                      <a:pt x="0" y="70"/>
                    </a:cubicBezTo>
                    <a:cubicBezTo>
                      <a:pt x="0" y="108"/>
                      <a:pt x="31" y="140"/>
                      <a:pt x="70" y="140"/>
                    </a:cubicBezTo>
                    <a:cubicBezTo>
                      <a:pt x="108" y="140"/>
                      <a:pt x="139" y="108"/>
                      <a:pt x="139" y="70"/>
                    </a:cubicBezTo>
                    <a:close/>
                    <a:moveTo>
                      <a:pt x="70" y="122"/>
                    </a:moveTo>
                    <a:cubicBezTo>
                      <a:pt x="41" y="122"/>
                      <a:pt x="17" y="99"/>
                      <a:pt x="17" y="70"/>
                    </a:cubicBezTo>
                    <a:cubicBezTo>
                      <a:pt x="17" y="41"/>
                      <a:pt x="41" y="17"/>
                      <a:pt x="70" y="17"/>
                    </a:cubicBezTo>
                    <a:cubicBezTo>
                      <a:pt x="98" y="17"/>
                      <a:pt x="122" y="41"/>
                      <a:pt x="122" y="70"/>
                    </a:cubicBezTo>
                    <a:cubicBezTo>
                      <a:pt x="122" y="99"/>
                      <a:pt x="98" y="122"/>
                      <a:pt x="70" y="122"/>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lumMod val="75000"/>
                      <a:lumOff val="25000"/>
                    </a:schemeClr>
                  </a:solidFill>
                </a:endParaRPr>
              </a:p>
            </p:txBody>
          </p:sp>
          <p:sp>
            <p:nvSpPr>
              <p:cNvPr id="51" name="Freeform 11"/>
              <p:cNvSpPr/>
              <p:nvPr/>
            </p:nvSpPr>
            <p:spPr bwMode="auto">
              <a:xfrm>
                <a:off x="114300" y="115888"/>
                <a:ext cx="157163" cy="155575"/>
              </a:xfrm>
              <a:custGeom>
                <a:avLst/>
                <a:gdLst>
                  <a:gd name="T0" fmla="*/ 0 w 41"/>
                  <a:gd name="T1" fmla="*/ 41 h 41"/>
                  <a:gd name="T2" fmla="*/ 12 w 41"/>
                  <a:gd name="T3" fmla="*/ 41 h 41"/>
                  <a:gd name="T4" fmla="*/ 41 w 41"/>
                  <a:gd name="T5" fmla="*/ 12 h 41"/>
                  <a:gd name="T6" fmla="*/ 41 w 41"/>
                  <a:gd name="T7" fmla="*/ 0 h 41"/>
                  <a:gd name="T8" fmla="*/ 0 w 41"/>
                  <a:gd name="T9" fmla="*/ 41 h 41"/>
                </a:gdLst>
                <a:ahLst/>
                <a:cxnLst>
                  <a:cxn ang="0">
                    <a:pos x="T0" y="T1"/>
                  </a:cxn>
                  <a:cxn ang="0">
                    <a:pos x="T2" y="T3"/>
                  </a:cxn>
                  <a:cxn ang="0">
                    <a:pos x="T4" y="T5"/>
                  </a:cxn>
                  <a:cxn ang="0">
                    <a:pos x="T6" y="T7"/>
                  </a:cxn>
                  <a:cxn ang="0">
                    <a:pos x="T8" y="T9"/>
                  </a:cxn>
                </a:cxnLst>
                <a:rect l="0" t="0" r="r" b="b"/>
                <a:pathLst>
                  <a:path w="41" h="41">
                    <a:moveTo>
                      <a:pt x="0" y="41"/>
                    </a:moveTo>
                    <a:cubicBezTo>
                      <a:pt x="12" y="41"/>
                      <a:pt x="12" y="41"/>
                      <a:pt x="12" y="41"/>
                    </a:cubicBezTo>
                    <a:cubicBezTo>
                      <a:pt x="12" y="25"/>
                      <a:pt x="25" y="12"/>
                      <a:pt x="41" y="12"/>
                    </a:cubicBezTo>
                    <a:cubicBezTo>
                      <a:pt x="41" y="0"/>
                      <a:pt x="41" y="0"/>
                      <a:pt x="41" y="0"/>
                    </a:cubicBezTo>
                    <a:cubicBezTo>
                      <a:pt x="18" y="0"/>
                      <a:pt x="0" y="18"/>
                      <a:pt x="0" y="41"/>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lumMod val="75000"/>
                      <a:lumOff val="25000"/>
                    </a:schemeClr>
                  </a:solidFill>
                </a:endParaRPr>
              </a:p>
            </p:txBody>
          </p:sp>
        </p:grpSp>
      </p:grpSp>
      <p:grpSp>
        <p:nvGrpSpPr>
          <p:cNvPr id="2" name="组合 1"/>
          <p:cNvGrpSpPr/>
          <p:nvPr/>
        </p:nvGrpSpPr>
        <p:grpSpPr>
          <a:xfrm>
            <a:off x="6617335" y="1647825"/>
            <a:ext cx="669925" cy="669925"/>
            <a:chOff x="6443245" y="1611109"/>
            <a:chExt cx="751188" cy="751188"/>
          </a:xfrm>
        </p:grpSpPr>
        <p:sp>
          <p:nvSpPr>
            <p:cNvPr id="45" name="椭圆 44"/>
            <p:cNvSpPr/>
            <p:nvPr/>
          </p:nvSpPr>
          <p:spPr>
            <a:xfrm>
              <a:off x="6443245" y="1611109"/>
              <a:ext cx="751188" cy="751188"/>
            </a:xfrm>
            <a:prstGeom prst="ellipse">
              <a:avLst/>
            </a:prstGeom>
            <a:solidFill>
              <a:srgbClr val="2980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75000"/>
                    <a:lumOff val="25000"/>
                  </a:schemeClr>
                </a:solidFill>
              </a:endParaRPr>
            </a:p>
          </p:txBody>
        </p:sp>
        <p:sp>
          <p:nvSpPr>
            <p:cNvPr id="46" name="Freeform 21"/>
            <p:cNvSpPr>
              <a:spLocks noEditPoints="1"/>
            </p:cNvSpPr>
            <p:nvPr/>
          </p:nvSpPr>
          <p:spPr bwMode="auto">
            <a:xfrm>
              <a:off x="6602953" y="1780982"/>
              <a:ext cx="425755" cy="418061"/>
            </a:xfrm>
            <a:custGeom>
              <a:avLst/>
              <a:gdLst>
                <a:gd name="T0" fmla="*/ 179 w 208"/>
                <a:gd name="T1" fmla="*/ 79 h 204"/>
                <a:gd name="T2" fmla="*/ 174 w 208"/>
                <a:gd name="T3" fmla="*/ 66 h 204"/>
                <a:gd name="T4" fmla="*/ 185 w 208"/>
                <a:gd name="T5" fmla="*/ 38 h 204"/>
                <a:gd name="T6" fmla="*/ 169 w 208"/>
                <a:gd name="T7" fmla="*/ 22 h 204"/>
                <a:gd name="T8" fmla="*/ 140 w 208"/>
                <a:gd name="T9" fmla="*/ 33 h 204"/>
                <a:gd name="T10" fmla="*/ 128 w 208"/>
                <a:gd name="T11" fmla="*/ 28 h 204"/>
                <a:gd name="T12" fmla="*/ 115 w 208"/>
                <a:gd name="T13" fmla="*/ 0 h 204"/>
                <a:gd name="T14" fmla="*/ 92 w 208"/>
                <a:gd name="T15" fmla="*/ 0 h 204"/>
                <a:gd name="T16" fmla="*/ 80 w 208"/>
                <a:gd name="T17" fmla="*/ 28 h 204"/>
                <a:gd name="T18" fmla="*/ 67 w 208"/>
                <a:gd name="T19" fmla="*/ 33 h 204"/>
                <a:gd name="T20" fmla="*/ 38 w 208"/>
                <a:gd name="T21" fmla="*/ 22 h 204"/>
                <a:gd name="T22" fmla="*/ 22 w 208"/>
                <a:gd name="T23" fmla="*/ 38 h 204"/>
                <a:gd name="T24" fmla="*/ 34 w 208"/>
                <a:gd name="T25" fmla="*/ 66 h 204"/>
                <a:gd name="T26" fmla="*/ 28 w 208"/>
                <a:gd name="T27" fmla="*/ 79 h 204"/>
                <a:gd name="T28" fmla="*/ 0 w 208"/>
                <a:gd name="T29" fmla="*/ 91 h 204"/>
                <a:gd name="T30" fmla="*/ 0 w 208"/>
                <a:gd name="T31" fmla="*/ 114 h 204"/>
                <a:gd name="T32" fmla="*/ 28 w 208"/>
                <a:gd name="T33" fmla="*/ 126 h 204"/>
                <a:gd name="T34" fmla="*/ 34 w 208"/>
                <a:gd name="T35" fmla="*/ 138 h 204"/>
                <a:gd name="T36" fmla="*/ 23 w 208"/>
                <a:gd name="T37" fmla="*/ 167 h 204"/>
                <a:gd name="T38" fmla="*/ 39 w 208"/>
                <a:gd name="T39" fmla="*/ 182 h 204"/>
                <a:gd name="T40" fmla="*/ 67 w 208"/>
                <a:gd name="T41" fmla="*/ 171 h 204"/>
                <a:gd name="T42" fmla="*/ 80 w 208"/>
                <a:gd name="T43" fmla="*/ 176 h 204"/>
                <a:gd name="T44" fmla="*/ 93 w 208"/>
                <a:gd name="T45" fmla="*/ 204 h 204"/>
                <a:gd name="T46" fmla="*/ 116 w 208"/>
                <a:gd name="T47" fmla="*/ 204 h 204"/>
                <a:gd name="T48" fmla="*/ 128 w 208"/>
                <a:gd name="T49" fmla="*/ 176 h 204"/>
                <a:gd name="T50" fmla="*/ 141 w 208"/>
                <a:gd name="T51" fmla="*/ 171 h 204"/>
                <a:gd name="T52" fmla="*/ 170 w 208"/>
                <a:gd name="T53" fmla="*/ 182 h 204"/>
                <a:gd name="T54" fmla="*/ 186 w 208"/>
                <a:gd name="T55" fmla="*/ 166 h 204"/>
                <a:gd name="T56" fmla="*/ 174 w 208"/>
                <a:gd name="T57" fmla="*/ 138 h 204"/>
                <a:gd name="T58" fmla="*/ 179 w 208"/>
                <a:gd name="T59" fmla="*/ 125 h 204"/>
                <a:gd name="T60" fmla="*/ 208 w 208"/>
                <a:gd name="T61" fmla="*/ 113 h 204"/>
                <a:gd name="T62" fmla="*/ 208 w 208"/>
                <a:gd name="T63" fmla="*/ 90 h 204"/>
                <a:gd name="T64" fmla="*/ 179 w 208"/>
                <a:gd name="T65" fmla="*/ 79 h 204"/>
                <a:gd name="T66" fmla="*/ 137 w 208"/>
                <a:gd name="T67" fmla="*/ 102 h 204"/>
                <a:gd name="T68" fmla="*/ 104 w 208"/>
                <a:gd name="T69" fmla="*/ 135 h 204"/>
                <a:gd name="T70" fmla="*/ 71 w 208"/>
                <a:gd name="T71" fmla="*/ 102 h 204"/>
                <a:gd name="T72" fmla="*/ 104 w 208"/>
                <a:gd name="T73" fmla="*/ 69 h 204"/>
                <a:gd name="T74" fmla="*/ 137 w 208"/>
                <a:gd name="T75" fmla="*/ 102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8" h="204">
                  <a:moveTo>
                    <a:pt x="179" y="79"/>
                  </a:moveTo>
                  <a:cubicBezTo>
                    <a:pt x="174" y="66"/>
                    <a:pt x="174" y="66"/>
                    <a:pt x="174" y="66"/>
                  </a:cubicBezTo>
                  <a:cubicBezTo>
                    <a:pt x="174" y="66"/>
                    <a:pt x="186" y="39"/>
                    <a:pt x="185" y="38"/>
                  </a:cubicBezTo>
                  <a:cubicBezTo>
                    <a:pt x="169" y="22"/>
                    <a:pt x="169" y="22"/>
                    <a:pt x="169" y="22"/>
                  </a:cubicBezTo>
                  <a:cubicBezTo>
                    <a:pt x="168" y="21"/>
                    <a:pt x="140" y="33"/>
                    <a:pt x="140" y="33"/>
                  </a:cubicBezTo>
                  <a:cubicBezTo>
                    <a:pt x="128" y="28"/>
                    <a:pt x="128" y="28"/>
                    <a:pt x="128" y="28"/>
                  </a:cubicBezTo>
                  <a:cubicBezTo>
                    <a:pt x="128" y="28"/>
                    <a:pt x="116" y="0"/>
                    <a:pt x="115" y="0"/>
                  </a:cubicBezTo>
                  <a:cubicBezTo>
                    <a:pt x="92" y="0"/>
                    <a:pt x="92" y="0"/>
                    <a:pt x="92" y="0"/>
                  </a:cubicBezTo>
                  <a:cubicBezTo>
                    <a:pt x="90" y="0"/>
                    <a:pt x="80" y="28"/>
                    <a:pt x="80" y="28"/>
                  </a:cubicBezTo>
                  <a:cubicBezTo>
                    <a:pt x="67" y="33"/>
                    <a:pt x="67" y="33"/>
                    <a:pt x="67" y="33"/>
                  </a:cubicBezTo>
                  <a:cubicBezTo>
                    <a:pt x="67" y="33"/>
                    <a:pt x="39" y="21"/>
                    <a:pt x="38" y="22"/>
                  </a:cubicBezTo>
                  <a:cubicBezTo>
                    <a:pt x="22" y="38"/>
                    <a:pt x="22" y="38"/>
                    <a:pt x="22" y="38"/>
                  </a:cubicBezTo>
                  <a:cubicBezTo>
                    <a:pt x="21" y="39"/>
                    <a:pt x="34" y="66"/>
                    <a:pt x="34" y="66"/>
                  </a:cubicBezTo>
                  <a:cubicBezTo>
                    <a:pt x="28" y="79"/>
                    <a:pt x="28" y="79"/>
                    <a:pt x="28" y="79"/>
                  </a:cubicBezTo>
                  <a:cubicBezTo>
                    <a:pt x="28" y="79"/>
                    <a:pt x="0" y="90"/>
                    <a:pt x="0" y="91"/>
                  </a:cubicBezTo>
                  <a:cubicBezTo>
                    <a:pt x="0" y="114"/>
                    <a:pt x="0" y="114"/>
                    <a:pt x="0" y="114"/>
                  </a:cubicBezTo>
                  <a:cubicBezTo>
                    <a:pt x="0" y="115"/>
                    <a:pt x="28" y="126"/>
                    <a:pt x="28" y="126"/>
                  </a:cubicBezTo>
                  <a:cubicBezTo>
                    <a:pt x="34" y="138"/>
                    <a:pt x="34" y="138"/>
                    <a:pt x="34" y="138"/>
                  </a:cubicBezTo>
                  <a:cubicBezTo>
                    <a:pt x="34" y="138"/>
                    <a:pt x="21" y="166"/>
                    <a:pt x="23" y="167"/>
                  </a:cubicBezTo>
                  <a:cubicBezTo>
                    <a:pt x="39" y="182"/>
                    <a:pt x="39" y="182"/>
                    <a:pt x="39" y="182"/>
                  </a:cubicBezTo>
                  <a:cubicBezTo>
                    <a:pt x="40" y="184"/>
                    <a:pt x="67" y="171"/>
                    <a:pt x="67" y="171"/>
                  </a:cubicBezTo>
                  <a:cubicBezTo>
                    <a:pt x="80" y="176"/>
                    <a:pt x="80" y="176"/>
                    <a:pt x="80" y="176"/>
                  </a:cubicBezTo>
                  <a:cubicBezTo>
                    <a:pt x="80" y="176"/>
                    <a:pt x="91" y="204"/>
                    <a:pt x="93" y="204"/>
                  </a:cubicBezTo>
                  <a:cubicBezTo>
                    <a:pt x="116" y="204"/>
                    <a:pt x="116" y="204"/>
                    <a:pt x="116" y="204"/>
                  </a:cubicBezTo>
                  <a:cubicBezTo>
                    <a:pt x="117" y="204"/>
                    <a:pt x="128" y="176"/>
                    <a:pt x="128" y="176"/>
                  </a:cubicBezTo>
                  <a:cubicBezTo>
                    <a:pt x="141" y="171"/>
                    <a:pt x="141" y="171"/>
                    <a:pt x="141" y="171"/>
                  </a:cubicBezTo>
                  <a:cubicBezTo>
                    <a:pt x="141" y="171"/>
                    <a:pt x="169" y="183"/>
                    <a:pt x="170" y="182"/>
                  </a:cubicBezTo>
                  <a:cubicBezTo>
                    <a:pt x="186" y="166"/>
                    <a:pt x="186" y="166"/>
                    <a:pt x="186" y="166"/>
                  </a:cubicBezTo>
                  <a:cubicBezTo>
                    <a:pt x="187" y="165"/>
                    <a:pt x="174" y="138"/>
                    <a:pt x="174" y="138"/>
                  </a:cubicBezTo>
                  <a:cubicBezTo>
                    <a:pt x="179" y="125"/>
                    <a:pt x="179" y="125"/>
                    <a:pt x="179" y="125"/>
                  </a:cubicBezTo>
                  <a:cubicBezTo>
                    <a:pt x="179" y="125"/>
                    <a:pt x="208" y="114"/>
                    <a:pt x="208" y="113"/>
                  </a:cubicBezTo>
                  <a:cubicBezTo>
                    <a:pt x="208" y="90"/>
                    <a:pt x="208" y="90"/>
                    <a:pt x="208" y="90"/>
                  </a:cubicBezTo>
                  <a:cubicBezTo>
                    <a:pt x="208" y="89"/>
                    <a:pt x="179" y="79"/>
                    <a:pt x="179" y="79"/>
                  </a:cubicBezTo>
                  <a:close/>
                  <a:moveTo>
                    <a:pt x="137" y="102"/>
                  </a:moveTo>
                  <a:cubicBezTo>
                    <a:pt x="137" y="120"/>
                    <a:pt x="122" y="135"/>
                    <a:pt x="104" y="135"/>
                  </a:cubicBezTo>
                  <a:cubicBezTo>
                    <a:pt x="86" y="135"/>
                    <a:pt x="71" y="120"/>
                    <a:pt x="71" y="102"/>
                  </a:cubicBezTo>
                  <a:cubicBezTo>
                    <a:pt x="71" y="84"/>
                    <a:pt x="86" y="69"/>
                    <a:pt x="104" y="69"/>
                  </a:cubicBezTo>
                  <a:cubicBezTo>
                    <a:pt x="122" y="69"/>
                    <a:pt x="137" y="84"/>
                    <a:pt x="137" y="102"/>
                  </a:cubicBezTo>
                  <a:close/>
                </a:path>
              </a:pathLst>
            </a:custGeom>
            <a:solidFill>
              <a:schemeClr val="bg1"/>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lumMod val="75000"/>
                    <a:lumOff val="25000"/>
                  </a:schemeClr>
                </a:solidFill>
              </a:endParaRPr>
            </a:p>
          </p:txBody>
        </p:sp>
      </p:grpSp>
      <p:grpSp>
        <p:nvGrpSpPr>
          <p:cNvPr id="13" name="组合 12"/>
          <p:cNvGrpSpPr/>
          <p:nvPr/>
        </p:nvGrpSpPr>
        <p:grpSpPr>
          <a:xfrm>
            <a:off x="6617335" y="3241040"/>
            <a:ext cx="669925" cy="669925"/>
            <a:chOff x="6443245" y="3204483"/>
            <a:chExt cx="751188" cy="751188"/>
          </a:xfrm>
        </p:grpSpPr>
        <p:sp>
          <p:nvSpPr>
            <p:cNvPr id="43" name="椭圆 42"/>
            <p:cNvSpPr/>
            <p:nvPr/>
          </p:nvSpPr>
          <p:spPr>
            <a:xfrm>
              <a:off x="6443245" y="3204483"/>
              <a:ext cx="751188" cy="751188"/>
            </a:xfrm>
            <a:prstGeom prst="ellipse">
              <a:avLst/>
            </a:prstGeom>
            <a:solidFill>
              <a:srgbClr val="83C2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75000"/>
                    <a:lumOff val="25000"/>
                  </a:schemeClr>
                </a:solidFill>
              </a:endParaRPr>
            </a:p>
          </p:txBody>
        </p:sp>
        <p:sp>
          <p:nvSpPr>
            <p:cNvPr id="44" name="Freeform 33"/>
            <p:cNvSpPr>
              <a:spLocks noEditPoints="1"/>
            </p:cNvSpPr>
            <p:nvPr/>
          </p:nvSpPr>
          <p:spPr bwMode="auto">
            <a:xfrm>
              <a:off x="6534210" y="3329085"/>
              <a:ext cx="554928" cy="455936"/>
            </a:xfrm>
            <a:custGeom>
              <a:avLst/>
              <a:gdLst>
                <a:gd name="T0" fmla="*/ 221 w 244"/>
                <a:gd name="T1" fmla="*/ 66 h 200"/>
                <a:gd name="T2" fmla="*/ 207 w 244"/>
                <a:gd name="T3" fmla="*/ 80 h 200"/>
                <a:gd name="T4" fmla="*/ 221 w 244"/>
                <a:gd name="T5" fmla="*/ 93 h 200"/>
                <a:gd name="T6" fmla="*/ 235 w 244"/>
                <a:gd name="T7" fmla="*/ 80 h 200"/>
                <a:gd name="T8" fmla="*/ 221 w 244"/>
                <a:gd name="T9" fmla="*/ 66 h 200"/>
                <a:gd name="T10" fmla="*/ 23 w 244"/>
                <a:gd name="T11" fmla="*/ 66 h 200"/>
                <a:gd name="T12" fmla="*/ 9 w 244"/>
                <a:gd name="T13" fmla="*/ 80 h 200"/>
                <a:gd name="T14" fmla="*/ 23 w 244"/>
                <a:gd name="T15" fmla="*/ 93 h 200"/>
                <a:gd name="T16" fmla="*/ 37 w 244"/>
                <a:gd name="T17" fmla="*/ 80 h 200"/>
                <a:gd name="T18" fmla="*/ 23 w 244"/>
                <a:gd name="T19" fmla="*/ 66 h 200"/>
                <a:gd name="T20" fmla="*/ 180 w 244"/>
                <a:gd name="T21" fmla="*/ 41 h 200"/>
                <a:gd name="T22" fmla="*/ 160 w 244"/>
                <a:gd name="T23" fmla="*/ 61 h 200"/>
                <a:gd name="T24" fmla="*/ 180 w 244"/>
                <a:gd name="T25" fmla="*/ 82 h 200"/>
                <a:gd name="T26" fmla="*/ 201 w 244"/>
                <a:gd name="T27" fmla="*/ 61 h 200"/>
                <a:gd name="T28" fmla="*/ 180 w 244"/>
                <a:gd name="T29" fmla="*/ 41 h 200"/>
                <a:gd name="T30" fmla="*/ 244 w 244"/>
                <a:gd name="T31" fmla="*/ 166 h 200"/>
                <a:gd name="T32" fmla="*/ 220 w 244"/>
                <a:gd name="T33" fmla="*/ 166 h 200"/>
                <a:gd name="T34" fmla="*/ 220 w 244"/>
                <a:gd name="T35" fmla="*/ 123 h 200"/>
                <a:gd name="T36" fmla="*/ 215 w 244"/>
                <a:gd name="T37" fmla="*/ 102 h 200"/>
                <a:gd name="T38" fmla="*/ 221 w 244"/>
                <a:gd name="T39" fmla="*/ 101 h 200"/>
                <a:gd name="T40" fmla="*/ 244 w 244"/>
                <a:gd name="T41" fmla="*/ 124 h 200"/>
                <a:gd name="T42" fmla="*/ 244 w 244"/>
                <a:gd name="T43" fmla="*/ 166 h 200"/>
                <a:gd name="T44" fmla="*/ 64 w 244"/>
                <a:gd name="T45" fmla="*/ 41 h 200"/>
                <a:gd name="T46" fmla="*/ 43 w 244"/>
                <a:gd name="T47" fmla="*/ 61 h 200"/>
                <a:gd name="T48" fmla="*/ 64 w 244"/>
                <a:gd name="T49" fmla="*/ 82 h 200"/>
                <a:gd name="T50" fmla="*/ 84 w 244"/>
                <a:gd name="T51" fmla="*/ 61 h 200"/>
                <a:gd name="T52" fmla="*/ 64 w 244"/>
                <a:gd name="T53" fmla="*/ 41 h 200"/>
                <a:gd name="T54" fmla="*/ 23 w 244"/>
                <a:gd name="T55" fmla="*/ 101 h 200"/>
                <a:gd name="T56" fmla="*/ 29 w 244"/>
                <a:gd name="T57" fmla="*/ 102 h 200"/>
                <a:gd name="T58" fmla="*/ 24 w 244"/>
                <a:gd name="T59" fmla="*/ 123 h 200"/>
                <a:gd name="T60" fmla="*/ 24 w 244"/>
                <a:gd name="T61" fmla="*/ 166 h 200"/>
                <a:gd name="T62" fmla="*/ 0 w 244"/>
                <a:gd name="T63" fmla="*/ 166 h 200"/>
                <a:gd name="T64" fmla="*/ 0 w 244"/>
                <a:gd name="T65" fmla="*/ 124 h 200"/>
                <a:gd name="T66" fmla="*/ 23 w 244"/>
                <a:gd name="T67" fmla="*/ 101 h 200"/>
                <a:gd name="T68" fmla="*/ 122 w 244"/>
                <a:gd name="T69" fmla="*/ 0 h 200"/>
                <a:gd name="T70" fmla="*/ 92 w 244"/>
                <a:gd name="T71" fmla="*/ 30 h 200"/>
                <a:gd name="T72" fmla="*/ 122 w 244"/>
                <a:gd name="T73" fmla="*/ 60 h 200"/>
                <a:gd name="T74" fmla="*/ 152 w 244"/>
                <a:gd name="T75" fmla="*/ 30 h 200"/>
                <a:gd name="T76" fmla="*/ 122 w 244"/>
                <a:gd name="T77" fmla="*/ 0 h 200"/>
                <a:gd name="T78" fmla="*/ 213 w 244"/>
                <a:gd name="T79" fmla="*/ 182 h 200"/>
                <a:gd name="T80" fmla="*/ 177 w 244"/>
                <a:gd name="T81" fmla="*/ 182 h 200"/>
                <a:gd name="T82" fmla="*/ 177 w 244"/>
                <a:gd name="T83" fmla="*/ 116 h 200"/>
                <a:gd name="T84" fmla="*/ 171 w 244"/>
                <a:gd name="T85" fmla="*/ 91 h 200"/>
                <a:gd name="T86" fmla="*/ 180 w 244"/>
                <a:gd name="T87" fmla="*/ 90 h 200"/>
                <a:gd name="T88" fmla="*/ 213 w 244"/>
                <a:gd name="T89" fmla="*/ 123 h 200"/>
                <a:gd name="T90" fmla="*/ 213 w 244"/>
                <a:gd name="T91" fmla="*/ 182 h 200"/>
                <a:gd name="T92" fmla="*/ 67 w 244"/>
                <a:gd name="T93" fmla="*/ 116 h 200"/>
                <a:gd name="T94" fmla="*/ 67 w 244"/>
                <a:gd name="T95" fmla="*/ 182 h 200"/>
                <a:gd name="T96" fmla="*/ 31 w 244"/>
                <a:gd name="T97" fmla="*/ 182 h 200"/>
                <a:gd name="T98" fmla="*/ 31 w 244"/>
                <a:gd name="T99" fmla="*/ 123 h 200"/>
                <a:gd name="T100" fmla="*/ 64 w 244"/>
                <a:gd name="T101" fmla="*/ 90 h 200"/>
                <a:gd name="T102" fmla="*/ 73 w 244"/>
                <a:gd name="T103" fmla="*/ 91 h 200"/>
                <a:gd name="T104" fmla="*/ 67 w 244"/>
                <a:gd name="T105" fmla="*/ 116 h 200"/>
                <a:gd name="T106" fmla="*/ 74 w 244"/>
                <a:gd name="T107" fmla="*/ 200 h 200"/>
                <a:gd name="T108" fmla="*/ 170 w 244"/>
                <a:gd name="T109" fmla="*/ 200 h 200"/>
                <a:gd name="T110" fmla="*/ 170 w 244"/>
                <a:gd name="T111" fmla="*/ 116 h 200"/>
                <a:gd name="T112" fmla="*/ 122 w 244"/>
                <a:gd name="T113" fmla="*/ 69 h 200"/>
                <a:gd name="T114" fmla="*/ 74 w 244"/>
                <a:gd name="T115" fmla="*/ 116 h 200"/>
                <a:gd name="T116" fmla="*/ 74 w 244"/>
                <a:gd name="T117" fmla="*/ 20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44" h="200">
                  <a:moveTo>
                    <a:pt x="221" y="66"/>
                  </a:moveTo>
                  <a:cubicBezTo>
                    <a:pt x="214" y="66"/>
                    <a:pt x="207" y="72"/>
                    <a:pt x="207" y="80"/>
                  </a:cubicBezTo>
                  <a:cubicBezTo>
                    <a:pt x="207" y="87"/>
                    <a:pt x="214" y="93"/>
                    <a:pt x="221" y="93"/>
                  </a:cubicBezTo>
                  <a:cubicBezTo>
                    <a:pt x="229" y="93"/>
                    <a:pt x="235" y="87"/>
                    <a:pt x="235" y="80"/>
                  </a:cubicBezTo>
                  <a:cubicBezTo>
                    <a:pt x="235" y="72"/>
                    <a:pt x="229" y="66"/>
                    <a:pt x="221" y="66"/>
                  </a:cubicBezTo>
                  <a:close/>
                  <a:moveTo>
                    <a:pt x="23" y="66"/>
                  </a:moveTo>
                  <a:cubicBezTo>
                    <a:pt x="15" y="66"/>
                    <a:pt x="9" y="72"/>
                    <a:pt x="9" y="80"/>
                  </a:cubicBezTo>
                  <a:cubicBezTo>
                    <a:pt x="9" y="87"/>
                    <a:pt x="15" y="93"/>
                    <a:pt x="23" y="93"/>
                  </a:cubicBezTo>
                  <a:cubicBezTo>
                    <a:pt x="31" y="93"/>
                    <a:pt x="37" y="87"/>
                    <a:pt x="37" y="80"/>
                  </a:cubicBezTo>
                  <a:cubicBezTo>
                    <a:pt x="37" y="72"/>
                    <a:pt x="31" y="66"/>
                    <a:pt x="23" y="66"/>
                  </a:cubicBezTo>
                  <a:close/>
                  <a:moveTo>
                    <a:pt x="180" y="41"/>
                  </a:moveTo>
                  <a:cubicBezTo>
                    <a:pt x="169" y="41"/>
                    <a:pt x="160" y="50"/>
                    <a:pt x="160" y="61"/>
                  </a:cubicBezTo>
                  <a:cubicBezTo>
                    <a:pt x="160" y="73"/>
                    <a:pt x="169" y="82"/>
                    <a:pt x="180" y="82"/>
                  </a:cubicBezTo>
                  <a:cubicBezTo>
                    <a:pt x="191" y="82"/>
                    <a:pt x="201" y="73"/>
                    <a:pt x="201" y="61"/>
                  </a:cubicBezTo>
                  <a:cubicBezTo>
                    <a:pt x="201" y="50"/>
                    <a:pt x="191" y="41"/>
                    <a:pt x="180" y="41"/>
                  </a:cubicBezTo>
                  <a:close/>
                  <a:moveTo>
                    <a:pt x="244" y="166"/>
                  </a:moveTo>
                  <a:cubicBezTo>
                    <a:pt x="220" y="166"/>
                    <a:pt x="220" y="166"/>
                    <a:pt x="220" y="166"/>
                  </a:cubicBezTo>
                  <a:cubicBezTo>
                    <a:pt x="220" y="123"/>
                    <a:pt x="220" y="123"/>
                    <a:pt x="220" y="123"/>
                  </a:cubicBezTo>
                  <a:cubicBezTo>
                    <a:pt x="220" y="115"/>
                    <a:pt x="218" y="108"/>
                    <a:pt x="215" y="102"/>
                  </a:cubicBezTo>
                  <a:cubicBezTo>
                    <a:pt x="217" y="102"/>
                    <a:pt x="219" y="101"/>
                    <a:pt x="221" y="101"/>
                  </a:cubicBezTo>
                  <a:cubicBezTo>
                    <a:pt x="234" y="101"/>
                    <a:pt x="244" y="111"/>
                    <a:pt x="244" y="124"/>
                  </a:cubicBezTo>
                  <a:lnTo>
                    <a:pt x="244" y="166"/>
                  </a:lnTo>
                  <a:close/>
                  <a:moveTo>
                    <a:pt x="64" y="41"/>
                  </a:moveTo>
                  <a:cubicBezTo>
                    <a:pt x="53" y="41"/>
                    <a:pt x="43" y="50"/>
                    <a:pt x="43" y="61"/>
                  </a:cubicBezTo>
                  <a:cubicBezTo>
                    <a:pt x="43" y="73"/>
                    <a:pt x="53" y="82"/>
                    <a:pt x="64" y="82"/>
                  </a:cubicBezTo>
                  <a:cubicBezTo>
                    <a:pt x="75" y="82"/>
                    <a:pt x="84" y="73"/>
                    <a:pt x="84" y="61"/>
                  </a:cubicBezTo>
                  <a:cubicBezTo>
                    <a:pt x="84" y="50"/>
                    <a:pt x="75" y="41"/>
                    <a:pt x="64" y="41"/>
                  </a:cubicBezTo>
                  <a:close/>
                  <a:moveTo>
                    <a:pt x="23" y="101"/>
                  </a:moveTo>
                  <a:cubicBezTo>
                    <a:pt x="25" y="101"/>
                    <a:pt x="27" y="102"/>
                    <a:pt x="29" y="102"/>
                  </a:cubicBezTo>
                  <a:cubicBezTo>
                    <a:pt x="26" y="108"/>
                    <a:pt x="24" y="115"/>
                    <a:pt x="24" y="123"/>
                  </a:cubicBezTo>
                  <a:cubicBezTo>
                    <a:pt x="24" y="166"/>
                    <a:pt x="24" y="166"/>
                    <a:pt x="24" y="166"/>
                  </a:cubicBezTo>
                  <a:cubicBezTo>
                    <a:pt x="0" y="166"/>
                    <a:pt x="0" y="166"/>
                    <a:pt x="0" y="166"/>
                  </a:cubicBezTo>
                  <a:cubicBezTo>
                    <a:pt x="0" y="124"/>
                    <a:pt x="0" y="124"/>
                    <a:pt x="0" y="124"/>
                  </a:cubicBezTo>
                  <a:cubicBezTo>
                    <a:pt x="0" y="111"/>
                    <a:pt x="11" y="101"/>
                    <a:pt x="23" y="101"/>
                  </a:cubicBezTo>
                  <a:close/>
                  <a:moveTo>
                    <a:pt x="122" y="0"/>
                  </a:moveTo>
                  <a:cubicBezTo>
                    <a:pt x="105" y="0"/>
                    <a:pt x="92" y="13"/>
                    <a:pt x="92" y="30"/>
                  </a:cubicBezTo>
                  <a:cubicBezTo>
                    <a:pt x="92" y="47"/>
                    <a:pt x="105" y="60"/>
                    <a:pt x="122" y="60"/>
                  </a:cubicBezTo>
                  <a:cubicBezTo>
                    <a:pt x="139" y="60"/>
                    <a:pt x="152" y="47"/>
                    <a:pt x="152" y="30"/>
                  </a:cubicBezTo>
                  <a:cubicBezTo>
                    <a:pt x="152" y="13"/>
                    <a:pt x="139" y="0"/>
                    <a:pt x="122" y="0"/>
                  </a:cubicBezTo>
                  <a:close/>
                  <a:moveTo>
                    <a:pt x="213" y="182"/>
                  </a:moveTo>
                  <a:cubicBezTo>
                    <a:pt x="177" y="182"/>
                    <a:pt x="177" y="182"/>
                    <a:pt x="177" y="182"/>
                  </a:cubicBezTo>
                  <a:cubicBezTo>
                    <a:pt x="177" y="116"/>
                    <a:pt x="177" y="116"/>
                    <a:pt x="177" y="116"/>
                  </a:cubicBezTo>
                  <a:cubicBezTo>
                    <a:pt x="177" y="107"/>
                    <a:pt x="175" y="99"/>
                    <a:pt x="171" y="91"/>
                  </a:cubicBezTo>
                  <a:cubicBezTo>
                    <a:pt x="174" y="90"/>
                    <a:pt x="177" y="90"/>
                    <a:pt x="180" y="90"/>
                  </a:cubicBezTo>
                  <a:cubicBezTo>
                    <a:pt x="198" y="90"/>
                    <a:pt x="213" y="104"/>
                    <a:pt x="213" y="123"/>
                  </a:cubicBezTo>
                  <a:lnTo>
                    <a:pt x="213" y="182"/>
                  </a:lnTo>
                  <a:close/>
                  <a:moveTo>
                    <a:pt x="67" y="116"/>
                  </a:moveTo>
                  <a:cubicBezTo>
                    <a:pt x="67" y="182"/>
                    <a:pt x="67" y="182"/>
                    <a:pt x="67" y="182"/>
                  </a:cubicBezTo>
                  <a:cubicBezTo>
                    <a:pt x="31" y="182"/>
                    <a:pt x="31" y="182"/>
                    <a:pt x="31" y="182"/>
                  </a:cubicBezTo>
                  <a:cubicBezTo>
                    <a:pt x="31" y="123"/>
                    <a:pt x="31" y="123"/>
                    <a:pt x="31" y="123"/>
                  </a:cubicBezTo>
                  <a:cubicBezTo>
                    <a:pt x="31" y="104"/>
                    <a:pt x="46" y="90"/>
                    <a:pt x="64" y="90"/>
                  </a:cubicBezTo>
                  <a:cubicBezTo>
                    <a:pt x="67" y="90"/>
                    <a:pt x="70" y="90"/>
                    <a:pt x="73" y="91"/>
                  </a:cubicBezTo>
                  <a:cubicBezTo>
                    <a:pt x="69" y="99"/>
                    <a:pt x="67" y="107"/>
                    <a:pt x="67" y="116"/>
                  </a:cubicBezTo>
                  <a:close/>
                  <a:moveTo>
                    <a:pt x="74" y="200"/>
                  </a:moveTo>
                  <a:cubicBezTo>
                    <a:pt x="170" y="200"/>
                    <a:pt x="170" y="200"/>
                    <a:pt x="170" y="200"/>
                  </a:cubicBezTo>
                  <a:cubicBezTo>
                    <a:pt x="170" y="116"/>
                    <a:pt x="170" y="116"/>
                    <a:pt x="170" y="116"/>
                  </a:cubicBezTo>
                  <a:cubicBezTo>
                    <a:pt x="170" y="90"/>
                    <a:pt x="148" y="69"/>
                    <a:pt x="122" y="69"/>
                  </a:cubicBezTo>
                  <a:cubicBezTo>
                    <a:pt x="96" y="69"/>
                    <a:pt x="74" y="90"/>
                    <a:pt x="74" y="116"/>
                  </a:cubicBezTo>
                  <a:lnTo>
                    <a:pt x="74" y="200"/>
                  </a:lnTo>
                  <a:close/>
                </a:path>
              </a:pathLst>
            </a:custGeom>
            <a:solidFill>
              <a:schemeClr val="bg1"/>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lumMod val="75000"/>
                    <a:lumOff val="25000"/>
                  </a:schemeClr>
                </a:solidFill>
              </a:endParaRPr>
            </a:p>
          </p:txBody>
        </p:sp>
      </p:grpSp>
      <p:grpSp>
        <p:nvGrpSpPr>
          <p:cNvPr id="14" name="组合 13"/>
          <p:cNvGrpSpPr/>
          <p:nvPr/>
        </p:nvGrpSpPr>
        <p:grpSpPr>
          <a:xfrm>
            <a:off x="977900" y="4815205"/>
            <a:ext cx="676910" cy="676910"/>
            <a:chOff x="816774" y="4776910"/>
            <a:chExt cx="759650" cy="759649"/>
          </a:xfrm>
          <a:solidFill>
            <a:srgbClr val="578B18"/>
          </a:solidFill>
        </p:grpSpPr>
        <p:sp>
          <p:nvSpPr>
            <p:cNvPr id="28" name="椭圆 27"/>
            <p:cNvSpPr/>
            <p:nvPr/>
          </p:nvSpPr>
          <p:spPr>
            <a:xfrm>
              <a:off x="816774" y="4776910"/>
              <a:ext cx="759650" cy="759649"/>
            </a:xfrm>
            <a:prstGeom prst="ellipse">
              <a:avLst/>
            </a:prstGeom>
            <a:solidFill>
              <a:srgbClr val="83C2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75000"/>
                    <a:lumOff val="25000"/>
                  </a:schemeClr>
                </a:solidFill>
              </a:endParaRPr>
            </a:p>
          </p:txBody>
        </p:sp>
        <p:grpSp>
          <p:nvGrpSpPr>
            <p:cNvPr id="29" name="组合 28"/>
            <p:cNvGrpSpPr/>
            <p:nvPr/>
          </p:nvGrpSpPr>
          <p:grpSpPr>
            <a:xfrm>
              <a:off x="927948" y="4902209"/>
              <a:ext cx="469371" cy="442728"/>
              <a:chOff x="244475" y="2743200"/>
              <a:chExt cx="727075" cy="685800"/>
            </a:xfrm>
            <a:grpFill/>
          </p:grpSpPr>
          <p:sp>
            <p:nvSpPr>
              <p:cNvPr id="30" name="Freeform 15"/>
              <p:cNvSpPr>
                <a:spLocks noEditPoints="1"/>
              </p:cNvSpPr>
              <p:nvPr/>
            </p:nvSpPr>
            <p:spPr bwMode="auto">
              <a:xfrm>
                <a:off x="244475" y="3013075"/>
                <a:ext cx="204788" cy="415925"/>
              </a:xfrm>
              <a:custGeom>
                <a:avLst/>
                <a:gdLst>
                  <a:gd name="T0" fmla="*/ 41 w 54"/>
                  <a:gd name="T1" fmla="*/ 13 h 109"/>
                  <a:gd name="T2" fmla="*/ 41 w 54"/>
                  <a:gd name="T3" fmla="*/ 47 h 109"/>
                  <a:gd name="T4" fmla="*/ 13 w 54"/>
                  <a:gd name="T5" fmla="*/ 47 h 109"/>
                  <a:gd name="T6" fmla="*/ 13 w 54"/>
                  <a:gd name="T7" fmla="*/ 13 h 109"/>
                  <a:gd name="T8" fmla="*/ 41 w 54"/>
                  <a:gd name="T9" fmla="*/ 13 h 109"/>
                  <a:gd name="T10" fmla="*/ 50 w 54"/>
                  <a:gd name="T11" fmla="*/ 0 h 109"/>
                  <a:gd name="T12" fmla="*/ 4 w 54"/>
                  <a:gd name="T13" fmla="*/ 0 h 109"/>
                  <a:gd name="T14" fmla="*/ 0 w 54"/>
                  <a:gd name="T15" fmla="*/ 5 h 109"/>
                  <a:gd name="T16" fmla="*/ 0 w 54"/>
                  <a:gd name="T17" fmla="*/ 105 h 109"/>
                  <a:gd name="T18" fmla="*/ 4 w 54"/>
                  <a:gd name="T19" fmla="*/ 109 h 109"/>
                  <a:gd name="T20" fmla="*/ 50 w 54"/>
                  <a:gd name="T21" fmla="*/ 109 h 109"/>
                  <a:gd name="T22" fmla="*/ 54 w 54"/>
                  <a:gd name="T23" fmla="*/ 105 h 109"/>
                  <a:gd name="T24" fmla="*/ 54 w 54"/>
                  <a:gd name="T25" fmla="*/ 5 h 109"/>
                  <a:gd name="T26" fmla="*/ 50 w 54"/>
                  <a:gd name="T27"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 h="109">
                    <a:moveTo>
                      <a:pt x="41" y="13"/>
                    </a:moveTo>
                    <a:cubicBezTo>
                      <a:pt x="41" y="47"/>
                      <a:pt x="41" y="47"/>
                      <a:pt x="41" y="47"/>
                    </a:cubicBezTo>
                    <a:cubicBezTo>
                      <a:pt x="13" y="47"/>
                      <a:pt x="13" y="47"/>
                      <a:pt x="13" y="47"/>
                    </a:cubicBezTo>
                    <a:cubicBezTo>
                      <a:pt x="13" y="13"/>
                      <a:pt x="13" y="13"/>
                      <a:pt x="13" y="13"/>
                    </a:cubicBezTo>
                    <a:cubicBezTo>
                      <a:pt x="41" y="13"/>
                      <a:pt x="41" y="13"/>
                      <a:pt x="41" y="13"/>
                    </a:cubicBezTo>
                    <a:moveTo>
                      <a:pt x="50" y="0"/>
                    </a:moveTo>
                    <a:cubicBezTo>
                      <a:pt x="4" y="0"/>
                      <a:pt x="4" y="0"/>
                      <a:pt x="4" y="0"/>
                    </a:cubicBezTo>
                    <a:cubicBezTo>
                      <a:pt x="2" y="0"/>
                      <a:pt x="0" y="2"/>
                      <a:pt x="0" y="5"/>
                    </a:cubicBezTo>
                    <a:cubicBezTo>
                      <a:pt x="0" y="105"/>
                      <a:pt x="0" y="105"/>
                      <a:pt x="0" y="105"/>
                    </a:cubicBezTo>
                    <a:cubicBezTo>
                      <a:pt x="0" y="107"/>
                      <a:pt x="2" y="109"/>
                      <a:pt x="4" y="109"/>
                    </a:cubicBezTo>
                    <a:cubicBezTo>
                      <a:pt x="50" y="109"/>
                      <a:pt x="50" y="109"/>
                      <a:pt x="50" y="109"/>
                    </a:cubicBezTo>
                    <a:cubicBezTo>
                      <a:pt x="52" y="109"/>
                      <a:pt x="54" y="107"/>
                      <a:pt x="54" y="105"/>
                    </a:cubicBezTo>
                    <a:cubicBezTo>
                      <a:pt x="54" y="5"/>
                      <a:pt x="54" y="5"/>
                      <a:pt x="54" y="5"/>
                    </a:cubicBezTo>
                    <a:cubicBezTo>
                      <a:pt x="54" y="2"/>
                      <a:pt x="52" y="0"/>
                      <a:pt x="50" y="0"/>
                    </a:cubicBezTo>
                    <a:close/>
                  </a:path>
                </a:pathLst>
              </a:custGeom>
              <a:solidFill>
                <a:schemeClr val="bg1"/>
              </a:solidFill>
              <a:ln>
                <a:solidFill>
                  <a:schemeClr val="bg1"/>
                </a:solid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lumMod val="75000"/>
                      <a:lumOff val="25000"/>
                    </a:schemeClr>
                  </a:solidFill>
                </a:endParaRPr>
              </a:p>
            </p:txBody>
          </p:sp>
          <p:sp>
            <p:nvSpPr>
              <p:cNvPr id="31" name="Freeform 16"/>
              <p:cNvSpPr>
                <a:spLocks noEditPoints="1"/>
              </p:cNvSpPr>
              <p:nvPr/>
            </p:nvSpPr>
            <p:spPr bwMode="auto">
              <a:xfrm>
                <a:off x="500063" y="2914650"/>
                <a:ext cx="207963" cy="514350"/>
              </a:xfrm>
              <a:custGeom>
                <a:avLst/>
                <a:gdLst>
                  <a:gd name="T0" fmla="*/ 42 w 55"/>
                  <a:gd name="T1" fmla="*/ 13 h 135"/>
                  <a:gd name="T2" fmla="*/ 42 w 55"/>
                  <a:gd name="T3" fmla="*/ 81 h 135"/>
                  <a:gd name="T4" fmla="*/ 13 w 55"/>
                  <a:gd name="T5" fmla="*/ 81 h 135"/>
                  <a:gd name="T6" fmla="*/ 13 w 55"/>
                  <a:gd name="T7" fmla="*/ 13 h 135"/>
                  <a:gd name="T8" fmla="*/ 42 w 55"/>
                  <a:gd name="T9" fmla="*/ 13 h 135"/>
                  <a:gd name="T10" fmla="*/ 51 w 55"/>
                  <a:gd name="T11" fmla="*/ 0 h 135"/>
                  <a:gd name="T12" fmla="*/ 5 w 55"/>
                  <a:gd name="T13" fmla="*/ 0 h 135"/>
                  <a:gd name="T14" fmla="*/ 0 w 55"/>
                  <a:gd name="T15" fmla="*/ 5 h 135"/>
                  <a:gd name="T16" fmla="*/ 0 w 55"/>
                  <a:gd name="T17" fmla="*/ 131 h 135"/>
                  <a:gd name="T18" fmla="*/ 5 w 55"/>
                  <a:gd name="T19" fmla="*/ 135 h 135"/>
                  <a:gd name="T20" fmla="*/ 51 w 55"/>
                  <a:gd name="T21" fmla="*/ 135 h 135"/>
                  <a:gd name="T22" fmla="*/ 55 w 55"/>
                  <a:gd name="T23" fmla="*/ 131 h 135"/>
                  <a:gd name="T24" fmla="*/ 55 w 55"/>
                  <a:gd name="T25" fmla="*/ 5 h 135"/>
                  <a:gd name="T26" fmla="*/ 51 w 55"/>
                  <a:gd name="T2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5" h="135">
                    <a:moveTo>
                      <a:pt x="42" y="13"/>
                    </a:moveTo>
                    <a:cubicBezTo>
                      <a:pt x="42" y="81"/>
                      <a:pt x="42" y="81"/>
                      <a:pt x="42" y="81"/>
                    </a:cubicBezTo>
                    <a:cubicBezTo>
                      <a:pt x="13" y="81"/>
                      <a:pt x="13" y="81"/>
                      <a:pt x="13" y="81"/>
                    </a:cubicBezTo>
                    <a:cubicBezTo>
                      <a:pt x="13" y="13"/>
                      <a:pt x="13" y="13"/>
                      <a:pt x="13" y="13"/>
                    </a:cubicBezTo>
                    <a:cubicBezTo>
                      <a:pt x="42" y="13"/>
                      <a:pt x="42" y="13"/>
                      <a:pt x="42" y="13"/>
                    </a:cubicBezTo>
                    <a:moveTo>
                      <a:pt x="51" y="0"/>
                    </a:moveTo>
                    <a:cubicBezTo>
                      <a:pt x="5" y="0"/>
                      <a:pt x="5" y="0"/>
                      <a:pt x="5" y="0"/>
                    </a:cubicBezTo>
                    <a:cubicBezTo>
                      <a:pt x="2" y="0"/>
                      <a:pt x="0" y="2"/>
                      <a:pt x="0" y="5"/>
                    </a:cubicBezTo>
                    <a:cubicBezTo>
                      <a:pt x="0" y="131"/>
                      <a:pt x="0" y="131"/>
                      <a:pt x="0" y="131"/>
                    </a:cubicBezTo>
                    <a:cubicBezTo>
                      <a:pt x="0" y="133"/>
                      <a:pt x="2" y="135"/>
                      <a:pt x="5" y="135"/>
                    </a:cubicBezTo>
                    <a:cubicBezTo>
                      <a:pt x="51" y="135"/>
                      <a:pt x="51" y="135"/>
                      <a:pt x="51" y="135"/>
                    </a:cubicBezTo>
                    <a:cubicBezTo>
                      <a:pt x="53" y="135"/>
                      <a:pt x="55" y="133"/>
                      <a:pt x="55" y="131"/>
                    </a:cubicBezTo>
                    <a:cubicBezTo>
                      <a:pt x="55" y="5"/>
                      <a:pt x="55" y="5"/>
                      <a:pt x="55" y="5"/>
                    </a:cubicBezTo>
                    <a:cubicBezTo>
                      <a:pt x="55" y="2"/>
                      <a:pt x="53" y="0"/>
                      <a:pt x="51" y="0"/>
                    </a:cubicBezTo>
                    <a:close/>
                  </a:path>
                </a:pathLst>
              </a:custGeom>
              <a:solidFill>
                <a:schemeClr val="bg1"/>
              </a:solidFill>
              <a:ln>
                <a:solidFill>
                  <a:schemeClr val="bg1"/>
                </a:solid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lumMod val="75000"/>
                      <a:lumOff val="25000"/>
                    </a:schemeClr>
                  </a:solidFill>
                </a:endParaRPr>
              </a:p>
            </p:txBody>
          </p:sp>
          <p:sp>
            <p:nvSpPr>
              <p:cNvPr id="32" name="Freeform 17"/>
              <p:cNvSpPr>
                <a:spLocks noEditPoints="1"/>
              </p:cNvSpPr>
              <p:nvPr/>
            </p:nvSpPr>
            <p:spPr bwMode="auto">
              <a:xfrm>
                <a:off x="762000" y="2743200"/>
                <a:ext cx="209550" cy="685800"/>
              </a:xfrm>
              <a:custGeom>
                <a:avLst/>
                <a:gdLst>
                  <a:gd name="T0" fmla="*/ 42 w 55"/>
                  <a:gd name="T1" fmla="*/ 13 h 180"/>
                  <a:gd name="T2" fmla="*/ 42 w 55"/>
                  <a:gd name="T3" fmla="*/ 96 h 180"/>
                  <a:gd name="T4" fmla="*/ 13 w 55"/>
                  <a:gd name="T5" fmla="*/ 96 h 180"/>
                  <a:gd name="T6" fmla="*/ 13 w 55"/>
                  <a:gd name="T7" fmla="*/ 13 h 180"/>
                  <a:gd name="T8" fmla="*/ 42 w 55"/>
                  <a:gd name="T9" fmla="*/ 13 h 180"/>
                  <a:gd name="T10" fmla="*/ 50 w 55"/>
                  <a:gd name="T11" fmla="*/ 0 h 180"/>
                  <a:gd name="T12" fmla="*/ 4 w 55"/>
                  <a:gd name="T13" fmla="*/ 0 h 180"/>
                  <a:gd name="T14" fmla="*/ 0 w 55"/>
                  <a:gd name="T15" fmla="*/ 4 h 180"/>
                  <a:gd name="T16" fmla="*/ 0 w 55"/>
                  <a:gd name="T17" fmla="*/ 176 h 180"/>
                  <a:gd name="T18" fmla="*/ 4 w 55"/>
                  <a:gd name="T19" fmla="*/ 180 h 180"/>
                  <a:gd name="T20" fmla="*/ 50 w 55"/>
                  <a:gd name="T21" fmla="*/ 180 h 180"/>
                  <a:gd name="T22" fmla="*/ 55 w 55"/>
                  <a:gd name="T23" fmla="*/ 176 h 180"/>
                  <a:gd name="T24" fmla="*/ 55 w 55"/>
                  <a:gd name="T25" fmla="*/ 4 h 180"/>
                  <a:gd name="T26" fmla="*/ 50 w 55"/>
                  <a:gd name="T27" fmla="*/ 0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5" h="180">
                    <a:moveTo>
                      <a:pt x="42" y="13"/>
                    </a:moveTo>
                    <a:cubicBezTo>
                      <a:pt x="42" y="96"/>
                      <a:pt x="42" y="96"/>
                      <a:pt x="42" y="96"/>
                    </a:cubicBezTo>
                    <a:cubicBezTo>
                      <a:pt x="13" y="96"/>
                      <a:pt x="13" y="96"/>
                      <a:pt x="13" y="96"/>
                    </a:cubicBezTo>
                    <a:cubicBezTo>
                      <a:pt x="13" y="13"/>
                      <a:pt x="13" y="13"/>
                      <a:pt x="13" y="13"/>
                    </a:cubicBezTo>
                    <a:cubicBezTo>
                      <a:pt x="42" y="13"/>
                      <a:pt x="42" y="13"/>
                      <a:pt x="42" y="13"/>
                    </a:cubicBezTo>
                    <a:moveTo>
                      <a:pt x="50" y="0"/>
                    </a:moveTo>
                    <a:cubicBezTo>
                      <a:pt x="4" y="0"/>
                      <a:pt x="4" y="0"/>
                      <a:pt x="4" y="0"/>
                    </a:cubicBezTo>
                    <a:cubicBezTo>
                      <a:pt x="2" y="0"/>
                      <a:pt x="0" y="2"/>
                      <a:pt x="0" y="4"/>
                    </a:cubicBezTo>
                    <a:cubicBezTo>
                      <a:pt x="0" y="176"/>
                      <a:pt x="0" y="176"/>
                      <a:pt x="0" y="176"/>
                    </a:cubicBezTo>
                    <a:cubicBezTo>
                      <a:pt x="0" y="178"/>
                      <a:pt x="2" y="180"/>
                      <a:pt x="4" y="180"/>
                    </a:cubicBezTo>
                    <a:cubicBezTo>
                      <a:pt x="50" y="180"/>
                      <a:pt x="50" y="180"/>
                      <a:pt x="50" y="180"/>
                    </a:cubicBezTo>
                    <a:cubicBezTo>
                      <a:pt x="53" y="180"/>
                      <a:pt x="55" y="178"/>
                      <a:pt x="55" y="176"/>
                    </a:cubicBezTo>
                    <a:cubicBezTo>
                      <a:pt x="55" y="4"/>
                      <a:pt x="55" y="4"/>
                      <a:pt x="55" y="4"/>
                    </a:cubicBezTo>
                    <a:cubicBezTo>
                      <a:pt x="55" y="2"/>
                      <a:pt x="53" y="0"/>
                      <a:pt x="50" y="0"/>
                    </a:cubicBezTo>
                    <a:close/>
                  </a:path>
                </a:pathLst>
              </a:custGeom>
              <a:solidFill>
                <a:schemeClr val="bg1"/>
              </a:solidFill>
              <a:ln>
                <a:solidFill>
                  <a:schemeClr val="bg1"/>
                </a:solid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lumMod val="75000"/>
                      <a:lumOff val="25000"/>
                    </a:schemeClr>
                  </a:solidFill>
                </a:endParaRPr>
              </a:p>
            </p:txBody>
          </p:sp>
        </p:grpSp>
      </p:grpSp>
      <p:grpSp>
        <p:nvGrpSpPr>
          <p:cNvPr id="5" name="组合 4"/>
          <p:cNvGrpSpPr/>
          <p:nvPr/>
        </p:nvGrpSpPr>
        <p:grpSpPr>
          <a:xfrm>
            <a:off x="1003300" y="3242310"/>
            <a:ext cx="676910" cy="676910"/>
            <a:chOff x="3424768" y="2961096"/>
            <a:chExt cx="759650" cy="759649"/>
          </a:xfrm>
        </p:grpSpPr>
        <p:sp>
          <p:nvSpPr>
            <p:cNvPr id="21" name="椭圆 20"/>
            <p:cNvSpPr/>
            <p:nvPr/>
          </p:nvSpPr>
          <p:spPr>
            <a:xfrm>
              <a:off x="3424768" y="2961096"/>
              <a:ext cx="759650" cy="759649"/>
            </a:xfrm>
            <a:prstGeom prst="ellipse">
              <a:avLst/>
            </a:prstGeom>
            <a:solidFill>
              <a:srgbClr val="2980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75000"/>
                    <a:lumOff val="25000"/>
                  </a:schemeClr>
                </a:solidFill>
              </a:endParaRPr>
            </a:p>
          </p:txBody>
        </p:sp>
        <p:grpSp>
          <p:nvGrpSpPr>
            <p:cNvPr id="22" name="组合 21"/>
            <p:cNvGrpSpPr/>
            <p:nvPr/>
          </p:nvGrpSpPr>
          <p:grpSpPr>
            <a:xfrm>
              <a:off x="3602043" y="3071238"/>
              <a:ext cx="405347" cy="482677"/>
              <a:chOff x="10787673" y="2508217"/>
              <a:chExt cx="478426" cy="569698"/>
            </a:xfrm>
            <a:solidFill>
              <a:schemeClr val="bg1">
                <a:lumMod val="95000"/>
              </a:schemeClr>
            </a:solidFill>
          </p:grpSpPr>
          <p:sp>
            <p:nvSpPr>
              <p:cNvPr id="23" name="Freeform 25"/>
              <p:cNvSpPr>
                <a:spLocks noEditPoints="1"/>
              </p:cNvSpPr>
              <p:nvPr/>
            </p:nvSpPr>
            <p:spPr bwMode="auto">
              <a:xfrm>
                <a:off x="10787673" y="2508217"/>
                <a:ext cx="478426" cy="569698"/>
              </a:xfrm>
              <a:custGeom>
                <a:avLst/>
                <a:gdLst>
                  <a:gd name="T0" fmla="*/ 145 w 156"/>
                  <a:gd name="T1" fmla="*/ 22 h 178"/>
                  <a:gd name="T2" fmla="*/ 134 w 156"/>
                  <a:gd name="T3" fmla="*/ 22 h 178"/>
                  <a:gd name="T4" fmla="*/ 134 w 156"/>
                  <a:gd name="T5" fmla="*/ 11 h 178"/>
                  <a:gd name="T6" fmla="*/ 123 w 156"/>
                  <a:gd name="T7" fmla="*/ 0 h 178"/>
                  <a:gd name="T8" fmla="*/ 11 w 156"/>
                  <a:gd name="T9" fmla="*/ 0 h 178"/>
                  <a:gd name="T10" fmla="*/ 0 w 156"/>
                  <a:gd name="T11" fmla="*/ 11 h 178"/>
                  <a:gd name="T12" fmla="*/ 0 w 156"/>
                  <a:gd name="T13" fmla="*/ 145 h 178"/>
                  <a:gd name="T14" fmla="*/ 11 w 156"/>
                  <a:gd name="T15" fmla="*/ 156 h 178"/>
                  <a:gd name="T16" fmla="*/ 22 w 156"/>
                  <a:gd name="T17" fmla="*/ 156 h 178"/>
                  <a:gd name="T18" fmla="*/ 22 w 156"/>
                  <a:gd name="T19" fmla="*/ 167 h 178"/>
                  <a:gd name="T20" fmla="*/ 33 w 156"/>
                  <a:gd name="T21" fmla="*/ 178 h 178"/>
                  <a:gd name="T22" fmla="*/ 145 w 156"/>
                  <a:gd name="T23" fmla="*/ 178 h 178"/>
                  <a:gd name="T24" fmla="*/ 156 w 156"/>
                  <a:gd name="T25" fmla="*/ 167 h 178"/>
                  <a:gd name="T26" fmla="*/ 156 w 156"/>
                  <a:gd name="T27" fmla="*/ 33 h 178"/>
                  <a:gd name="T28" fmla="*/ 145 w 156"/>
                  <a:gd name="T29" fmla="*/ 22 h 178"/>
                  <a:gd name="T30" fmla="*/ 11 w 156"/>
                  <a:gd name="T31" fmla="*/ 145 h 178"/>
                  <a:gd name="T32" fmla="*/ 11 w 156"/>
                  <a:gd name="T33" fmla="*/ 11 h 178"/>
                  <a:gd name="T34" fmla="*/ 123 w 156"/>
                  <a:gd name="T35" fmla="*/ 11 h 178"/>
                  <a:gd name="T36" fmla="*/ 123 w 156"/>
                  <a:gd name="T37" fmla="*/ 145 h 178"/>
                  <a:gd name="T38" fmla="*/ 11 w 156"/>
                  <a:gd name="T39" fmla="*/ 145 h 178"/>
                  <a:gd name="T40" fmla="*/ 145 w 156"/>
                  <a:gd name="T41" fmla="*/ 167 h 178"/>
                  <a:gd name="T42" fmla="*/ 33 w 156"/>
                  <a:gd name="T43" fmla="*/ 167 h 178"/>
                  <a:gd name="T44" fmla="*/ 33 w 156"/>
                  <a:gd name="T45" fmla="*/ 156 h 178"/>
                  <a:gd name="T46" fmla="*/ 123 w 156"/>
                  <a:gd name="T47" fmla="*/ 156 h 178"/>
                  <a:gd name="T48" fmla="*/ 134 w 156"/>
                  <a:gd name="T49" fmla="*/ 145 h 178"/>
                  <a:gd name="T50" fmla="*/ 134 w 156"/>
                  <a:gd name="T51" fmla="*/ 33 h 178"/>
                  <a:gd name="T52" fmla="*/ 145 w 156"/>
                  <a:gd name="T53" fmla="*/ 33 h 178"/>
                  <a:gd name="T54" fmla="*/ 145 w 156"/>
                  <a:gd name="T55" fmla="*/ 167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56" h="178">
                    <a:moveTo>
                      <a:pt x="145" y="22"/>
                    </a:moveTo>
                    <a:cubicBezTo>
                      <a:pt x="134" y="22"/>
                      <a:pt x="134" y="22"/>
                      <a:pt x="134" y="22"/>
                    </a:cubicBezTo>
                    <a:cubicBezTo>
                      <a:pt x="134" y="11"/>
                      <a:pt x="134" y="11"/>
                      <a:pt x="134" y="11"/>
                    </a:cubicBezTo>
                    <a:cubicBezTo>
                      <a:pt x="134" y="5"/>
                      <a:pt x="129" y="0"/>
                      <a:pt x="123" y="0"/>
                    </a:cubicBezTo>
                    <a:cubicBezTo>
                      <a:pt x="11" y="0"/>
                      <a:pt x="11" y="0"/>
                      <a:pt x="11" y="0"/>
                    </a:cubicBezTo>
                    <a:cubicBezTo>
                      <a:pt x="5" y="0"/>
                      <a:pt x="0" y="5"/>
                      <a:pt x="0" y="11"/>
                    </a:cubicBezTo>
                    <a:cubicBezTo>
                      <a:pt x="0" y="145"/>
                      <a:pt x="0" y="145"/>
                      <a:pt x="0" y="145"/>
                    </a:cubicBezTo>
                    <a:cubicBezTo>
                      <a:pt x="0" y="151"/>
                      <a:pt x="5" y="156"/>
                      <a:pt x="11" y="156"/>
                    </a:cubicBezTo>
                    <a:cubicBezTo>
                      <a:pt x="22" y="156"/>
                      <a:pt x="22" y="156"/>
                      <a:pt x="22" y="156"/>
                    </a:cubicBezTo>
                    <a:cubicBezTo>
                      <a:pt x="22" y="167"/>
                      <a:pt x="22" y="167"/>
                      <a:pt x="22" y="167"/>
                    </a:cubicBezTo>
                    <a:cubicBezTo>
                      <a:pt x="22" y="173"/>
                      <a:pt x="27" y="178"/>
                      <a:pt x="33" y="178"/>
                    </a:cubicBezTo>
                    <a:cubicBezTo>
                      <a:pt x="145" y="178"/>
                      <a:pt x="145" y="178"/>
                      <a:pt x="145" y="178"/>
                    </a:cubicBezTo>
                    <a:cubicBezTo>
                      <a:pt x="151" y="178"/>
                      <a:pt x="156" y="173"/>
                      <a:pt x="156" y="167"/>
                    </a:cubicBezTo>
                    <a:cubicBezTo>
                      <a:pt x="156" y="33"/>
                      <a:pt x="156" y="33"/>
                      <a:pt x="156" y="33"/>
                    </a:cubicBezTo>
                    <a:cubicBezTo>
                      <a:pt x="156" y="27"/>
                      <a:pt x="151" y="22"/>
                      <a:pt x="145" y="22"/>
                    </a:cubicBezTo>
                    <a:close/>
                    <a:moveTo>
                      <a:pt x="11" y="145"/>
                    </a:moveTo>
                    <a:cubicBezTo>
                      <a:pt x="11" y="11"/>
                      <a:pt x="11" y="11"/>
                      <a:pt x="11" y="11"/>
                    </a:cubicBezTo>
                    <a:cubicBezTo>
                      <a:pt x="123" y="11"/>
                      <a:pt x="123" y="11"/>
                      <a:pt x="123" y="11"/>
                    </a:cubicBezTo>
                    <a:cubicBezTo>
                      <a:pt x="123" y="145"/>
                      <a:pt x="123" y="145"/>
                      <a:pt x="123" y="145"/>
                    </a:cubicBezTo>
                    <a:lnTo>
                      <a:pt x="11" y="145"/>
                    </a:lnTo>
                    <a:close/>
                    <a:moveTo>
                      <a:pt x="145" y="167"/>
                    </a:moveTo>
                    <a:cubicBezTo>
                      <a:pt x="33" y="167"/>
                      <a:pt x="33" y="167"/>
                      <a:pt x="33" y="167"/>
                    </a:cubicBezTo>
                    <a:cubicBezTo>
                      <a:pt x="33" y="156"/>
                      <a:pt x="33" y="156"/>
                      <a:pt x="33" y="156"/>
                    </a:cubicBezTo>
                    <a:cubicBezTo>
                      <a:pt x="123" y="156"/>
                      <a:pt x="123" y="156"/>
                      <a:pt x="123" y="156"/>
                    </a:cubicBezTo>
                    <a:cubicBezTo>
                      <a:pt x="129" y="156"/>
                      <a:pt x="134" y="151"/>
                      <a:pt x="134" y="145"/>
                    </a:cubicBezTo>
                    <a:cubicBezTo>
                      <a:pt x="134" y="33"/>
                      <a:pt x="134" y="33"/>
                      <a:pt x="134" y="33"/>
                    </a:cubicBezTo>
                    <a:cubicBezTo>
                      <a:pt x="145" y="33"/>
                      <a:pt x="145" y="33"/>
                      <a:pt x="145" y="33"/>
                    </a:cubicBezTo>
                    <a:lnTo>
                      <a:pt x="145" y="167"/>
                    </a:lnTo>
                    <a:close/>
                  </a:path>
                </a:pathLst>
              </a:custGeom>
              <a:solidFill>
                <a:schemeClr val="bg1"/>
              </a:solidFill>
              <a:ln>
                <a:solidFill>
                  <a:schemeClr val="bg1"/>
                </a:solid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lumMod val="75000"/>
                      <a:lumOff val="25000"/>
                    </a:schemeClr>
                  </a:solidFill>
                </a:endParaRPr>
              </a:p>
            </p:txBody>
          </p:sp>
          <p:sp>
            <p:nvSpPr>
              <p:cNvPr id="24" name="Freeform 26"/>
              <p:cNvSpPr/>
              <p:nvPr/>
            </p:nvSpPr>
            <p:spPr bwMode="auto">
              <a:xfrm>
                <a:off x="10925460" y="2614454"/>
                <a:ext cx="205404" cy="34527"/>
              </a:xfrm>
              <a:custGeom>
                <a:avLst/>
                <a:gdLst>
                  <a:gd name="T0" fmla="*/ 61 w 67"/>
                  <a:gd name="T1" fmla="*/ 0 h 11"/>
                  <a:gd name="T2" fmla="*/ 5 w 67"/>
                  <a:gd name="T3" fmla="*/ 0 h 11"/>
                  <a:gd name="T4" fmla="*/ 0 w 67"/>
                  <a:gd name="T5" fmla="*/ 6 h 11"/>
                  <a:gd name="T6" fmla="*/ 5 w 67"/>
                  <a:gd name="T7" fmla="*/ 11 h 11"/>
                  <a:gd name="T8" fmla="*/ 61 w 67"/>
                  <a:gd name="T9" fmla="*/ 11 h 11"/>
                  <a:gd name="T10" fmla="*/ 67 w 67"/>
                  <a:gd name="T11" fmla="*/ 6 h 11"/>
                  <a:gd name="T12" fmla="*/ 61 w 67"/>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67" h="11">
                    <a:moveTo>
                      <a:pt x="61" y="0"/>
                    </a:moveTo>
                    <a:cubicBezTo>
                      <a:pt x="5" y="0"/>
                      <a:pt x="5" y="0"/>
                      <a:pt x="5" y="0"/>
                    </a:cubicBezTo>
                    <a:cubicBezTo>
                      <a:pt x="2" y="0"/>
                      <a:pt x="0" y="3"/>
                      <a:pt x="0" y="6"/>
                    </a:cubicBezTo>
                    <a:cubicBezTo>
                      <a:pt x="0" y="9"/>
                      <a:pt x="2" y="11"/>
                      <a:pt x="5" y="11"/>
                    </a:cubicBezTo>
                    <a:cubicBezTo>
                      <a:pt x="61" y="11"/>
                      <a:pt x="61" y="11"/>
                      <a:pt x="61" y="11"/>
                    </a:cubicBezTo>
                    <a:cubicBezTo>
                      <a:pt x="64" y="11"/>
                      <a:pt x="67" y="9"/>
                      <a:pt x="67" y="6"/>
                    </a:cubicBezTo>
                    <a:cubicBezTo>
                      <a:pt x="67" y="3"/>
                      <a:pt x="64" y="0"/>
                      <a:pt x="61" y="0"/>
                    </a:cubicBezTo>
                    <a:close/>
                  </a:path>
                </a:pathLst>
              </a:custGeom>
              <a:solidFill>
                <a:schemeClr val="bg1"/>
              </a:solidFill>
              <a:ln>
                <a:solidFill>
                  <a:schemeClr val="bg1"/>
                </a:solid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lumMod val="75000"/>
                      <a:lumOff val="25000"/>
                    </a:schemeClr>
                  </a:solidFill>
                </a:endParaRPr>
              </a:p>
            </p:txBody>
          </p:sp>
          <p:sp>
            <p:nvSpPr>
              <p:cNvPr id="25" name="Freeform 27"/>
              <p:cNvSpPr/>
              <p:nvPr/>
            </p:nvSpPr>
            <p:spPr bwMode="auto">
              <a:xfrm>
                <a:off x="10854015" y="2723348"/>
                <a:ext cx="276849" cy="34527"/>
              </a:xfrm>
              <a:custGeom>
                <a:avLst/>
                <a:gdLst>
                  <a:gd name="T0" fmla="*/ 84 w 90"/>
                  <a:gd name="T1" fmla="*/ 0 h 11"/>
                  <a:gd name="T2" fmla="*/ 6 w 90"/>
                  <a:gd name="T3" fmla="*/ 0 h 11"/>
                  <a:gd name="T4" fmla="*/ 0 w 90"/>
                  <a:gd name="T5" fmla="*/ 5 h 11"/>
                  <a:gd name="T6" fmla="*/ 6 w 90"/>
                  <a:gd name="T7" fmla="*/ 11 h 11"/>
                  <a:gd name="T8" fmla="*/ 84 w 90"/>
                  <a:gd name="T9" fmla="*/ 11 h 11"/>
                  <a:gd name="T10" fmla="*/ 90 w 90"/>
                  <a:gd name="T11" fmla="*/ 5 h 11"/>
                  <a:gd name="T12" fmla="*/ 84 w 90"/>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90" h="11">
                    <a:moveTo>
                      <a:pt x="84" y="0"/>
                    </a:moveTo>
                    <a:cubicBezTo>
                      <a:pt x="6" y="0"/>
                      <a:pt x="6" y="0"/>
                      <a:pt x="6" y="0"/>
                    </a:cubicBezTo>
                    <a:cubicBezTo>
                      <a:pt x="3" y="0"/>
                      <a:pt x="0" y="2"/>
                      <a:pt x="0" y="5"/>
                    </a:cubicBezTo>
                    <a:cubicBezTo>
                      <a:pt x="0" y="8"/>
                      <a:pt x="3" y="11"/>
                      <a:pt x="6" y="11"/>
                    </a:cubicBezTo>
                    <a:cubicBezTo>
                      <a:pt x="84" y="11"/>
                      <a:pt x="84" y="11"/>
                      <a:pt x="84" y="11"/>
                    </a:cubicBezTo>
                    <a:cubicBezTo>
                      <a:pt x="87" y="11"/>
                      <a:pt x="90" y="8"/>
                      <a:pt x="90" y="5"/>
                    </a:cubicBezTo>
                    <a:cubicBezTo>
                      <a:pt x="90" y="2"/>
                      <a:pt x="87" y="0"/>
                      <a:pt x="84" y="0"/>
                    </a:cubicBezTo>
                    <a:close/>
                  </a:path>
                </a:pathLst>
              </a:custGeom>
              <a:solidFill>
                <a:schemeClr val="bg1"/>
              </a:solidFill>
              <a:ln>
                <a:solidFill>
                  <a:schemeClr val="bg1"/>
                </a:solid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lumMod val="75000"/>
                      <a:lumOff val="25000"/>
                    </a:schemeClr>
                  </a:solidFill>
                </a:endParaRPr>
              </a:p>
            </p:txBody>
          </p:sp>
          <p:sp>
            <p:nvSpPr>
              <p:cNvPr id="26" name="Freeform 28"/>
              <p:cNvSpPr/>
              <p:nvPr/>
            </p:nvSpPr>
            <p:spPr bwMode="auto">
              <a:xfrm>
                <a:off x="10854015" y="2793730"/>
                <a:ext cx="276849" cy="34527"/>
              </a:xfrm>
              <a:custGeom>
                <a:avLst/>
                <a:gdLst>
                  <a:gd name="T0" fmla="*/ 84 w 90"/>
                  <a:gd name="T1" fmla="*/ 0 h 11"/>
                  <a:gd name="T2" fmla="*/ 6 w 90"/>
                  <a:gd name="T3" fmla="*/ 0 h 11"/>
                  <a:gd name="T4" fmla="*/ 0 w 90"/>
                  <a:gd name="T5" fmla="*/ 6 h 11"/>
                  <a:gd name="T6" fmla="*/ 6 w 90"/>
                  <a:gd name="T7" fmla="*/ 11 h 11"/>
                  <a:gd name="T8" fmla="*/ 84 w 90"/>
                  <a:gd name="T9" fmla="*/ 11 h 11"/>
                  <a:gd name="T10" fmla="*/ 90 w 90"/>
                  <a:gd name="T11" fmla="*/ 6 h 11"/>
                  <a:gd name="T12" fmla="*/ 84 w 90"/>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90" h="11">
                    <a:moveTo>
                      <a:pt x="84" y="0"/>
                    </a:moveTo>
                    <a:cubicBezTo>
                      <a:pt x="6" y="0"/>
                      <a:pt x="6" y="0"/>
                      <a:pt x="6" y="0"/>
                    </a:cubicBezTo>
                    <a:cubicBezTo>
                      <a:pt x="3" y="0"/>
                      <a:pt x="0" y="3"/>
                      <a:pt x="0" y="6"/>
                    </a:cubicBezTo>
                    <a:cubicBezTo>
                      <a:pt x="0" y="9"/>
                      <a:pt x="3" y="11"/>
                      <a:pt x="6" y="11"/>
                    </a:cubicBezTo>
                    <a:cubicBezTo>
                      <a:pt x="84" y="11"/>
                      <a:pt x="84" y="11"/>
                      <a:pt x="84" y="11"/>
                    </a:cubicBezTo>
                    <a:cubicBezTo>
                      <a:pt x="87" y="11"/>
                      <a:pt x="90" y="9"/>
                      <a:pt x="90" y="6"/>
                    </a:cubicBezTo>
                    <a:cubicBezTo>
                      <a:pt x="90" y="3"/>
                      <a:pt x="87" y="0"/>
                      <a:pt x="84" y="0"/>
                    </a:cubicBezTo>
                    <a:close/>
                  </a:path>
                </a:pathLst>
              </a:custGeom>
              <a:solidFill>
                <a:schemeClr val="bg1"/>
              </a:solidFill>
              <a:ln>
                <a:solidFill>
                  <a:schemeClr val="bg1"/>
                </a:solid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lumMod val="75000"/>
                      <a:lumOff val="25000"/>
                    </a:schemeClr>
                  </a:solidFill>
                </a:endParaRPr>
              </a:p>
            </p:txBody>
          </p:sp>
          <p:sp>
            <p:nvSpPr>
              <p:cNvPr id="27" name="Freeform 29"/>
              <p:cNvSpPr/>
              <p:nvPr/>
            </p:nvSpPr>
            <p:spPr bwMode="auto">
              <a:xfrm>
                <a:off x="10854015" y="2862784"/>
                <a:ext cx="276849" cy="38511"/>
              </a:xfrm>
              <a:custGeom>
                <a:avLst/>
                <a:gdLst>
                  <a:gd name="T0" fmla="*/ 84 w 90"/>
                  <a:gd name="T1" fmla="*/ 0 h 12"/>
                  <a:gd name="T2" fmla="*/ 6 w 90"/>
                  <a:gd name="T3" fmla="*/ 0 h 12"/>
                  <a:gd name="T4" fmla="*/ 0 w 90"/>
                  <a:gd name="T5" fmla="*/ 6 h 12"/>
                  <a:gd name="T6" fmla="*/ 6 w 90"/>
                  <a:gd name="T7" fmla="*/ 12 h 12"/>
                  <a:gd name="T8" fmla="*/ 84 w 90"/>
                  <a:gd name="T9" fmla="*/ 12 h 12"/>
                  <a:gd name="T10" fmla="*/ 90 w 90"/>
                  <a:gd name="T11" fmla="*/ 6 h 12"/>
                  <a:gd name="T12" fmla="*/ 84 w 90"/>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90" h="12">
                    <a:moveTo>
                      <a:pt x="84" y="0"/>
                    </a:moveTo>
                    <a:cubicBezTo>
                      <a:pt x="6" y="0"/>
                      <a:pt x="6" y="0"/>
                      <a:pt x="6" y="0"/>
                    </a:cubicBezTo>
                    <a:cubicBezTo>
                      <a:pt x="3" y="0"/>
                      <a:pt x="0" y="3"/>
                      <a:pt x="0" y="6"/>
                    </a:cubicBezTo>
                    <a:cubicBezTo>
                      <a:pt x="0" y="9"/>
                      <a:pt x="3" y="12"/>
                      <a:pt x="6" y="12"/>
                    </a:cubicBezTo>
                    <a:cubicBezTo>
                      <a:pt x="84" y="12"/>
                      <a:pt x="84" y="12"/>
                      <a:pt x="84" y="12"/>
                    </a:cubicBezTo>
                    <a:cubicBezTo>
                      <a:pt x="87" y="12"/>
                      <a:pt x="90" y="9"/>
                      <a:pt x="90" y="6"/>
                    </a:cubicBezTo>
                    <a:cubicBezTo>
                      <a:pt x="90" y="3"/>
                      <a:pt x="87" y="0"/>
                      <a:pt x="84" y="0"/>
                    </a:cubicBezTo>
                    <a:close/>
                  </a:path>
                </a:pathLst>
              </a:custGeom>
              <a:solidFill>
                <a:schemeClr val="bg1"/>
              </a:solidFill>
              <a:ln>
                <a:solidFill>
                  <a:schemeClr val="bg1"/>
                </a:solid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lumMod val="75000"/>
                      <a:lumOff val="25000"/>
                    </a:schemeClr>
                  </a:solidFill>
                </a:endParaRPr>
              </a:p>
            </p:txBody>
          </p:sp>
        </p:grpSp>
      </p:grpSp>
      <p:sp>
        <p:nvSpPr>
          <p:cNvPr id="17" name="MH_Text_1"/>
          <p:cNvSpPr txBox="1"/>
          <p:nvPr/>
        </p:nvSpPr>
        <p:spPr>
          <a:xfrm>
            <a:off x="1894840" y="1579245"/>
            <a:ext cx="3370580" cy="834390"/>
          </a:xfrm>
          <a:prstGeom prst="rect">
            <a:avLst/>
          </a:prstGeom>
          <a:noFill/>
        </p:spPr>
        <p:txBody>
          <a:bodyPr anchor="ctr"/>
          <a:lstStyle/>
          <a:p>
            <a:pPr marL="0" marR="0" lvl="0" algn="l" defTabSz="914400" rtl="0" eaLnBrk="1" latinLnBrk="0" hangingPunct="1">
              <a:lnSpc>
                <a:spcPct val="130000"/>
              </a:lnSpc>
              <a:spcBef>
                <a:spcPts val="0"/>
              </a:spcBef>
              <a:spcAft>
                <a:spcPts val="0"/>
              </a:spcAft>
              <a:buClrTx/>
              <a:buSzTx/>
              <a:buFontTx/>
              <a:buNone/>
              <a:defRPr/>
            </a:pPr>
            <a:r>
              <a:rPr kumimoji="0" lang="zh-CN" altLang="en-US" sz="1200" b="0" i="0" u="none" strike="noStrike" kern="0" cap="none" spc="0" normalizeH="0" baseline="0" noProof="0">
                <a:ln>
                  <a:noFill/>
                </a:ln>
                <a:solidFill>
                  <a:schemeClr val="tx1">
                    <a:lumMod val="65000"/>
                    <a:lumOff val="35000"/>
                  </a:schemeClr>
                </a:solidFill>
                <a:uLnTx/>
                <a:uFillTx/>
                <a:latin typeface="微软雅黑" panose="020B0503020204020204" charset="-122"/>
                <a:ea typeface="微软雅黑" panose="020B0503020204020204" charset="-122"/>
                <a:cs typeface="Arial" panose="020B0604020202020204" pitchFamily="34" charset="0"/>
              </a:rPr>
              <a:t>此处输入您的文本，</a:t>
            </a:r>
            <a:r>
              <a:rPr lang="zh-CN" altLang="en-US" sz="1200" kern="0" noProof="0">
                <a:ln>
                  <a:noFill/>
                </a:ln>
                <a:solidFill>
                  <a:schemeClr val="tx1">
                    <a:lumMod val="65000"/>
                    <a:lumOff val="35000"/>
                  </a:schemeClr>
                </a:solidFill>
                <a:uLnTx/>
                <a:uFillTx/>
                <a:latin typeface="微软雅黑" panose="020B0503020204020204" charset="-122"/>
                <a:ea typeface="微软雅黑" panose="020B0503020204020204" charset="-122"/>
                <a:cs typeface="Arial" panose="020B0604020202020204" pitchFamily="34" charset="0"/>
                <a:sym typeface="+mn-ea"/>
              </a:rPr>
              <a:t>在此处输入您的文本，在此处输入您的文本在此处输入您的文本，在此处输入您的文本</a:t>
            </a:r>
            <a:endParaRPr kumimoji="0" lang="zh-CN" altLang="en-US" sz="1200" b="0" i="0" u="none" strike="noStrike" kern="0" cap="none" spc="0" normalizeH="0" baseline="0" noProof="0" dirty="0">
              <a:ln>
                <a:noFill/>
              </a:ln>
              <a:solidFill>
                <a:schemeClr val="tx1">
                  <a:lumMod val="65000"/>
                  <a:lumOff val="35000"/>
                </a:schemeClr>
              </a:solidFill>
              <a:effectLst/>
              <a:uLnTx/>
              <a:uFillTx/>
              <a:latin typeface="微软雅黑" panose="020B0503020204020204" charset="-122"/>
              <a:ea typeface="微软雅黑" panose="020B0503020204020204" charset="-122"/>
              <a:cs typeface="Arial" panose="020B0604020202020204" pitchFamily="34" charset="0"/>
              <a:sym typeface="+mn-ea"/>
            </a:endParaRPr>
          </a:p>
        </p:txBody>
      </p:sp>
      <p:sp>
        <p:nvSpPr>
          <p:cNvPr id="18" name="MH_Text_1"/>
          <p:cNvSpPr txBox="1"/>
          <p:nvPr/>
        </p:nvSpPr>
        <p:spPr>
          <a:xfrm>
            <a:off x="1894840" y="3143250"/>
            <a:ext cx="3520440" cy="834390"/>
          </a:xfrm>
          <a:prstGeom prst="rect">
            <a:avLst/>
          </a:prstGeom>
          <a:noFill/>
        </p:spPr>
        <p:txBody>
          <a:bodyPr anchor="ctr"/>
          <a:lstStyle/>
          <a:p>
            <a:pPr marL="0" marR="0" lvl="0" algn="l" defTabSz="914400" rtl="0" eaLnBrk="1" latinLnBrk="0" hangingPunct="1">
              <a:lnSpc>
                <a:spcPct val="130000"/>
              </a:lnSpc>
              <a:spcBef>
                <a:spcPts val="0"/>
              </a:spcBef>
              <a:spcAft>
                <a:spcPts val="0"/>
              </a:spcAft>
              <a:buClrTx/>
              <a:buSzTx/>
              <a:buFontTx/>
              <a:buNone/>
              <a:defRPr/>
            </a:pPr>
            <a:r>
              <a:rPr kumimoji="0" lang="zh-CN" altLang="en-US" sz="1200" b="0" i="0" u="none" strike="noStrike" kern="0" cap="none" spc="0" normalizeH="0" baseline="0" noProof="0">
                <a:ln>
                  <a:noFill/>
                </a:ln>
                <a:solidFill>
                  <a:schemeClr val="tx1">
                    <a:lumMod val="65000"/>
                    <a:lumOff val="35000"/>
                  </a:schemeClr>
                </a:solidFill>
                <a:uLnTx/>
                <a:uFillTx/>
                <a:latin typeface="微软雅黑" panose="020B0503020204020204" charset="-122"/>
                <a:ea typeface="微软雅黑" panose="020B0503020204020204" charset="-122"/>
                <a:cs typeface="Arial" panose="020B0604020202020204" pitchFamily="34" charset="0"/>
              </a:rPr>
              <a:t>此处输入您的文本，</a:t>
            </a:r>
            <a:r>
              <a:rPr lang="zh-CN" altLang="en-US" sz="1200" kern="0" noProof="0">
                <a:ln>
                  <a:noFill/>
                </a:ln>
                <a:solidFill>
                  <a:schemeClr val="tx1">
                    <a:lumMod val="65000"/>
                    <a:lumOff val="35000"/>
                  </a:schemeClr>
                </a:solidFill>
                <a:uLnTx/>
                <a:uFillTx/>
                <a:latin typeface="微软雅黑" panose="020B0503020204020204" charset="-122"/>
                <a:ea typeface="微软雅黑" panose="020B0503020204020204" charset="-122"/>
                <a:cs typeface="Arial" panose="020B0604020202020204" pitchFamily="34" charset="0"/>
                <a:sym typeface="+mn-ea"/>
              </a:rPr>
              <a:t>在此处输入您的文本，在此处输入您的文本在此处输入您的文本，在此处输入您的文本</a:t>
            </a:r>
            <a:endParaRPr kumimoji="0" lang="zh-CN" altLang="en-US" sz="1200" b="0" i="0" u="none" strike="noStrike" kern="0" cap="none" spc="0" normalizeH="0" baseline="0" noProof="0" dirty="0">
              <a:ln>
                <a:noFill/>
              </a:ln>
              <a:solidFill>
                <a:schemeClr val="tx1">
                  <a:lumMod val="65000"/>
                  <a:lumOff val="35000"/>
                </a:schemeClr>
              </a:solidFill>
              <a:effectLst/>
              <a:uLnTx/>
              <a:uFillTx/>
              <a:latin typeface="微软雅黑" panose="020B0503020204020204" charset="-122"/>
              <a:ea typeface="微软雅黑" panose="020B0503020204020204" charset="-122"/>
              <a:cs typeface="Arial" panose="020B0604020202020204" pitchFamily="34" charset="0"/>
              <a:sym typeface="+mn-ea"/>
            </a:endParaRPr>
          </a:p>
        </p:txBody>
      </p:sp>
      <p:sp>
        <p:nvSpPr>
          <p:cNvPr id="52" name="MH_Text_1"/>
          <p:cNvSpPr txBox="1"/>
          <p:nvPr/>
        </p:nvSpPr>
        <p:spPr>
          <a:xfrm>
            <a:off x="1894840" y="4722495"/>
            <a:ext cx="3470910" cy="834390"/>
          </a:xfrm>
          <a:prstGeom prst="rect">
            <a:avLst/>
          </a:prstGeom>
          <a:noFill/>
        </p:spPr>
        <p:txBody>
          <a:bodyPr anchor="ctr"/>
          <a:lstStyle/>
          <a:p>
            <a:pPr marL="0" marR="0" lvl="0" algn="l" defTabSz="914400" rtl="0" eaLnBrk="1" latinLnBrk="0" hangingPunct="1">
              <a:lnSpc>
                <a:spcPct val="130000"/>
              </a:lnSpc>
              <a:spcBef>
                <a:spcPts val="0"/>
              </a:spcBef>
              <a:spcAft>
                <a:spcPts val="0"/>
              </a:spcAft>
              <a:buClrTx/>
              <a:buSzTx/>
              <a:buFontTx/>
              <a:buNone/>
              <a:defRPr/>
            </a:pPr>
            <a:r>
              <a:rPr kumimoji="0" lang="zh-CN" altLang="en-US" sz="1200" b="0" i="0" u="none" strike="noStrike" kern="0" cap="none" spc="0" normalizeH="0" baseline="0" noProof="0">
                <a:ln>
                  <a:noFill/>
                </a:ln>
                <a:solidFill>
                  <a:schemeClr val="tx1">
                    <a:lumMod val="65000"/>
                    <a:lumOff val="35000"/>
                  </a:schemeClr>
                </a:solidFill>
                <a:uLnTx/>
                <a:uFillTx/>
                <a:latin typeface="微软雅黑" panose="020B0503020204020204" charset="-122"/>
                <a:ea typeface="微软雅黑" panose="020B0503020204020204" charset="-122"/>
                <a:cs typeface="Arial" panose="020B0604020202020204" pitchFamily="34" charset="0"/>
              </a:rPr>
              <a:t>此处输入您的文本，</a:t>
            </a:r>
            <a:r>
              <a:rPr lang="zh-CN" altLang="en-US" sz="1200" kern="0" noProof="0">
                <a:ln>
                  <a:noFill/>
                </a:ln>
                <a:solidFill>
                  <a:schemeClr val="tx1">
                    <a:lumMod val="65000"/>
                    <a:lumOff val="35000"/>
                  </a:schemeClr>
                </a:solidFill>
                <a:uLnTx/>
                <a:uFillTx/>
                <a:latin typeface="微软雅黑" panose="020B0503020204020204" charset="-122"/>
                <a:ea typeface="微软雅黑" panose="020B0503020204020204" charset="-122"/>
                <a:cs typeface="Arial" panose="020B0604020202020204" pitchFamily="34" charset="0"/>
                <a:sym typeface="+mn-ea"/>
              </a:rPr>
              <a:t>在此处输入您的文本，在此处输入您的文本在此处输入您的文本，在此处输入您的文本</a:t>
            </a:r>
            <a:endParaRPr kumimoji="0" lang="zh-CN" altLang="en-US" sz="1200" b="0" i="0" u="none" strike="noStrike" kern="0" cap="none" spc="0" normalizeH="0" baseline="0" noProof="0" dirty="0">
              <a:ln>
                <a:noFill/>
              </a:ln>
              <a:solidFill>
                <a:schemeClr val="tx1">
                  <a:lumMod val="65000"/>
                  <a:lumOff val="35000"/>
                </a:schemeClr>
              </a:solidFill>
              <a:effectLst/>
              <a:uLnTx/>
              <a:uFillTx/>
              <a:latin typeface="微软雅黑" panose="020B0503020204020204" charset="-122"/>
              <a:ea typeface="微软雅黑" panose="020B0503020204020204" charset="-122"/>
              <a:cs typeface="Arial" panose="020B0604020202020204" pitchFamily="34" charset="0"/>
              <a:sym typeface="+mn-ea"/>
            </a:endParaRPr>
          </a:p>
        </p:txBody>
      </p:sp>
      <p:sp>
        <p:nvSpPr>
          <p:cNvPr id="53" name="MH_Text_1"/>
          <p:cNvSpPr txBox="1"/>
          <p:nvPr/>
        </p:nvSpPr>
        <p:spPr>
          <a:xfrm>
            <a:off x="7534275" y="1518920"/>
            <a:ext cx="3532505" cy="834390"/>
          </a:xfrm>
          <a:prstGeom prst="rect">
            <a:avLst/>
          </a:prstGeom>
          <a:noFill/>
        </p:spPr>
        <p:txBody>
          <a:bodyPr anchor="ctr"/>
          <a:lstStyle/>
          <a:p>
            <a:pPr marL="0" marR="0" lvl="0" algn="l" defTabSz="914400" rtl="0" eaLnBrk="1" latinLnBrk="0" hangingPunct="1">
              <a:lnSpc>
                <a:spcPct val="130000"/>
              </a:lnSpc>
              <a:spcBef>
                <a:spcPts val="0"/>
              </a:spcBef>
              <a:spcAft>
                <a:spcPts val="0"/>
              </a:spcAft>
              <a:buClrTx/>
              <a:buSzTx/>
              <a:buFontTx/>
              <a:buNone/>
              <a:defRPr/>
            </a:pPr>
            <a:r>
              <a:rPr kumimoji="0" lang="zh-CN" altLang="en-US" sz="1200" b="0" i="0" u="none" strike="noStrike" kern="0" cap="none" spc="0" normalizeH="0" baseline="0" noProof="0">
                <a:ln>
                  <a:noFill/>
                </a:ln>
                <a:solidFill>
                  <a:schemeClr val="tx1">
                    <a:lumMod val="65000"/>
                    <a:lumOff val="35000"/>
                  </a:schemeClr>
                </a:solidFill>
                <a:uLnTx/>
                <a:uFillTx/>
                <a:latin typeface="微软雅黑" panose="020B0503020204020204" charset="-122"/>
                <a:ea typeface="微软雅黑" panose="020B0503020204020204" charset="-122"/>
                <a:cs typeface="Arial" panose="020B0604020202020204" pitchFamily="34" charset="0"/>
              </a:rPr>
              <a:t>此处输入您的文本，</a:t>
            </a:r>
            <a:r>
              <a:rPr lang="zh-CN" altLang="en-US" sz="1200" kern="0" noProof="0">
                <a:ln>
                  <a:noFill/>
                </a:ln>
                <a:solidFill>
                  <a:schemeClr val="tx1">
                    <a:lumMod val="65000"/>
                    <a:lumOff val="35000"/>
                  </a:schemeClr>
                </a:solidFill>
                <a:uLnTx/>
                <a:uFillTx/>
                <a:latin typeface="微软雅黑" panose="020B0503020204020204" charset="-122"/>
                <a:ea typeface="微软雅黑" panose="020B0503020204020204" charset="-122"/>
                <a:cs typeface="Arial" panose="020B0604020202020204" pitchFamily="34" charset="0"/>
                <a:sym typeface="+mn-ea"/>
              </a:rPr>
              <a:t>在此处输入您的文本，在此处输入您的文本在此处输入您的文本，在此处输入您的文本</a:t>
            </a:r>
            <a:endParaRPr kumimoji="0" lang="zh-CN" altLang="en-US" sz="1200" b="0" i="0" u="none" strike="noStrike" kern="0" cap="none" spc="0" normalizeH="0" baseline="0" noProof="0" dirty="0">
              <a:ln>
                <a:noFill/>
              </a:ln>
              <a:solidFill>
                <a:schemeClr val="tx1">
                  <a:lumMod val="65000"/>
                  <a:lumOff val="35000"/>
                </a:schemeClr>
              </a:solidFill>
              <a:effectLst/>
              <a:uLnTx/>
              <a:uFillTx/>
              <a:latin typeface="微软雅黑" panose="020B0503020204020204" charset="-122"/>
              <a:ea typeface="微软雅黑" panose="020B0503020204020204" charset="-122"/>
              <a:cs typeface="Arial" panose="020B0604020202020204" pitchFamily="34" charset="0"/>
              <a:sym typeface="+mn-ea"/>
            </a:endParaRPr>
          </a:p>
        </p:txBody>
      </p:sp>
      <p:sp>
        <p:nvSpPr>
          <p:cNvPr id="54" name="MH_Text_1"/>
          <p:cNvSpPr txBox="1"/>
          <p:nvPr/>
        </p:nvSpPr>
        <p:spPr>
          <a:xfrm>
            <a:off x="7534275" y="3082925"/>
            <a:ext cx="3532505" cy="834390"/>
          </a:xfrm>
          <a:prstGeom prst="rect">
            <a:avLst/>
          </a:prstGeom>
          <a:noFill/>
        </p:spPr>
        <p:txBody>
          <a:bodyPr anchor="ctr"/>
          <a:lstStyle/>
          <a:p>
            <a:pPr marL="0" marR="0" lvl="0" algn="l" defTabSz="914400" rtl="0" eaLnBrk="1" latinLnBrk="0" hangingPunct="1">
              <a:lnSpc>
                <a:spcPct val="130000"/>
              </a:lnSpc>
              <a:spcBef>
                <a:spcPts val="0"/>
              </a:spcBef>
              <a:spcAft>
                <a:spcPts val="0"/>
              </a:spcAft>
              <a:buClrTx/>
              <a:buSzTx/>
              <a:buFontTx/>
              <a:buNone/>
              <a:defRPr/>
            </a:pPr>
            <a:r>
              <a:rPr kumimoji="0" lang="zh-CN" altLang="en-US" sz="1200" b="0" i="0" u="none" strike="noStrike" kern="0" cap="none" spc="0" normalizeH="0" baseline="0" noProof="0">
                <a:ln>
                  <a:noFill/>
                </a:ln>
                <a:solidFill>
                  <a:schemeClr val="tx1">
                    <a:lumMod val="65000"/>
                    <a:lumOff val="35000"/>
                  </a:schemeClr>
                </a:solidFill>
                <a:uLnTx/>
                <a:uFillTx/>
                <a:latin typeface="微软雅黑" panose="020B0503020204020204" charset="-122"/>
                <a:ea typeface="微软雅黑" panose="020B0503020204020204" charset="-122"/>
                <a:cs typeface="Arial" panose="020B0604020202020204" pitchFamily="34" charset="0"/>
              </a:rPr>
              <a:t>此处输入您的文本，</a:t>
            </a:r>
            <a:r>
              <a:rPr lang="zh-CN" altLang="en-US" sz="1200" kern="0" noProof="0">
                <a:ln>
                  <a:noFill/>
                </a:ln>
                <a:solidFill>
                  <a:schemeClr val="tx1">
                    <a:lumMod val="65000"/>
                    <a:lumOff val="35000"/>
                  </a:schemeClr>
                </a:solidFill>
                <a:uLnTx/>
                <a:uFillTx/>
                <a:latin typeface="微软雅黑" panose="020B0503020204020204" charset="-122"/>
                <a:ea typeface="微软雅黑" panose="020B0503020204020204" charset="-122"/>
                <a:cs typeface="Arial" panose="020B0604020202020204" pitchFamily="34" charset="0"/>
                <a:sym typeface="+mn-ea"/>
              </a:rPr>
              <a:t>在此处输入您的文本，在此处输入您的文本在此处输入您的文本，在此处输入您的文本</a:t>
            </a:r>
            <a:endParaRPr kumimoji="0" lang="zh-CN" altLang="en-US" sz="1200" b="0" i="0" u="none" strike="noStrike" kern="0" cap="none" spc="0" normalizeH="0" baseline="0" noProof="0" dirty="0">
              <a:ln>
                <a:noFill/>
              </a:ln>
              <a:solidFill>
                <a:schemeClr val="tx1">
                  <a:lumMod val="65000"/>
                  <a:lumOff val="35000"/>
                </a:schemeClr>
              </a:solidFill>
              <a:effectLst/>
              <a:uLnTx/>
              <a:uFillTx/>
              <a:latin typeface="微软雅黑" panose="020B0503020204020204" charset="-122"/>
              <a:ea typeface="微软雅黑" panose="020B0503020204020204" charset="-122"/>
              <a:cs typeface="Arial" panose="020B0604020202020204" pitchFamily="34" charset="0"/>
              <a:sym typeface="+mn-ea"/>
            </a:endParaRPr>
          </a:p>
        </p:txBody>
      </p:sp>
      <p:sp>
        <p:nvSpPr>
          <p:cNvPr id="55" name="MH_Text_1"/>
          <p:cNvSpPr txBox="1"/>
          <p:nvPr/>
        </p:nvSpPr>
        <p:spPr>
          <a:xfrm>
            <a:off x="7534275" y="4662170"/>
            <a:ext cx="3532505" cy="834390"/>
          </a:xfrm>
          <a:prstGeom prst="rect">
            <a:avLst/>
          </a:prstGeom>
          <a:noFill/>
        </p:spPr>
        <p:txBody>
          <a:bodyPr anchor="ctr"/>
          <a:lstStyle/>
          <a:p>
            <a:pPr marL="0" marR="0" lvl="0" algn="l" defTabSz="914400" rtl="0" eaLnBrk="1" latinLnBrk="0" hangingPunct="1">
              <a:lnSpc>
                <a:spcPct val="130000"/>
              </a:lnSpc>
              <a:spcBef>
                <a:spcPts val="0"/>
              </a:spcBef>
              <a:spcAft>
                <a:spcPts val="0"/>
              </a:spcAft>
              <a:buClrTx/>
              <a:buSzTx/>
              <a:buFontTx/>
              <a:buNone/>
              <a:defRPr/>
            </a:pPr>
            <a:r>
              <a:rPr kumimoji="0" lang="zh-CN" altLang="en-US" sz="1200" b="0" i="0" u="none" strike="noStrike" kern="0" cap="none" spc="0" normalizeH="0" baseline="0" noProof="0">
                <a:ln>
                  <a:noFill/>
                </a:ln>
                <a:solidFill>
                  <a:schemeClr val="tx1">
                    <a:lumMod val="65000"/>
                    <a:lumOff val="35000"/>
                  </a:schemeClr>
                </a:solidFill>
                <a:uLnTx/>
                <a:uFillTx/>
                <a:latin typeface="微软雅黑" panose="020B0503020204020204" charset="-122"/>
                <a:ea typeface="微软雅黑" panose="020B0503020204020204" charset="-122"/>
                <a:cs typeface="Arial" panose="020B0604020202020204" pitchFamily="34" charset="0"/>
              </a:rPr>
              <a:t>此处输入您的文本，</a:t>
            </a:r>
            <a:r>
              <a:rPr lang="zh-CN" altLang="en-US" sz="1200" kern="0" noProof="0">
                <a:ln>
                  <a:noFill/>
                </a:ln>
                <a:solidFill>
                  <a:schemeClr val="tx1">
                    <a:lumMod val="65000"/>
                    <a:lumOff val="35000"/>
                  </a:schemeClr>
                </a:solidFill>
                <a:uLnTx/>
                <a:uFillTx/>
                <a:latin typeface="微软雅黑" panose="020B0503020204020204" charset="-122"/>
                <a:ea typeface="微软雅黑" panose="020B0503020204020204" charset="-122"/>
                <a:cs typeface="Arial" panose="020B0604020202020204" pitchFamily="34" charset="0"/>
                <a:sym typeface="+mn-ea"/>
              </a:rPr>
              <a:t>在此处输入您的文本，在此处输入您的文本在此处输入您的文本，在此处输入您的文本</a:t>
            </a:r>
            <a:endParaRPr kumimoji="0" lang="zh-CN" altLang="en-US" sz="1200" b="0" i="0" u="none" strike="noStrike" kern="0" cap="none" spc="0" normalizeH="0" baseline="0" noProof="0" dirty="0">
              <a:ln>
                <a:noFill/>
              </a:ln>
              <a:solidFill>
                <a:schemeClr val="tx1">
                  <a:lumMod val="65000"/>
                  <a:lumOff val="35000"/>
                </a:schemeClr>
              </a:solidFill>
              <a:effectLst/>
              <a:uLnTx/>
              <a:uFillTx/>
              <a:latin typeface="微软雅黑" panose="020B0503020204020204" charset="-122"/>
              <a:ea typeface="微软雅黑" panose="020B0503020204020204" charset="-122"/>
              <a:cs typeface="Arial" panose="020B0604020202020204" pitchFamily="34" charset="0"/>
              <a:sym typeface="+mn-ea"/>
            </a:endParaRPr>
          </a:p>
        </p:txBody>
      </p:sp>
      <p:grpSp>
        <p:nvGrpSpPr>
          <p:cNvPr id="19" name="组合 18"/>
          <p:cNvGrpSpPr/>
          <p:nvPr/>
        </p:nvGrpSpPr>
        <p:grpSpPr>
          <a:xfrm>
            <a:off x="1003300" y="1649095"/>
            <a:ext cx="676910" cy="676910"/>
            <a:chOff x="3424768" y="1611109"/>
            <a:chExt cx="759650" cy="759649"/>
          </a:xfrm>
        </p:grpSpPr>
        <p:sp>
          <p:nvSpPr>
            <p:cNvPr id="33" name="椭圆 32"/>
            <p:cNvSpPr/>
            <p:nvPr/>
          </p:nvSpPr>
          <p:spPr>
            <a:xfrm>
              <a:off x="3424768" y="1611109"/>
              <a:ext cx="759650" cy="759649"/>
            </a:xfrm>
            <a:prstGeom prst="ellipse">
              <a:avLst/>
            </a:prstGeom>
            <a:solidFill>
              <a:srgbClr val="83C2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75000"/>
                    <a:lumOff val="25000"/>
                  </a:schemeClr>
                </a:solidFill>
              </a:endParaRPr>
            </a:p>
          </p:txBody>
        </p:sp>
        <p:sp>
          <p:nvSpPr>
            <p:cNvPr id="34" name="Freeform 5"/>
            <p:cNvSpPr>
              <a:spLocks noEditPoints="1"/>
            </p:cNvSpPr>
            <p:nvPr/>
          </p:nvSpPr>
          <p:spPr bwMode="auto">
            <a:xfrm>
              <a:off x="3524311" y="1805900"/>
              <a:ext cx="555723" cy="348110"/>
            </a:xfrm>
            <a:custGeom>
              <a:avLst/>
              <a:gdLst>
                <a:gd name="T0" fmla="*/ 211 w 260"/>
                <a:gd name="T1" fmla="*/ 65 h 162"/>
                <a:gd name="T2" fmla="*/ 146 w 260"/>
                <a:gd name="T3" fmla="*/ 0 h 162"/>
                <a:gd name="T4" fmla="*/ 90 w 260"/>
                <a:gd name="T5" fmla="*/ 33 h 162"/>
                <a:gd name="T6" fmla="*/ 81 w 260"/>
                <a:gd name="T7" fmla="*/ 32 h 162"/>
                <a:gd name="T8" fmla="*/ 35 w 260"/>
                <a:gd name="T9" fmla="*/ 67 h 162"/>
                <a:gd name="T10" fmla="*/ 0 w 260"/>
                <a:gd name="T11" fmla="*/ 114 h 162"/>
                <a:gd name="T12" fmla="*/ 49 w 260"/>
                <a:gd name="T13" fmla="*/ 162 h 162"/>
                <a:gd name="T14" fmla="*/ 211 w 260"/>
                <a:gd name="T15" fmla="*/ 162 h 162"/>
                <a:gd name="T16" fmla="*/ 260 w 260"/>
                <a:gd name="T17" fmla="*/ 114 h 162"/>
                <a:gd name="T18" fmla="*/ 211 w 260"/>
                <a:gd name="T19" fmla="*/ 65 h 162"/>
                <a:gd name="T20" fmla="*/ 130 w 260"/>
                <a:gd name="T21" fmla="*/ 146 h 162"/>
                <a:gd name="T22" fmla="*/ 81 w 260"/>
                <a:gd name="T23" fmla="*/ 81 h 162"/>
                <a:gd name="T24" fmla="*/ 114 w 260"/>
                <a:gd name="T25" fmla="*/ 81 h 162"/>
                <a:gd name="T26" fmla="*/ 114 w 260"/>
                <a:gd name="T27" fmla="*/ 32 h 162"/>
                <a:gd name="T28" fmla="*/ 146 w 260"/>
                <a:gd name="T29" fmla="*/ 32 h 162"/>
                <a:gd name="T30" fmla="*/ 146 w 260"/>
                <a:gd name="T31" fmla="*/ 81 h 162"/>
                <a:gd name="T32" fmla="*/ 179 w 260"/>
                <a:gd name="T33" fmla="*/ 81 h 162"/>
                <a:gd name="T34" fmla="*/ 130 w 260"/>
                <a:gd name="T35" fmla="*/ 146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0" h="162">
                  <a:moveTo>
                    <a:pt x="211" y="65"/>
                  </a:moveTo>
                  <a:cubicBezTo>
                    <a:pt x="211" y="29"/>
                    <a:pt x="182" y="0"/>
                    <a:pt x="146" y="0"/>
                  </a:cubicBezTo>
                  <a:cubicBezTo>
                    <a:pt x="122" y="0"/>
                    <a:pt x="101" y="13"/>
                    <a:pt x="90" y="33"/>
                  </a:cubicBezTo>
                  <a:cubicBezTo>
                    <a:pt x="87" y="33"/>
                    <a:pt x="84" y="32"/>
                    <a:pt x="81" y="32"/>
                  </a:cubicBezTo>
                  <a:cubicBezTo>
                    <a:pt x="59" y="32"/>
                    <a:pt x="41" y="47"/>
                    <a:pt x="35" y="67"/>
                  </a:cubicBezTo>
                  <a:cubicBezTo>
                    <a:pt x="15" y="73"/>
                    <a:pt x="0" y="92"/>
                    <a:pt x="0" y="114"/>
                  </a:cubicBezTo>
                  <a:cubicBezTo>
                    <a:pt x="0" y="140"/>
                    <a:pt x="22" y="162"/>
                    <a:pt x="49" y="162"/>
                  </a:cubicBezTo>
                  <a:cubicBezTo>
                    <a:pt x="211" y="162"/>
                    <a:pt x="211" y="162"/>
                    <a:pt x="211" y="162"/>
                  </a:cubicBezTo>
                  <a:cubicBezTo>
                    <a:pt x="238" y="162"/>
                    <a:pt x="260" y="140"/>
                    <a:pt x="260" y="114"/>
                  </a:cubicBezTo>
                  <a:cubicBezTo>
                    <a:pt x="260" y="87"/>
                    <a:pt x="238" y="65"/>
                    <a:pt x="211" y="65"/>
                  </a:cubicBezTo>
                  <a:close/>
                  <a:moveTo>
                    <a:pt x="130" y="146"/>
                  </a:moveTo>
                  <a:cubicBezTo>
                    <a:pt x="81" y="81"/>
                    <a:pt x="81" y="81"/>
                    <a:pt x="81" y="81"/>
                  </a:cubicBezTo>
                  <a:cubicBezTo>
                    <a:pt x="114" y="81"/>
                    <a:pt x="114" y="81"/>
                    <a:pt x="114" y="81"/>
                  </a:cubicBezTo>
                  <a:cubicBezTo>
                    <a:pt x="114" y="32"/>
                    <a:pt x="114" y="32"/>
                    <a:pt x="114" y="32"/>
                  </a:cubicBezTo>
                  <a:cubicBezTo>
                    <a:pt x="146" y="32"/>
                    <a:pt x="146" y="32"/>
                    <a:pt x="146" y="32"/>
                  </a:cubicBezTo>
                  <a:cubicBezTo>
                    <a:pt x="146" y="81"/>
                    <a:pt x="146" y="81"/>
                    <a:pt x="146" y="81"/>
                  </a:cubicBezTo>
                  <a:cubicBezTo>
                    <a:pt x="179" y="81"/>
                    <a:pt x="179" y="81"/>
                    <a:pt x="179" y="81"/>
                  </a:cubicBezTo>
                  <a:lnTo>
                    <a:pt x="130" y="146"/>
                  </a:lnTo>
                  <a:close/>
                </a:path>
              </a:pathLst>
            </a:custGeom>
            <a:solidFill>
              <a:schemeClr val="bg1"/>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lumMod val="75000"/>
                    <a:lumOff val="25000"/>
                  </a:schemeClr>
                </a:solidFill>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换]"/>
          <p:cNvPicPr>
            <a:picLocks noChangeAspect="1"/>
          </p:cNvPicPr>
          <p:nvPr/>
        </p:nvPicPr>
        <p:blipFill>
          <a:blip r:embed="rId1"/>
          <a:srcRect l="52921"/>
          <a:stretch>
            <a:fillRect/>
          </a:stretch>
        </p:blipFill>
        <p:spPr>
          <a:xfrm>
            <a:off x="-11430" y="-65405"/>
            <a:ext cx="503555" cy="1064895"/>
          </a:xfrm>
          <a:prstGeom prst="rect">
            <a:avLst/>
          </a:prstGeom>
        </p:spPr>
      </p:pic>
      <p:sp>
        <p:nvSpPr>
          <p:cNvPr id="16" name="文本框 15"/>
          <p:cNvSpPr txBox="1"/>
          <p:nvPr/>
        </p:nvSpPr>
        <p:spPr>
          <a:xfrm>
            <a:off x="600710" y="262890"/>
            <a:ext cx="3015615" cy="417830"/>
          </a:xfrm>
          <a:prstGeom prst="rect">
            <a:avLst/>
          </a:prstGeom>
          <a:noFill/>
        </p:spPr>
        <p:txBody>
          <a:bodyPr wrap="square" rtlCol="0">
            <a:spAutoFit/>
          </a:bodyPr>
          <a:lstStyle/>
          <a:p>
            <a:r>
              <a:rPr lang="zh-CN" altLang="en-US" sz="2000" b="1">
                <a:solidFill>
                  <a:schemeClr val="tx1">
                    <a:lumMod val="50000"/>
                    <a:lumOff val="50000"/>
                  </a:schemeClr>
                </a:solidFill>
                <a:latin typeface="微软雅黑" panose="020B0503020204020204" charset="-122"/>
                <a:ea typeface="微软雅黑" panose="020B0503020204020204" charset="-122"/>
                <a:sym typeface="+mn-ea"/>
              </a:rPr>
              <a:t>单击添加标题</a:t>
            </a:r>
            <a:endParaRPr lang="zh-CN" altLang="en-US" sz="2000" b="1">
              <a:solidFill>
                <a:schemeClr val="tx1">
                  <a:lumMod val="50000"/>
                  <a:lumOff val="50000"/>
                </a:schemeClr>
              </a:solidFill>
              <a:latin typeface="微软雅黑" panose="020B0503020204020204" charset="-122"/>
              <a:ea typeface="微软雅黑" panose="020B0503020204020204" charset="-122"/>
              <a:sym typeface="+mn-ea"/>
            </a:endParaRPr>
          </a:p>
        </p:txBody>
      </p:sp>
      <p:sp>
        <p:nvSpPr>
          <p:cNvPr id="31746" name="Freeform 8"/>
          <p:cNvSpPr/>
          <p:nvPr/>
        </p:nvSpPr>
        <p:spPr>
          <a:xfrm>
            <a:off x="4257993" y="2067878"/>
            <a:ext cx="1187450" cy="1373187"/>
          </a:xfrm>
          <a:custGeom>
            <a:avLst/>
            <a:gdLst/>
            <a:ahLst/>
            <a:cxnLst>
              <a:cxn ang="0">
                <a:pos x="0" y="0"/>
              </a:cxn>
              <a:cxn ang="0">
                <a:pos x="2147483647" y="2147483647"/>
              </a:cxn>
              <a:cxn ang="0">
                <a:pos x="0" y="2147483647"/>
              </a:cxn>
              <a:cxn ang="0">
                <a:pos x="2147483647" y="2147483647"/>
              </a:cxn>
              <a:cxn ang="0">
                <a:pos x="0" y="0"/>
              </a:cxn>
            </a:cxnLst>
            <a:rect l="0" t="0" r="0" b="0"/>
            <a:pathLst>
              <a:path w="1240" h="1434">
                <a:moveTo>
                  <a:pt x="0" y="0"/>
                </a:moveTo>
                <a:lnTo>
                  <a:pt x="1240" y="718"/>
                </a:lnTo>
                <a:lnTo>
                  <a:pt x="0" y="1434"/>
                </a:lnTo>
                <a:lnTo>
                  <a:pt x="333" y="718"/>
                </a:lnTo>
                <a:lnTo>
                  <a:pt x="0" y="0"/>
                </a:lnTo>
                <a:close/>
              </a:path>
            </a:pathLst>
          </a:custGeom>
          <a:solidFill>
            <a:srgbClr val="2980B4"/>
          </a:solidFill>
          <a:ln w="9525">
            <a:noFill/>
          </a:ln>
        </p:spPr>
        <p:txBody>
          <a:bodyPr/>
          <a:lstStyle/>
          <a:p>
            <a:endParaRPr lang="zh-CN" altLang="en-US"/>
          </a:p>
        </p:txBody>
      </p:sp>
      <p:sp>
        <p:nvSpPr>
          <p:cNvPr id="31747" name="Freeform 9"/>
          <p:cNvSpPr/>
          <p:nvPr/>
        </p:nvSpPr>
        <p:spPr>
          <a:xfrm>
            <a:off x="4853305" y="2067878"/>
            <a:ext cx="1187450" cy="1373187"/>
          </a:xfrm>
          <a:custGeom>
            <a:avLst/>
            <a:gdLst/>
            <a:ahLst/>
            <a:cxnLst>
              <a:cxn ang="0">
                <a:pos x="0" y="0"/>
              </a:cxn>
              <a:cxn ang="0">
                <a:pos x="2147483647" y="2147483647"/>
              </a:cxn>
              <a:cxn ang="0">
                <a:pos x="2147483647" y="2147483647"/>
              </a:cxn>
              <a:cxn ang="0">
                <a:pos x="2147483647" y="2147483647"/>
              </a:cxn>
              <a:cxn ang="0">
                <a:pos x="0" y="2147483647"/>
              </a:cxn>
              <a:cxn ang="0">
                <a:pos x="2147483647" y="2147483647"/>
              </a:cxn>
              <a:cxn ang="0">
                <a:pos x="0" y="0"/>
              </a:cxn>
            </a:cxnLst>
            <a:rect l="0" t="0" r="0" b="0"/>
            <a:pathLst>
              <a:path w="1240" h="1434">
                <a:moveTo>
                  <a:pt x="0" y="0"/>
                </a:moveTo>
                <a:lnTo>
                  <a:pt x="109" y="234"/>
                </a:lnTo>
                <a:lnTo>
                  <a:pt x="945" y="718"/>
                </a:lnTo>
                <a:lnTo>
                  <a:pt x="109" y="1200"/>
                </a:lnTo>
                <a:lnTo>
                  <a:pt x="0" y="1434"/>
                </a:lnTo>
                <a:lnTo>
                  <a:pt x="1240" y="718"/>
                </a:lnTo>
                <a:lnTo>
                  <a:pt x="0" y="0"/>
                </a:lnTo>
                <a:close/>
              </a:path>
            </a:pathLst>
          </a:custGeom>
          <a:solidFill>
            <a:srgbClr val="2980B4"/>
          </a:solidFill>
          <a:ln w="9525">
            <a:noFill/>
          </a:ln>
        </p:spPr>
        <p:txBody>
          <a:bodyPr/>
          <a:lstStyle/>
          <a:p>
            <a:endParaRPr lang="zh-CN" altLang="en-US"/>
          </a:p>
        </p:txBody>
      </p:sp>
      <p:sp>
        <p:nvSpPr>
          <p:cNvPr id="31748" name="Freeform 21"/>
          <p:cNvSpPr/>
          <p:nvPr/>
        </p:nvSpPr>
        <p:spPr>
          <a:xfrm>
            <a:off x="4953318" y="2658428"/>
            <a:ext cx="211137" cy="209550"/>
          </a:xfrm>
          <a:custGeom>
            <a:avLst/>
            <a:gdLst/>
            <a:ahLst/>
            <a:cxnLst>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0"/>
              </a:cxn>
            </a:cxnLst>
            <a:rect l="0" t="0" r="0" b="0"/>
            <a:pathLst>
              <a:path w="129" h="128">
                <a:moveTo>
                  <a:pt x="62" y="0"/>
                </a:moveTo>
                <a:cubicBezTo>
                  <a:pt x="48" y="1"/>
                  <a:pt x="35" y="7"/>
                  <a:pt x="24" y="18"/>
                </a:cubicBezTo>
                <a:cubicBezTo>
                  <a:pt x="0" y="42"/>
                  <a:pt x="0" y="80"/>
                  <a:pt x="24" y="104"/>
                </a:cubicBezTo>
                <a:cubicBezTo>
                  <a:pt x="48" y="128"/>
                  <a:pt x="87" y="128"/>
                  <a:pt x="111" y="104"/>
                </a:cubicBezTo>
                <a:cubicBezTo>
                  <a:pt x="122" y="94"/>
                  <a:pt x="127" y="80"/>
                  <a:pt x="129" y="66"/>
                </a:cubicBezTo>
                <a:cubicBezTo>
                  <a:pt x="62" y="66"/>
                  <a:pt x="62" y="66"/>
                  <a:pt x="62" y="66"/>
                </a:cubicBezTo>
                <a:lnTo>
                  <a:pt x="62" y="0"/>
                </a:lnTo>
                <a:close/>
              </a:path>
            </a:pathLst>
          </a:custGeom>
          <a:solidFill>
            <a:srgbClr val="FFFFFF">
              <a:alpha val="100000"/>
            </a:srgbClr>
          </a:solidFill>
          <a:ln w="9525">
            <a:noFill/>
          </a:ln>
        </p:spPr>
        <p:txBody>
          <a:bodyPr/>
          <a:lstStyle/>
          <a:p>
            <a:endParaRPr lang="zh-CN" altLang="en-US"/>
          </a:p>
        </p:txBody>
      </p:sp>
      <p:sp>
        <p:nvSpPr>
          <p:cNvPr id="31749" name="Freeform 22"/>
          <p:cNvSpPr/>
          <p:nvPr/>
        </p:nvSpPr>
        <p:spPr>
          <a:xfrm>
            <a:off x="5070793" y="2640965"/>
            <a:ext cx="109537" cy="109538"/>
          </a:xfrm>
          <a:custGeom>
            <a:avLst/>
            <a:gdLst/>
            <a:ahLst/>
            <a:cxnLst>
              <a:cxn ang="0">
                <a:pos x="2147483647" y="2147483647"/>
              </a:cxn>
              <a:cxn ang="0">
                <a:pos x="0" y="2147483647"/>
              </a:cxn>
              <a:cxn ang="0">
                <a:pos x="0" y="2147483647"/>
              </a:cxn>
              <a:cxn ang="0">
                <a:pos x="2147483647" y="2147483647"/>
              </a:cxn>
              <a:cxn ang="0">
                <a:pos x="2147483647" y="2147483647"/>
              </a:cxn>
            </a:cxnLst>
            <a:rect l="0" t="0" r="0" b="0"/>
            <a:pathLst>
              <a:path w="68" h="68">
                <a:moveTo>
                  <a:pt x="49" y="20"/>
                </a:moveTo>
                <a:cubicBezTo>
                  <a:pt x="35" y="6"/>
                  <a:pt x="18" y="0"/>
                  <a:pt x="0" y="2"/>
                </a:cubicBezTo>
                <a:cubicBezTo>
                  <a:pt x="0" y="68"/>
                  <a:pt x="0" y="68"/>
                  <a:pt x="0" y="68"/>
                </a:cubicBezTo>
                <a:cubicBezTo>
                  <a:pt x="66" y="68"/>
                  <a:pt x="66" y="68"/>
                  <a:pt x="66" y="68"/>
                </a:cubicBezTo>
                <a:cubicBezTo>
                  <a:pt x="68" y="51"/>
                  <a:pt x="62" y="33"/>
                  <a:pt x="49" y="20"/>
                </a:cubicBezTo>
                <a:close/>
              </a:path>
            </a:pathLst>
          </a:custGeom>
          <a:solidFill>
            <a:srgbClr val="FFFFFF">
              <a:alpha val="100000"/>
            </a:srgbClr>
          </a:solidFill>
          <a:ln w="9525">
            <a:noFill/>
          </a:ln>
        </p:spPr>
        <p:txBody>
          <a:bodyPr/>
          <a:lstStyle/>
          <a:p>
            <a:endParaRPr lang="zh-CN" altLang="en-US"/>
          </a:p>
        </p:txBody>
      </p:sp>
      <p:sp>
        <p:nvSpPr>
          <p:cNvPr id="31751" name="Freeform 14"/>
          <p:cNvSpPr/>
          <p:nvPr/>
        </p:nvSpPr>
        <p:spPr>
          <a:xfrm>
            <a:off x="6113780" y="2621915"/>
            <a:ext cx="1416050" cy="1146175"/>
          </a:xfrm>
          <a:custGeom>
            <a:avLst/>
            <a:gdLst/>
            <a:ahLst/>
            <a:cxnLst>
              <a:cxn ang="0">
                <a:pos x="2147483647" y="0"/>
              </a:cxn>
              <a:cxn ang="0">
                <a:pos x="2147483647" y="2147483647"/>
              </a:cxn>
              <a:cxn ang="0">
                <a:pos x="2147483647" y="2147483647"/>
              </a:cxn>
              <a:cxn ang="0">
                <a:pos x="2147483647" y="2147483647"/>
              </a:cxn>
              <a:cxn ang="0">
                <a:pos x="0" y="0"/>
              </a:cxn>
              <a:cxn ang="0">
                <a:pos x="2147483647" y="2147483647"/>
              </a:cxn>
              <a:cxn ang="0">
                <a:pos x="2147483647" y="0"/>
              </a:cxn>
            </a:cxnLst>
            <a:rect l="0" t="0" r="0" b="0"/>
            <a:pathLst>
              <a:path w="556" h="482">
                <a:moveTo>
                  <a:pt x="556" y="0"/>
                </a:moveTo>
                <a:lnTo>
                  <a:pt x="465" y="43"/>
                </a:lnTo>
                <a:lnTo>
                  <a:pt x="278" y="366"/>
                </a:lnTo>
                <a:lnTo>
                  <a:pt x="91" y="43"/>
                </a:lnTo>
                <a:lnTo>
                  <a:pt x="0" y="0"/>
                </a:lnTo>
                <a:lnTo>
                  <a:pt x="278" y="482"/>
                </a:lnTo>
                <a:lnTo>
                  <a:pt x="556" y="0"/>
                </a:lnTo>
                <a:close/>
              </a:path>
            </a:pathLst>
          </a:custGeom>
          <a:solidFill>
            <a:srgbClr val="83C2DB"/>
          </a:solidFill>
          <a:ln w="9525">
            <a:noFill/>
          </a:ln>
        </p:spPr>
        <p:txBody>
          <a:bodyPr/>
          <a:lstStyle/>
          <a:p>
            <a:endParaRPr lang="zh-CN" altLang="en-US"/>
          </a:p>
        </p:txBody>
      </p:sp>
      <p:sp>
        <p:nvSpPr>
          <p:cNvPr id="31752" name="Freeform 15"/>
          <p:cNvSpPr/>
          <p:nvPr/>
        </p:nvSpPr>
        <p:spPr>
          <a:xfrm>
            <a:off x="6113780" y="2048828"/>
            <a:ext cx="1416050" cy="1146175"/>
          </a:xfrm>
          <a:custGeom>
            <a:avLst/>
            <a:gdLst/>
            <a:ahLst/>
            <a:cxnLst>
              <a:cxn ang="0">
                <a:pos x="2147483647" y="0"/>
              </a:cxn>
              <a:cxn ang="0">
                <a:pos x="2147483647" y="2147483647"/>
              </a:cxn>
              <a:cxn ang="0">
                <a:pos x="0" y="0"/>
              </a:cxn>
              <a:cxn ang="0">
                <a:pos x="2147483647" y="2147483647"/>
              </a:cxn>
              <a:cxn ang="0">
                <a:pos x="2147483647" y="0"/>
              </a:cxn>
            </a:cxnLst>
            <a:rect l="0" t="0" r="0" b="0"/>
            <a:pathLst>
              <a:path w="556" h="482">
                <a:moveTo>
                  <a:pt x="556" y="0"/>
                </a:moveTo>
                <a:lnTo>
                  <a:pt x="278" y="482"/>
                </a:lnTo>
                <a:lnTo>
                  <a:pt x="0" y="0"/>
                </a:lnTo>
                <a:lnTo>
                  <a:pt x="278" y="130"/>
                </a:lnTo>
                <a:lnTo>
                  <a:pt x="556" y="0"/>
                </a:lnTo>
                <a:close/>
              </a:path>
            </a:pathLst>
          </a:custGeom>
          <a:solidFill>
            <a:srgbClr val="83C2DB"/>
          </a:solidFill>
          <a:ln w="9525">
            <a:noFill/>
          </a:ln>
        </p:spPr>
        <p:txBody>
          <a:bodyPr/>
          <a:lstStyle/>
          <a:p>
            <a:endParaRPr lang="zh-CN" altLang="en-US"/>
          </a:p>
        </p:txBody>
      </p:sp>
      <p:sp>
        <p:nvSpPr>
          <p:cNvPr id="31753" name="Freeform 14"/>
          <p:cNvSpPr/>
          <p:nvPr/>
        </p:nvSpPr>
        <p:spPr>
          <a:xfrm rot="10800000">
            <a:off x="4202430" y="3688715"/>
            <a:ext cx="1244600" cy="1077913"/>
          </a:xfrm>
          <a:custGeom>
            <a:avLst/>
            <a:gdLst/>
            <a:ahLst/>
            <a:cxnLst>
              <a:cxn ang="0">
                <a:pos x="2147483647" y="0"/>
              </a:cxn>
              <a:cxn ang="0">
                <a:pos x="2147483647" y="2147483647"/>
              </a:cxn>
              <a:cxn ang="0">
                <a:pos x="2147483647" y="2147483647"/>
              </a:cxn>
              <a:cxn ang="0">
                <a:pos x="2147483647" y="2147483647"/>
              </a:cxn>
              <a:cxn ang="0">
                <a:pos x="0" y="0"/>
              </a:cxn>
              <a:cxn ang="0">
                <a:pos x="2147483647" y="2147483647"/>
              </a:cxn>
              <a:cxn ang="0">
                <a:pos x="2147483647" y="0"/>
              </a:cxn>
            </a:cxnLst>
            <a:rect l="0" t="0" r="0" b="0"/>
            <a:pathLst>
              <a:path w="556" h="482">
                <a:moveTo>
                  <a:pt x="556" y="0"/>
                </a:moveTo>
                <a:lnTo>
                  <a:pt x="465" y="43"/>
                </a:lnTo>
                <a:lnTo>
                  <a:pt x="278" y="366"/>
                </a:lnTo>
                <a:lnTo>
                  <a:pt x="91" y="43"/>
                </a:lnTo>
                <a:lnTo>
                  <a:pt x="0" y="0"/>
                </a:lnTo>
                <a:lnTo>
                  <a:pt x="278" y="482"/>
                </a:lnTo>
                <a:lnTo>
                  <a:pt x="556" y="0"/>
                </a:lnTo>
                <a:close/>
              </a:path>
            </a:pathLst>
          </a:custGeom>
          <a:solidFill>
            <a:srgbClr val="83C2DB"/>
          </a:solidFill>
          <a:ln w="9525">
            <a:noFill/>
          </a:ln>
        </p:spPr>
        <p:txBody>
          <a:bodyPr/>
          <a:lstStyle/>
          <a:p>
            <a:endParaRPr lang="zh-CN" altLang="en-US"/>
          </a:p>
        </p:txBody>
      </p:sp>
      <p:sp>
        <p:nvSpPr>
          <p:cNvPr id="31754" name="Freeform 15"/>
          <p:cNvSpPr/>
          <p:nvPr/>
        </p:nvSpPr>
        <p:spPr>
          <a:xfrm rot="10800000">
            <a:off x="4202430" y="4226878"/>
            <a:ext cx="1244600" cy="1079500"/>
          </a:xfrm>
          <a:custGeom>
            <a:avLst/>
            <a:gdLst/>
            <a:ahLst/>
            <a:cxnLst>
              <a:cxn ang="0">
                <a:pos x="2147483647" y="0"/>
              </a:cxn>
              <a:cxn ang="0">
                <a:pos x="2147483647" y="2147483647"/>
              </a:cxn>
              <a:cxn ang="0">
                <a:pos x="0" y="0"/>
              </a:cxn>
              <a:cxn ang="0">
                <a:pos x="2147483647" y="2147483647"/>
              </a:cxn>
              <a:cxn ang="0">
                <a:pos x="2147483647" y="0"/>
              </a:cxn>
            </a:cxnLst>
            <a:rect l="0" t="0" r="0" b="0"/>
            <a:pathLst>
              <a:path w="556" h="482">
                <a:moveTo>
                  <a:pt x="556" y="0"/>
                </a:moveTo>
                <a:lnTo>
                  <a:pt x="278" y="482"/>
                </a:lnTo>
                <a:lnTo>
                  <a:pt x="0" y="0"/>
                </a:lnTo>
                <a:lnTo>
                  <a:pt x="278" y="130"/>
                </a:lnTo>
                <a:lnTo>
                  <a:pt x="556" y="0"/>
                </a:lnTo>
                <a:close/>
              </a:path>
            </a:pathLst>
          </a:custGeom>
          <a:solidFill>
            <a:srgbClr val="83C2DB"/>
          </a:solidFill>
          <a:ln w="9525">
            <a:noFill/>
          </a:ln>
        </p:spPr>
        <p:txBody>
          <a:bodyPr/>
          <a:lstStyle/>
          <a:p>
            <a:endParaRPr lang="zh-CN" altLang="en-US"/>
          </a:p>
        </p:txBody>
      </p:sp>
      <p:sp>
        <p:nvSpPr>
          <p:cNvPr id="31755" name="Freeform 14"/>
          <p:cNvSpPr/>
          <p:nvPr/>
        </p:nvSpPr>
        <p:spPr>
          <a:xfrm rot="5400000">
            <a:off x="5554980" y="4066540"/>
            <a:ext cx="1417638" cy="1146175"/>
          </a:xfrm>
          <a:custGeom>
            <a:avLst/>
            <a:gdLst/>
            <a:ahLst/>
            <a:cxnLst>
              <a:cxn ang="0">
                <a:pos x="2147483647" y="0"/>
              </a:cxn>
              <a:cxn ang="0">
                <a:pos x="2147483647" y="2147483647"/>
              </a:cxn>
              <a:cxn ang="0">
                <a:pos x="2147483647" y="2147483647"/>
              </a:cxn>
              <a:cxn ang="0">
                <a:pos x="2147483647" y="2147483647"/>
              </a:cxn>
              <a:cxn ang="0">
                <a:pos x="0" y="0"/>
              </a:cxn>
              <a:cxn ang="0">
                <a:pos x="2147483647" y="2147483647"/>
              </a:cxn>
              <a:cxn ang="0">
                <a:pos x="2147483647" y="0"/>
              </a:cxn>
            </a:cxnLst>
            <a:rect l="0" t="0" r="0" b="0"/>
            <a:pathLst>
              <a:path w="556" h="482">
                <a:moveTo>
                  <a:pt x="556" y="0"/>
                </a:moveTo>
                <a:lnTo>
                  <a:pt x="465" y="43"/>
                </a:lnTo>
                <a:lnTo>
                  <a:pt x="278" y="366"/>
                </a:lnTo>
                <a:lnTo>
                  <a:pt x="91" y="43"/>
                </a:lnTo>
                <a:lnTo>
                  <a:pt x="0" y="0"/>
                </a:lnTo>
                <a:lnTo>
                  <a:pt x="278" y="482"/>
                </a:lnTo>
                <a:lnTo>
                  <a:pt x="556" y="0"/>
                </a:lnTo>
                <a:close/>
              </a:path>
            </a:pathLst>
          </a:custGeom>
          <a:solidFill>
            <a:srgbClr val="2980B4"/>
          </a:solidFill>
          <a:ln w="9525">
            <a:noFill/>
          </a:ln>
        </p:spPr>
        <p:txBody>
          <a:bodyPr/>
          <a:lstStyle/>
          <a:p>
            <a:endParaRPr lang="zh-CN" altLang="en-US"/>
          </a:p>
        </p:txBody>
      </p:sp>
      <p:sp>
        <p:nvSpPr>
          <p:cNvPr id="31756" name="Freeform 15"/>
          <p:cNvSpPr/>
          <p:nvPr/>
        </p:nvSpPr>
        <p:spPr>
          <a:xfrm rot="5400000">
            <a:off x="6128068" y="4066540"/>
            <a:ext cx="1417637" cy="1146175"/>
          </a:xfrm>
          <a:custGeom>
            <a:avLst/>
            <a:gdLst/>
            <a:ahLst/>
            <a:cxnLst>
              <a:cxn ang="0">
                <a:pos x="2147483647" y="0"/>
              </a:cxn>
              <a:cxn ang="0">
                <a:pos x="2147483647" y="2147483647"/>
              </a:cxn>
              <a:cxn ang="0">
                <a:pos x="0" y="0"/>
              </a:cxn>
              <a:cxn ang="0">
                <a:pos x="2147483647" y="2147483647"/>
              </a:cxn>
              <a:cxn ang="0">
                <a:pos x="2147483647" y="0"/>
              </a:cxn>
            </a:cxnLst>
            <a:rect l="0" t="0" r="0" b="0"/>
            <a:pathLst>
              <a:path w="556" h="482">
                <a:moveTo>
                  <a:pt x="556" y="0"/>
                </a:moveTo>
                <a:lnTo>
                  <a:pt x="278" y="482"/>
                </a:lnTo>
                <a:lnTo>
                  <a:pt x="0" y="0"/>
                </a:lnTo>
                <a:lnTo>
                  <a:pt x="278" y="130"/>
                </a:lnTo>
                <a:lnTo>
                  <a:pt x="556" y="0"/>
                </a:lnTo>
                <a:close/>
              </a:path>
            </a:pathLst>
          </a:custGeom>
          <a:solidFill>
            <a:srgbClr val="2980B4"/>
          </a:solidFill>
          <a:ln w="9525">
            <a:noFill/>
          </a:ln>
        </p:spPr>
        <p:txBody>
          <a:bodyPr/>
          <a:lstStyle/>
          <a:p>
            <a:endParaRPr lang="zh-CN" altLang="en-US"/>
          </a:p>
        </p:txBody>
      </p:sp>
      <p:sp>
        <p:nvSpPr>
          <p:cNvPr id="31757" name="Oval 42"/>
          <p:cNvSpPr/>
          <p:nvPr/>
        </p:nvSpPr>
        <p:spPr>
          <a:xfrm>
            <a:off x="4735830" y="4472940"/>
            <a:ext cx="73025" cy="69850"/>
          </a:xfrm>
          <a:prstGeom prst="ellipse">
            <a:avLst/>
          </a:prstGeom>
          <a:solidFill>
            <a:srgbClr val="FFFFFF"/>
          </a:solidFill>
          <a:ln w="9525">
            <a:noFill/>
          </a:ln>
        </p:spPr>
        <p:txBody>
          <a:bodyPr/>
          <a:lstStyle/>
          <a:p>
            <a:pPr lvl="0" eaLnBrk="1" hangingPunct="1"/>
            <a:endParaRPr lang="zh-CN" altLang="en-US" dirty="0">
              <a:latin typeface="Calibri" panose="020F0502020204030204" charset="0"/>
              <a:ea typeface="宋体" panose="02010600030101010101" pitchFamily="2" charset="-122"/>
            </a:endParaRPr>
          </a:p>
        </p:txBody>
      </p:sp>
      <p:sp>
        <p:nvSpPr>
          <p:cNvPr id="31758" name="Oval 43"/>
          <p:cNvSpPr/>
          <p:nvPr/>
        </p:nvSpPr>
        <p:spPr>
          <a:xfrm>
            <a:off x="4823143" y="4453890"/>
            <a:ext cx="88900" cy="88900"/>
          </a:xfrm>
          <a:prstGeom prst="ellipse">
            <a:avLst/>
          </a:prstGeom>
          <a:solidFill>
            <a:srgbClr val="FFFFFF"/>
          </a:solidFill>
          <a:ln w="9525">
            <a:noFill/>
          </a:ln>
        </p:spPr>
        <p:txBody>
          <a:bodyPr/>
          <a:lstStyle/>
          <a:p>
            <a:pPr lvl="0" eaLnBrk="1" hangingPunct="1"/>
            <a:endParaRPr lang="zh-CN" altLang="en-US" dirty="0">
              <a:latin typeface="Calibri" panose="020F0502020204030204" charset="0"/>
              <a:ea typeface="宋体" panose="02010600030101010101" pitchFamily="2" charset="-122"/>
            </a:endParaRPr>
          </a:p>
        </p:txBody>
      </p:sp>
      <p:sp>
        <p:nvSpPr>
          <p:cNvPr id="31759" name="Oval 44"/>
          <p:cNvSpPr/>
          <p:nvPr/>
        </p:nvSpPr>
        <p:spPr>
          <a:xfrm>
            <a:off x="4735830" y="4557078"/>
            <a:ext cx="73025" cy="71437"/>
          </a:xfrm>
          <a:prstGeom prst="ellipse">
            <a:avLst/>
          </a:prstGeom>
          <a:solidFill>
            <a:srgbClr val="FFFFFF"/>
          </a:solidFill>
          <a:ln w="9525">
            <a:noFill/>
          </a:ln>
        </p:spPr>
        <p:txBody>
          <a:bodyPr/>
          <a:lstStyle/>
          <a:p>
            <a:pPr lvl="0" eaLnBrk="1" hangingPunct="1"/>
            <a:endParaRPr lang="zh-CN" altLang="en-US" dirty="0">
              <a:latin typeface="Calibri" panose="020F0502020204030204" charset="0"/>
              <a:ea typeface="宋体" panose="02010600030101010101" pitchFamily="2" charset="-122"/>
            </a:endParaRPr>
          </a:p>
        </p:txBody>
      </p:sp>
      <p:sp>
        <p:nvSpPr>
          <p:cNvPr id="31760" name="Oval 45"/>
          <p:cNvSpPr/>
          <p:nvPr/>
        </p:nvSpPr>
        <p:spPr>
          <a:xfrm>
            <a:off x="4823143" y="4557078"/>
            <a:ext cx="71437" cy="71437"/>
          </a:xfrm>
          <a:prstGeom prst="ellipse">
            <a:avLst/>
          </a:prstGeom>
          <a:solidFill>
            <a:srgbClr val="FFFFFF"/>
          </a:solidFill>
          <a:ln w="9525">
            <a:noFill/>
          </a:ln>
        </p:spPr>
        <p:txBody>
          <a:bodyPr/>
          <a:lstStyle/>
          <a:p>
            <a:pPr lvl="0" eaLnBrk="1" hangingPunct="1"/>
            <a:endParaRPr lang="zh-CN" altLang="en-US" dirty="0">
              <a:latin typeface="Calibri" panose="020F0502020204030204" charset="0"/>
              <a:ea typeface="宋体" panose="02010600030101010101" pitchFamily="2" charset="-122"/>
            </a:endParaRPr>
          </a:p>
        </p:txBody>
      </p:sp>
      <p:sp>
        <p:nvSpPr>
          <p:cNvPr id="31761" name="Freeform 36"/>
          <p:cNvSpPr/>
          <p:nvPr/>
        </p:nvSpPr>
        <p:spPr>
          <a:xfrm>
            <a:off x="6448743" y="4518978"/>
            <a:ext cx="222250" cy="195262"/>
          </a:xfrm>
          <a:custGeom>
            <a:avLst/>
            <a:gdLst/>
            <a:ahLst/>
            <a:cxnLst>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134" h="117">
                <a:moveTo>
                  <a:pt x="134" y="20"/>
                </a:moveTo>
                <a:cubicBezTo>
                  <a:pt x="134" y="9"/>
                  <a:pt x="125" y="0"/>
                  <a:pt x="114" y="0"/>
                </a:cubicBezTo>
                <a:cubicBezTo>
                  <a:pt x="103" y="0"/>
                  <a:pt x="94" y="9"/>
                  <a:pt x="94" y="20"/>
                </a:cubicBezTo>
                <a:cubicBezTo>
                  <a:pt x="94" y="26"/>
                  <a:pt x="96" y="31"/>
                  <a:pt x="100" y="34"/>
                </a:cubicBezTo>
                <a:cubicBezTo>
                  <a:pt x="77" y="89"/>
                  <a:pt x="77" y="89"/>
                  <a:pt x="77" y="89"/>
                </a:cubicBezTo>
                <a:cubicBezTo>
                  <a:pt x="58" y="47"/>
                  <a:pt x="58" y="47"/>
                  <a:pt x="58" y="47"/>
                </a:cubicBezTo>
                <a:cubicBezTo>
                  <a:pt x="42" y="45"/>
                  <a:pt x="42" y="45"/>
                  <a:pt x="42" y="45"/>
                </a:cubicBezTo>
                <a:cubicBezTo>
                  <a:pt x="27" y="63"/>
                  <a:pt x="27" y="63"/>
                  <a:pt x="27" y="63"/>
                </a:cubicBezTo>
                <a:cubicBezTo>
                  <a:pt x="25" y="62"/>
                  <a:pt x="23" y="62"/>
                  <a:pt x="21" y="62"/>
                </a:cubicBezTo>
                <a:cubicBezTo>
                  <a:pt x="9" y="62"/>
                  <a:pt x="0" y="71"/>
                  <a:pt x="0" y="82"/>
                </a:cubicBezTo>
                <a:cubicBezTo>
                  <a:pt x="0" y="93"/>
                  <a:pt x="9" y="102"/>
                  <a:pt x="21" y="102"/>
                </a:cubicBezTo>
                <a:cubicBezTo>
                  <a:pt x="32" y="102"/>
                  <a:pt x="41" y="93"/>
                  <a:pt x="41" y="82"/>
                </a:cubicBezTo>
                <a:cubicBezTo>
                  <a:pt x="41" y="81"/>
                  <a:pt x="41" y="79"/>
                  <a:pt x="40" y="78"/>
                </a:cubicBezTo>
                <a:cubicBezTo>
                  <a:pt x="47" y="70"/>
                  <a:pt x="47" y="70"/>
                  <a:pt x="47" y="70"/>
                </a:cubicBezTo>
                <a:cubicBezTo>
                  <a:pt x="69" y="117"/>
                  <a:pt x="69" y="117"/>
                  <a:pt x="69" y="117"/>
                </a:cubicBezTo>
                <a:cubicBezTo>
                  <a:pt x="86" y="117"/>
                  <a:pt x="86" y="117"/>
                  <a:pt x="86" y="117"/>
                </a:cubicBezTo>
                <a:cubicBezTo>
                  <a:pt x="119" y="39"/>
                  <a:pt x="119" y="39"/>
                  <a:pt x="119" y="39"/>
                </a:cubicBezTo>
                <a:cubicBezTo>
                  <a:pt x="128" y="37"/>
                  <a:pt x="134" y="29"/>
                  <a:pt x="134" y="20"/>
                </a:cubicBezTo>
                <a:close/>
              </a:path>
            </a:pathLst>
          </a:custGeom>
          <a:solidFill>
            <a:srgbClr val="FFFFFF">
              <a:alpha val="100000"/>
            </a:srgbClr>
          </a:solidFill>
          <a:ln w="9525">
            <a:noFill/>
          </a:ln>
        </p:spPr>
        <p:txBody>
          <a:bodyPr/>
          <a:lstStyle/>
          <a:p>
            <a:endParaRPr lang="zh-CN" altLang="en-US"/>
          </a:p>
        </p:txBody>
      </p:sp>
      <p:sp>
        <p:nvSpPr>
          <p:cNvPr id="31762" name="Rectangle 27"/>
          <p:cNvSpPr/>
          <p:nvPr/>
        </p:nvSpPr>
        <p:spPr>
          <a:xfrm>
            <a:off x="6766243" y="2807653"/>
            <a:ext cx="22225" cy="152400"/>
          </a:xfrm>
          <a:prstGeom prst="rect">
            <a:avLst/>
          </a:prstGeom>
          <a:solidFill>
            <a:srgbClr val="FFFFFF"/>
          </a:solidFill>
          <a:ln w="9525">
            <a:noFill/>
            <a:miter/>
          </a:ln>
        </p:spPr>
        <p:txBody>
          <a:bodyPr/>
          <a:lstStyle/>
          <a:p>
            <a:pPr lvl="0" eaLnBrk="1" hangingPunct="1"/>
            <a:endParaRPr lang="zh-CN" altLang="en-US" dirty="0">
              <a:latin typeface="Calibri" panose="020F0502020204030204" charset="0"/>
              <a:ea typeface="宋体" panose="02010600030101010101" pitchFamily="2" charset="-122"/>
            </a:endParaRPr>
          </a:p>
        </p:txBody>
      </p:sp>
      <p:sp>
        <p:nvSpPr>
          <p:cNvPr id="31763" name="Rectangle 28"/>
          <p:cNvSpPr/>
          <p:nvPr/>
        </p:nvSpPr>
        <p:spPr>
          <a:xfrm>
            <a:off x="6807518" y="2783840"/>
            <a:ext cx="20637" cy="176213"/>
          </a:xfrm>
          <a:prstGeom prst="rect">
            <a:avLst/>
          </a:prstGeom>
          <a:solidFill>
            <a:srgbClr val="FFFFFF"/>
          </a:solidFill>
          <a:ln w="9525">
            <a:noFill/>
            <a:miter/>
          </a:ln>
        </p:spPr>
        <p:txBody>
          <a:bodyPr/>
          <a:lstStyle/>
          <a:p>
            <a:pPr lvl="0" eaLnBrk="1" hangingPunct="1"/>
            <a:endParaRPr lang="zh-CN" altLang="en-US" dirty="0">
              <a:latin typeface="Calibri" panose="020F0502020204030204" charset="0"/>
              <a:ea typeface="宋体" panose="02010600030101010101" pitchFamily="2" charset="-122"/>
            </a:endParaRPr>
          </a:p>
        </p:txBody>
      </p:sp>
      <p:sp>
        <p:nvSpPr>
          <p:cNvPr id="31764" name="Rectangle 29"/>
          <p:cNvSpPr/>
          <p:nvPr/>
        </p:nvSpPr>
        <p:spPr>
          <a:xfrm>
            <a:off x="6844030" y="2767965"/>
            <a:ext cx="22225" cy="192088"/>
          </a:xfrm>
          <a:prstGeom prst="rect">
            <a:avLst/>
          </a:prstGeom>
          <a:solidFill>
            <a:srgbClr val="FFFFFF"/>
          </a:solidFill>
          <a:ln w="9525">
            <a:noFill/>
            <a:miter/>
          </a:ln>
        </p:spPr>
        <p:txBody>
          <a:bodyPr/>
          <a:lstStyle/>
          <a:p>
            <a:pPr lvl="0" eaLnBrk="1" hangingPunct="1"/>
            <a:endParaRPr lang="zh-CN" altLang="en-US" dirty="0">
              <a:latin typeface="Calibri" panose="020F0502020204030204" charset="0"/>
              <a:ea typeface="宋体" panose="02010600030101010101" pitchFamily="2" charset="-122"/>
            </a:endParaRPr>
          </a:p>
        </p:txBody>
      </p:sp>
      <p:sp>
        <p:nvSpPr>
          <p:cNvPr id="31765" name="Rectangle 30"/>
          <p:cNvSpPr/>
          <p:nvPr/>
        </p:nvSpPr>
        <p:spPr>
          <a:xfrm>
            <a:off x="6882130" y="2866390"/>
            <a:ext cx="23813" cy="93663"/>
          </a:xfrm>
          <a:prstGeom prst="rect">
            <a:avLst/>
          </a:prstGeom>
          <a:solidFill>
            <a:srgbClr val="FFFFFF"/>
          </a:solidFill>
          <a:ln w="9525">
            <a:noFill/>
            <a:miter/>
          </a:ln>
        </p:spPr>
        <p:txBody>
          <a:bodyPr/>
          <a:lstStyle/>
          <a:p>
            <a:pPr lvl="0" eaLnBrk="1" hangingPunct="1"/>
            <a:endParaRPr lang="zh-CN" altLang="en-US" dirty="0">
              <a:latin typeface="Calibri" panose="020F0502020204030204" charset="0"/>
              <a:ea typeface="宋体" panose="02010600030101010101" pitchFamily="2" charset="-122"/>
            </a:endParaRPr>
          </a:p>
        </p:txBody>
      </p:sp>
      <p:sp>
        <p:nvSpPr>
          <p:cNvPr id="88" name="Text Placeholder 2"/>
          <p:cNvSpPr txBox="1"/>
          <p:nvPr/>
        </p:nvSpPr>
        <p:spPr>
          <a:xfrm>
            <a:off x="7960360" y="2013585"/>
            <a:ext cx="2660650" cy="376555"/>
          </a:xfrm>
          <a:prstGeom prst="rect">
            <a:avLst/>
          </a:prstGeom>
        </p:spPr>
        <p:txBody>
          <a:bodyPr vert="horz"/>
          <a:lstStyle>
            <a:defPPr>
              <a:defRPr lang="zh-CN"/>
            </a:defPPr>
            <a:lvl1pPr indent="0" defTabSz="457200">
              <a:lnSpc>
                <a:spcPct val="140000"/>
              </a:lnSpc>
              <a:spcBef>
                <a:spcPct val="20000"/>
              </a:spcBef>
              <a:buFont typeface="Arial" panose="020B0604020202020204"/>
              <a:buNone/>
              <a:defRPr sz="2400" baseline="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anose="020B0503020204020204" charset="-122"/>
                <a:ea typeface="微软雅黑" panose="020B0503020204020204" charset="-122"/>
                <a:cs typeface="Roboto condensed"/>
              </a:defRPr>
            </a:lvl1pPr>
            <a:lvl2pPr marL="742950" indent="-285750" defTabSz="457200">
              <a:spcBef>
                <a:spcPct val="20000"/>
              </a:spcBef>
              <a:buFont typeface="Arial" panose="020B0604020202020204"/>
              <a:buChar char="–"/>
              <a:defRPr sz="2800"/>
            </a:lvl2pPr>
            <a:lvl3pPr marL="1143000" indent="-228600" defTabSz="457200">
              <a:spcBef>
                <a:spcPct val="20000"/>
              </a:spcBef>
              <a:buFont typeface="Arial" panose="020B0604020202020204"/>
              <a:buChar char="•"/>
              <a:defRPr sz="2400"/>
            </a:lvl3pPr>
            <a:lvl4pPr marL="1600200" indent="-228600" defTabSz="457200">
              <a:spcBef>
                <a:spcPct val="20000"/>
              </a:spcBef>
              <a:buFont typeface="Arial" panose="020B0604020202020204"/>
              <a:buChar char="–"/>
              <a:defRPr sz="2000"/>
            </a:lvl4pPr>
            <a:lvl5pPr marL="2057400" indent="-228600" defTabSz="457200">
              <a:spcBef>
                <a:spcPct val="20000"/>
              </a:spcBef>
              <a:buFont typeface="Arial" panose="020B0604020202020204"/>
              <a:buChar char="»"/>
              <a:defRPr sz="2000"/>
            </a:lvl5pPr>
            <a:lvl6pPr marL="2514600" indent="-228600" defTabSz="457200">
              <a:spcBef>
                <a:spcPct val="20000"/>
              </a:spcBef>
              <a:buFont typeface="Arial" panose="020B0604020202020204"/>
              <a:buChar char="•"/>
              <a:defRPr sz="2000"/>
            </a:lvl6pPr>
            <a:lvl7pPr marL="2971800" indent="-228600" defTabSz="457200">
              <a:spcBef>
                <a:spcPct val="20000"/>
              </a:spcBef>
              <a:buFont typeface="Arial" panose="020B0604020202020204"/>
              <a:buChar char="•"/>
              <a:defRPr sz="2000"/>
            </a:lvl7pPr>
            <a:lvl8pPr marL="3429000" indent="-228600" defTabSz="457200">
              <a:spcBef>
                <a:spcPct val="20000"/>
              </a:spcBef>
              <a:buFont typeface="Arial" panose="020B0604020202020204"/>
              <a:buChar char="•"/>
              <a:defRPr sz="2000"/>
            </a:lvl8pPr>
            <a:lvl9pPr marL="3886200" indent="-228600" defTabSz="457200">
              <a:spcBef>
                <a:spcPct val="20000"/>
              </a:spcBef>
              <a:buFont typeface="Arial" panose="020B0604020202020204"/>
              <a:buChar char="•"/>
              <a:defRPr sz="2000"/>
            </a:lvl9pPr>
          </a:lstStyle>
          <a:p>
            <a:r>
              <a:rPr lang="zh-CN" altLang="en-US" sz="2000" b="1" dirty="0">
                <a:solidFill>
                  <a:schemeClr val="bg1">
                    <a:lumMod val="50000"/>
                  </a:schemeClr>
                </a:solidFill>
              </a:rPr>
              <a:t>关键词</a:t>
            </a:r>
            <a:endParaRPr lang="zh-CN" altLang="en-US" sz="2000" b="1" dirty="0">
              <a:solidFill>
                <a:schemeClr val="bg1">
                  <a:lumMod val="50000"/>
                </a:schemeClr>
              </a:solidFill>
            </a:endParaRPr>
          </a:p>
        </p:txBody>
      </p:sp>
      <p:sp>
        <p:nvSpPr>
          <p:cNvPr id="89" name="Text Placeholder 8"/>
          <p:cNvSpPr txBox="1"/>
          <p:nvPr/>
        </p:nvSpPr>
        <p:spPr>
          <a:xfrm>
            <a:off x="7960360" y="2531110"/>
            <a:ext cx="2660650" cy="1209040"/>
          </a:xfrm>
          <a:prstGeom prst="rect">
            <a:avLst/>
          </a:prstGeom>
        </p:spPr>
        <p:txBody>
          <a:bodyPr vert="horz"/>
          <a:lstStyle>
            <a:defPPr>
              <a:defRPr lang="zh-CN"/>
            </a:defPPr>
            <a:lvl1pPr indent="0" defTabSz="457200">
              <a:spcBef>
                <a:spcPct val="20000"/>
              </a:spcBef>
              <a:buFont typeface="Arial" panose="020B0604020202020204"/>
              <a:buNone/>
              <a:defRPr sz="1400" baseline="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anose="020B0503020204020204" charset="-122"/>
                <a:ea typeface="微软雅黑" panose="020B0503020204020204" charset="-122"/>
                <a:cs typeface="Roboto condensed"/>
              </a:defRPr>
            </a:lvl1pPr>
            <a:lvl2pPr marL="742950" indent="-285750" defTabSz="457200">
              <a:spcBef>
                <a:spcPct val="20000"/>
              </a:spcBef>
              <a:buFont typeface="Arial" panose="020B0604020202020204"/>
              <a:buChar char="–"/>
              <a:defRPr sz="2800"/>
            </a:lvl2pPr>
            <a:lvl3pPr marL="1143000" indent="-228600" defTabSz="457200">
              <a:spcBef>
                <a:spcPct val="20000"/>
              </a:spcBef>
              <a:buFont typeface="Arial" panose="020B0604020202020204"/>
              <a:buChar char="•"/>
              <a:defRPr sz="2400"/>
            </a:lvl3pPr>
            <a:lvl4pPr marL="1600200" indent="-228600" defTabSz="457200">
              <a:spcBef>
                <a:spcPct val="20000"/>
              </a:spcBef>
              <a:buFont typeface="Arial" panose="020B0604020202020204"/>
              <a:buChar char="–"/>
              <a:defRPr sz="2000"/>
            </a:lvl4pPr>
            <a:lvl5pPr marL="2057400" indent="-228600" defTabSz="457200">
              <a:spcBef>
                <a:spcPct val="20000"/>
              </a:spcBef>
              <a:buFont typeface="Arial" panose="020B0604020202020204"/>
              <a:buChar char="»"/>
              <a:defRPr sz="2000"/>
            </a:lvl5pPr>
            <a:lvl6pPr marL="2514600" indent="-228600" defTabSz="457200">
              <a:spcBef>
                <a:spcPct val="20000"/>
              </a:spcBef>
              <a:buFont typeface="Arial" panose="020B0604020202020204"/>
              <a:buChar char="•"/>
              <a:defRPr sz="2000"/>
            </a:lvl6pPr>
            <a:lvl7pPr marL="2971800" indent="-228600" defTabSz="457200">
              <a:spcBef>
                <a:spcPct val="20000"/>
              </a:spcBef>
              <a:buFont typeface="Arial" panose="020B0604020202020204"/>
              <a:buChar char="•"/>
              <a:defRPr sz="2000"/>
            </a:lvl7pPr>
            <a:lvl8pPr marL="3429000" indent="-228600" defTabSz="457200">
              <a:spcBef>
                <a:spcPct val="20000"/>
              </a:spcBef>
              <a:buFont typeface="Arial" panose="020B0604020202020204"/>
              <a:buChar char="•"/>
              <a:defRPr sz="2000"/>
            </a:lvl8pPr>
            <a:lvl9pPr marL="3886200" indent="-228600" defTabSz="457200">
              <a:spcBef>
                <a:spcPct val="20000"/>
              </a:spcBef>
              <a:buFont typeface="Arial" panose="020B0604020202020204"/>
              <a:buChar char="•"/>
              <a:defRPr sz="2000"/>
            </a:lvl9pPr>
          </a:lstStyle>
          <a:p>
            <a:r>
              <a:rPr lang="zh-CN" altLang="en-US" sz="1050" dirty="0">
                <a:solidFill>
                  <a:schemeClr val="bg1">
                    <a:lumMod val="50000"/>
                  </a:schemeClr>
                </a:solidFill>
              </a:rPr>
              <a:t>点击添加文字内容点击添加文字内容点击添加文字内容点击添加文字内容点击添加文字内容</a:t>
            </a:r>
            <a:endParaRPr lang="zh-CN" altLang="en-US" sz="1050" dirty="0">
              <a:solidFill>
                <a:schemeClr val="bg1">
                  <a:lumMod val="50000"/>
                </a:schemeClr>
              </a:solidFill>
            </a:endParaRPr>
          </a:p>
        </p:txBody>
      </p:sp>
      <p:sp>
        <p:nvSpPr>
          <p:cNvPr id="2" name="Text Placeholder 2"/>
          <p:cNvSpPr txBox="1"/>
          <p:nvPr/>
        </p:nvSpPr>
        <p:spPr>
          <a:xfrm>
            <a:off x="7960360" y="4182110"/>
            <a:ext cx="2660650" cy="376555"/>
          </a:xfrm>
          <a:prstGeom prst="rect">
            <a:avLst/>
          </a:prstGeom>
        </p:spPr>
        <p:txBody>
          <a:bodyPr vert="horz"/>
          <a:lstStyle>
            <a:defPPr>
              <a:defRPr lang="zh-CN"/>
            </a:defPPr>
            <a:lvl1pPr indent="0" defTabSz="457200">
              <a:lnSpc>
                <a:spcPct val="140000"/>
              </a:lnSpc>
              <a:spcBef>
                <a:spcPct val="20000"/>
              </a:spcBef>
              <a:buFont typeface="Arial" panose="020B0604020202020204"/>
              <a:buNone/>
              <a:defRPr sz="2400" baseline="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anose="020B0503020204020204" charset="-122"/>
                <a:ea typeface="微软雅黑" panose="020B0503020204020204" charset="-122"/>
                <a:cs typeface="Roboto condensed"/>
              </a:defRPr>
            </a:lvl1pPr>
            <a:lvl2pPr marL="742950" indent="-285750" defTabSz="457200">
              <a:spcBef>
                <a:spcPct val="20000"/>
              </a:spcBef>
              <a:buFont typeface="Arial" panose="020B0604020202020204"/>
              <a:buChar char="–"/>
              <a:defRPr sz="2800"/>
            </a:lvl2pPr>
            <a:lvl3pPr marL="1143000" indent="-228600" defTabSz="457200">
              <a:spcBef>
                <a:spcPct val="20000"/>
              </a:spcBef>
              <a:buFont typeface="Arial" panose="020B0604020202020204"/>
              <a:buChar char="•"/>
              <a:defRPr sz="2400"/>
            </a:lvl3pPr>
            <a:lvl4pPr marL="1600200" indent="-228600" defTabSz="457200">
              <a:spcBef>
                <a:spcPct val="20000"/>
              </a:spcBef>
              <a:buFont typeface="Arial" panose="020B0604020202020204"/>
              <a:buChar char="–"/>
              <a:defRPr sz="2000"/>
            </a:lvl4pPr>
            <a:lvl5pPr marL="2057400" indent="-228600" defTabSz="457200">
              <a:spcBef>
                <a:spcPct val="20000"/>
              </a:spcBef>
              <a:buFont typeface="Arial" panose="020B0604020202020204"/>
              <a:buChar char="»"/>
              <a:defRPr sz="2000"/>
            </a:lvl5pPr>
            <a:lvl6pPr marL="2514600" indent="-228600" defTabSz="457200">
              <a:spcBef>
                <a:spcPct val="20000"/>
              </a:spcBef>
              <a:buFont typeface="Arial" panose="020B0604020202020204"/>
              <a:buChar char="•"/>
              <a:defRPr sz="2000"/>
            </a:lvl6pPr>
            <a:lvl7pPr marL="2971800" indent="-228600" defTabSz="457200">
              <a:spcBef>
                <a:spcPct val="20000"/>
              </a:spcBef>
              <a:buFont typeface="Arial" panose="020B0604020202020204"/>
              <a:buChar char="•"/>
              <a:defRPr sz="2000"/>
            </a:lvl7pPr>
            <a:lvl8pPr marL="3429000" indent="-228600" defTabSz="457200">
              <a:spcBef>
                <a:spcPct val="20000"/>
              </a:spcBef>
              <a:buFont typeface="Arial" panose="020B0604020202020204"/>
              <a:buChar char="•"/>
              <a:defRPr sz="2000"/>
            </a:lvl8pPr>
            <a:lvl9pPr marL="3886200" indent="-228600" defTabSz="457200">
              <a:spcBef>
                <a:spcPct val="20000"/>
              </a:spcBef>
              <a:buFont typeface="Arial" panose="020B0604020202020204"/>
              <a:buChar char="•"/>
              <a:defRPr sz="2000"/>
            </a:lvl9pPr>
          </a:lstStyle>
          <a:p>
            <a:r>
              <a:rPr lang="zh-CN" altLang="en-US" sz="2000" b="1" dirty="0">
                <a:solidFill>
                  <a:schemeClr val="bg1">
                    <a:lumMod val="50000"/>
                  </a:schemeClr>
                </a:solidFill>
              </a:rPr>
              <a:t>关键词</a:t>
            </a:r>
            <a:endParaRPr lang="zh-CN" altLang="en-US" sz="2000" b="1" dirty="0">
              <a:solidFill>
                <a:schemeClr val="bg1">
                  <a:lumMod val="50000"/>
                </a:schemeClr>
              </a:solidFill>
            </a:endParaRPr>
          </a:p>
        </p:txBody>
      </p:sp>
      <p:sp>
        <p:nvSpPr>
          <p:cNvPr id="3" name="Text Placeholder 8"/>
          <p:cNvSpPr txBox="1"/>
          <p:nvPr/>
        </p:nvSpPr>
        <p:spPr>
          <a:xfrm>
            <a:off x="7960360" y="4699635"/>
            <a:ext cx="2660650" cy="1209040"/>
          </a:xfrm>
          <a:prstGeom prst="rect">
            <a:avLst/>
          </a:prstGeom>
        </p:spPr>
        <p:txBody>
          <a:bodyPr vert="horz"/>
          <a:lstStyle>
            <a:defPPr>
              <a:defRPr lang="zh-CN"/>
            </a:defPPr>
            <a:lvl1pPr indent="0" defTabSz="457200">
              <a:spcBef>
                <a:spcPct val="20000"/>
              </a:spcBef>
              <a:buFont typeface="Arial" panose="020B0604020202020204"/>
              <a:buNone/>
              <a:defRPr sz="1400" baseline="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anose="020B0503020204020204" charset="-122"/>
                <a:ea typeface="微软雅黑" panose="020B0503020204020204" charset="-122"/>
                <a:cs typeface="Roboto condensed"/>
              </a:defRPr>
            </a:lvl1pPr>
            <a:lvl2pPr marL="742950" indent="-285750" defTabSz="457200">
              <a:spcBef>
                <a:spcPct val="20000"/>
              </a:spcBef>
              <a:buFont typeface="Arial" panose="020B0604020202020204"/>
              <a:buChar char="–"/>
              <a:defRPr sz="2800"/>
            </a:lvl2pPr>
            <a:lvl3pPr marL="1143000" indent="-228600" defTabSz="457200">
              <a:spcBef>
                <a:spcPct val="20000"/>
              </a:spcBef>
              <a:buFont typeface="Arial" panose="020B0604020202020204"/>
              <a:buChar char="•"/>
              <a:defRPr sz="2400"/>
            </a:lvl3pPr>
            <a:lvl4pPr marL="1600200" indent="-228600" defTabSz="457200">
              <a:spcBef>
                <a:spcPct val="20000"/>
              </a:spcBef>
              <a:buFont typeface="Arial" panose="020B0604020202020204"/>
              <a:buChar char="–"/>
              <a:defRPr sz="2000"/>
            </a:lvl4pPr>
            <a:lvl5pPr marL="2057400" indent="-228600" defTabSz="457200">
              <a:spcBef>
                <a:spcPct val="20000"/>
              </a:spcBef>
              <a:buFont typeface="Arial" panose="020B0604020202020204"/>
              <a:buChar char="»"/>
              <a:defRPr sz="2000"/>
            </a:lvl5pPr>
            <a:lvl6pPr marL="2514600" indent="-228600" defTabSz="457200">
              <a:spcBef>
                <a:spcPct val="20000"/>
              </a:spcBef>
              <a:buFont typeface="Arial" panose="020B0604020202020204"/>
              <a:buChar char="•"/>
              <a:defRPr sz="2000"/>
            </a:lvl6pPr>
            <a:lvl7pPr marL="2971800" indent="-228600" defTabSz="457200">
              <a:spcBef>
                <a:spcPct val="20000"/>
              </a:spcBef>
              <a:buFont typeface="Arial" panose="020B0604020202020204"/>
              <a:buChar char="•"/>
              <a:defRPr sz="2000"/>
            </a:lvl7pPr>
            <a:lvl8pPr marL="3429000" indent="-228600" defTabSz="457200">
              <a:spcBef>
                <a:spcPct val="20000"/>
              </a:spcBef>
              <a:buFont typeface="Arial" panose="020B0604020202020204"/>
              <a:buChar char="•"/>
              <a:defRPr sz="2000"/>
            </a:lvl8pPr>
            <a:lvl9pPr marL="3886200" indent="-228600" defTabSz="457200">
              <a:spcBef>
                <a:spcPct val="20000"/>
              </a:spcBef>
              <a:buFont typeface="Arial" panose="020B0604020202020204"/>
              <a:buChar char="•"/>
              <a:defRPr sz="2000"/>
            </a:lvl9pPr>
          </a:lstStyle>
          <a:p>
            <a:r>
              <a:rPr lang="zh-CN" altLang="en-US" sz="1050" dirty="0">
                <a:solidFill>
                  <a:schemeClr val="bg1">
                    <a:lumMod val="50000"/>
                  </a:schemeClr>
                </a:solidFill>
              </a:rPr>
              <a:t>点击添加文字内容点击添加文字内容点击添加文字内容点击添加文字内容点击添加文字内容</a:t>
            </a:r>
            <a:endParaRPr lang="zh-CN" altLang="en-US" sz="1050" dirty="0">
              <a:solidFill>
                <a:schemeClr val="bg1">
                  <a:lumMod val="50000"/>
                </a:schemeClr>
              </a:solidFill>
            </a:endParaRPr>
          </a:p>
        </p:txBody>
      </p:sp>
      <p:sp>
        <p:nvSpPr>
          <p:cNvPr id="5" name="Text Placeholder 2"/>
          <p:cNvSpPr txBox="1"/>
          <p:nvPr/>
        </p:nvSpPr>
        <p:spPr>
          <a:xfrm>
            <a:off x="1213485" y="4121150"/>
            <a:ext cx="2660650" cy="376555"/>
          </a:xfrm>
          <a:prstGeom prst="rect">
            <a:avLst/>
          </a:prstGeom>
        </p:spPr>
        <p:txBody>
          <a:bodyPr vert="horz"/>
          <a:lstStyle>
            <a:defPPr>
              <a:defRPr lang="zh-CN"/>
            </a:defPPr>
            <a:lvl1pPr indent="0" defTabSz="457200">
              <a:lnSpc>
                <a:spcPct val="140000"/>
              </a:lnSpc>
              <a:spcBef>
                <a:spcPct val="20000"/>
              </a:spcBef>
              <a:buFont typeface="Arial" panose="020B0604020202020204"/>
              <a:buNone/>
              <a:defRPr sz="2400" baseline="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anose="020B0503020204020204" charset="-122"/>
                <a:ea typeface="微软雅黑" panose="020B0503020204020204" charset="-122"/>
                <a:cs typeface="Roboto condensed"/>
              </a:defRPr>
            </a:lvl1pPr>
            <a:lvl2pPr marL="742950" indent="-285750" defTabSz="457200">
              <a:spcBef>
                <a:spcPct val="20000"/>
              </a:spcBef>
              <a:buFont typeface="Arial" panose="020B0604020202020204"/>
              <a:buChar char="–"/>
              <a:defRPr sz="2800"/>
            </a:lvl2pPr>
            <a:lvl3pPr marL="1143000" indent="-228600" defTabSz="457200">
              <a:spcBef>
                <a:spcPct val="20000"/>
              </a:spcBef>
              <a:buFont typeface="Arial" panose="020B0604020202020204"/>
              <a:buChar char="•"/>
              <a:defRPr sz="2400"/>
            </a:lvl3pPr>
            <a:lvl4pPr marL="1600200" indent="-228600" defTabSz="457200">
              <a:spcBef>
                <a:spcPct val="20000"/>
              </a:spcBef>
              <a:buFont typeface="Arial" panose="020B0604020202020204"/>
              <a:buChar char="–"/>
              <a:defRPr sz="2000"/>
            </a:lvl4pPr>
            <a:lvl5pPr marL="2057400" indent="-228600" defTabSz="457200">
              <a:spcBef>
                <a:spcPct val="20000"/>
              </a:spcBef>
              <a:buFont typeface="Arial" panose="020B0604020202020204"/>
              <a:buChar char="»"/>
              <a:defRPr sz="2000"/>
            </a:lvl5pPr>
            <a:lvl6pPr marL="2514600" indent="-228600" defTabSz="457200">
              <a:spcBef>
                <a:spcPct val="20000"/>
              </a:spcBef>
              <a:buFont typeface="Arial" panose="020B0604020202020204"/>
              <a:buChar char="•"/>
              <a:defRPr sz="2000"/>
            </a:lvl6pPr>
            <a:lvl7pPr marL="2971800" indent="-228600" defTabSz="457200">
              <a:spcBef>
                <a:spcPct val="20000"/>
              </a:spcBef>
              <a:buFont typeface="Arial" panose="020B0604020202020204"/>
              <a:buChar char="•"/>
              <a:defRPr sz="2000"/>
            </a:lvl7pPr>
            <a:lvl8pPr marL="3429000" indent="-228600" defTabSz="457200">
              <a:spcBef>
                <a:spcPct val="20000"/>
              </a:spcBef>
              <a:buFont typeface="Arial" panose="020B0604020202020204"/>
              <a:buChar char="•"/>
              <a:defRPr sz="2000"/>
            </a:lvl8pPr>
            <a:lvl9pPr marL="3886200" indent="-228600" defTabSz="457200">
              <a:spcBef>
                <a:spcPct val="20000"/>
              </a:spcBef>
              <a:buFont typeface="Arial" panose="020B0604020202020204"/>
              <a:buChar char="•"/>
              <a:defRPr sz="2000"/>
            </a:lvl9pPr>
          </a:lstStyle>
          <a:p>
            <a:pPr algn="r"/>
            <a:r>
              <a:rPr lang="zh-CN" altLang="en-US" sz="2000" b="1" dirty="0">
                <a:solidFill>
                  <a:schemeClr val="bg1">
                    <a:lumMod val="50000"/>
                  </a:schemeClr>
                </a:solidFill>
              </a:rPr>
              <a:t>关键词</a:t>
            </a:r>
            <a:endParaRPr lang="zh-CN" altLang="en-US" sz="2000" b="1" dirty="0">
              <a:solidFill>
                <a:schemeClr val="bg1">
                  <a:lumMod val="50000"/>
                </a:schemeClr>
              </a:solidFill>
            </a:endParaRPr>
          </a:p>
        </p:txBody>
      </p:sp>
      <p:sp>
        <p:nvSpPr>
          <p:cNvPr id="6" name="Text Placeholder 8"/>
          <p:cNvSpPr txBox="1"/>
          <p:nvPr/>
        </p:nvSpPr>
        <p:spPr>
          <a:xfrm>
            <a:off x="1213485" y="4638675"/>
            <a:ext cx="2660650" cy="1209040"/>
          </a:xfrm>
          <a:prstGeom prst="rect">
            <a:avLst/>
          </a:prstGeom>
        </p:spPr>
        <p:txBody>
          <a:bodyPr vert="horz"/>
          <a:lstStyle>
            <a:defPPr>
              <a:defRPr lang="zh-CN"/>
            </a:defPPr>
            <a:lvl1pPr indent="0" defTabSz="457200">
              <a:spcBef>
                <a:spcPct val="20000"/>
              </a:spcBef>
              <a:buFont typeface="Arial" panose="020B0604020202020204"/>
              <a:buNone/>
              <a:defRPr sz="1400" baseline="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anose="020B0503020204020204" charset="-122"/>
                <a:ea typeface="微软雅黑" panose="020B0503020204020204" charset="-122"/>
                <a:cs typeface="Roboto condensed"/>
              </a:defRPr>
            </a:lvl1pPr>
            <a:lvl2pPr marL="742950" indent="-285750" defTabSz="457200">
              <a:spcBef>
                <a:spcPct val="20000"/>
              </a:spcBef>
              <a:buFont typeface="Arial" panose="020B0604020202020204"/>
              <a:buChar char="–"/>
              <a:defRPr sz="2800"/>
            </a:lvl2pPr>
            <a:lvl3pPr marL="1143000" indent="-228600" defTabSz="457200">
              <a:spcBef>
                <a:spcPct val="20000"/>
              </a:spcBef>
              <a:buFont typeface="Arial" panose="020B0604020202020204"/>
              <a:buChar char="•"/>
              <a:defRPr sz="2400"/>
            </a:lvl3pPr>
            <a:lvl4pPr marL="1600200" indent="-228600" defTabSz="457200">
              <a:spcBef>
                <a:spcPct val="20000"/>
              </a:spcBef>
              <a:buFont typeface="Arial" panose="020B0604020202020204"/>
              <a:buChar char="–"/>
              <a:defRPr sz="2000"/>
            </a:lvl4pPr>
            <a:lvl5pPr marL="2057400" indent="-228600" defTabSz="457200">
              <a:spcBef>
                <a:spcPct val="20000"/>
              </a:spcBef>
              <a:buFont typeface="Arial" panose="020B0604020202020204"/>
              <a:buChar char="»"/>
              <a:defRPr sz="2000"/>
            </a:lvl5pPr>
            <a:lvl6pPr marL="2514600" indent="-228600" defTabSz="457200">
              <a:spcBef>
                <a:spcPct val="20000"/>
              </a:spcBef>
              <a:buFont typeface="Arial" panose="020B0604020202020204"/>
              <a:buChar char="•"/>
              <a:defRPr sz="2000"/>
            </a:lvl6pPr>
            <a:lvl7pPr marL="2971800" indent="-228600" defTabSz="457200">
              <a:spcBef>
                <a:spcPct val="20000"/>
              </a:spcBef>
              <a:buFont typeface="Arial" panose="020B0604020202020204"/>
              <a:buChar char="•"/>
              <a:defRPr sz="2000"/>
            </a:lvl7pPr>
            <a:lvl8pPr marL="3429000" indent="-228600" defTabSz="457200">
              <a:spcBef>
                <a:spcPct val="20000"/>
              </a:spcBef>
              <a:buFont typeface="Arial" panose="020B0604020202020204"/>
              <a:buChar char="•"/>
              <a:defRPr sz="2000"/>
            </a:lvl8pPr>
            <a:lvl9pPr marL="3886200" indent="-228600" defTabSz="457200">
              <a:spcBef>
                <a:spcPct val="20000"/>
              </a:spcBef>
              <a:buFont typeface="Arial" panose="020B0604020202020204"/>
              <a:buChar char="•"/>
              <a:defRPr sz="2000"/>
            </a:lvl9pPr>
          </a:lstStyle>
          <a:p>
            <a:pPr algn="r"/>
            <a:r>
              <a:rPr lang="zh-CN" altLang="en-US" sz="1050" dirty="0">
                <a:solidFill>
                  <a:schemeClr val="bg1">
                    <a:lumMod val="50000"/>
                  </a:schemeClr>
                </a:solidFill>
              </a:rPr>
              <a:t>点击添加文字内容点击添加文字内容点击添加文字内容点击添加文字内容点击添加文字内容</a:t>
            </a:r>
            <a:endParaRPr lang="zh-CN" altLang="en-US" sz="1050" dirty="0">
              <a:solidFill>
                <a:schemeClr val="bg1">
                  <a:lumMod val="50000"/>
                </a:schemeClr>
              </a:solidFill>
            </a:endParaRPr>
          </a:p>
        </p:txBody>
      </p:sp>
      <p:sp>
        <p:nvSpPr>
          <p:cNvPr id="7" name="Text Placeholder 2"/>
          <p:cNvSpPr txBox="1"/>
          <p:nvPr/>
        </p:nvSpPr>
        <p:spPr>
          <a:xfrm>
            <a:off x="1213485" y="2087880"/>
            <a:ext cx="2660650" cy="376555"/>
          </a:xfrm>
          <a:prstGeom prst="rect">
            <a:avLst/>
          </a:prstGeom>
        </p:spPr>
        <p:txBody>
          <a:bodyPr vert="horz"/>
          <a:lstStyle>
            <a:defPPr>
              <a:defRPr lang="zh-CN"/>
            </a:defPPr>
            <a:lvl1pPr indent="0" defTabSz="457200">
              <a:lnSpc>
                <a:spcPct val="140000"/>
              </a:lnSpc>
              <a:spcBef>
                <a:spcPct val="20000"/>
              </a:spcBef>
              <a:buFont typeface="Arial" panose="020B0604020202020204"/>
              <a:buNone/>
              <a:defRPr sz="2400" baseline="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anose="020B0503020204020204" charset="-122"/>
                <a:ea typeface="微软雅黑" panose="020B0503020204020204" charset="-122"/>
                <a:cs typeface="Roboto condensed"/>
              </a:defRPr>
            </a:lvl1pPr>
            <a:lvl2pPr marL="742950" indent="-285750" defTabSz="457200">
              <a:spcBef>
                <a:spcPct val="20000"/>
              </a:spcBef>
              <a:buFont typeface="Arial" panose="020B0604020202020204"/>
              <a:buChar char="–"/>
              <a:defRPr sz="2800"/>
            </a:lvl2pPr>
            <a:lvl3pPr marL="1143000" indent="-228600" defTabSz="457200">
              <a:spcBef>
                <a:spcPct val="20000"/>
              </a:spcBef>
              <a:buFont typeface="Arial" panose="020B0604020202020204"/>
              <a:buChar char="•"/>
              <a:defRPr sz="2400"/>
            </a:lvl3pPr>
            <a:lvl4pPr marL="1600200" indent="-228600" defTabSz="457200">
              <a:spcBef>
                <a:spcPct val="20000"/>
              </a:spcBef>
              <a:buFont typeface="Arial" panose="020B0604020202020204"/>
              <a:buChar char="–"/>
              <a:defRPr sz="2000"/>
            </a:lvl4pPr>
            <a:lvl5pPr marL="2057400" indent="-228600" defTabSz="457200">
              <a:spcBef>
                <a:spcPct val="20000"/>
              </a:spcBef>
              <a:buFont typeface="Arial" panose="020B0604020202020204"/>
              <a:buChar char="»"/>
              <a:defRPr sz="2000"/>
            </a:lvl5pPr>
            <a:lvl6pPr marL="2514600" indent="-228600" defTabSz="457200">
              <a:spcBef>
                <a:spcPct val="20000"/>
              </a:spcBef>
              <a:buFont typeface="Arial" panose="020B0604020202020204"/>
              <a:buChar char="•"/>
              <a:defRPr sz="2000"/>
            </a:lvl6pPr>
            <a:lvl7pPr marL="2971800" indent="-228600" defTabSz="457200">
              <a:spcBef>
                <a:spcPct val="20000"/>
              </a:spcBef>
              <a:buFont typeface="Arial" panose="020B0604020202020204"/>
              <a:buChar char="•"/>
              <a:defRPr sz="2000"/>
            </a:lvl7pPr>
            <a:lvl8pPr marL="3429000" indent="-228600" defTabSz="457200">
              <a:spcBef>
                <a:spcPct val="20000"/>
              </a:spcBef>
              <a:buFont typeface="Arial" panose="020B0604020202020204"/>
              <a:buChar char="•"/>
              <a:defRPr sz="2000"/>
            </a:lvl8pPr>
            <a:lvl9pPr marL="3886200" indent="-228600" defTabSz="457200">
              <a:spcBef>
                <a:spcPct val="20000"/>
              </a:spcBef>
              <a:buFont typeface="Arial" panose="020B0604020202020204"/>
              <a:buChar char="•"/>
              <a:defRPr sz="2000"/>
            </a:lvl9pPr>
          </a:lstStyle>
          <a:p>
            <a:pPr algn="r"/>
            <a:r>
              <a:rPr lang="zh-CN" altLang="en-US" sz="2000" b="1" dirty="0">
                <a:solidFill>
                  <a:schemeClr val="bg1">
                    <a:lumMod val="50000"/>
                  </a:schemeClr>
                </a:solidFill>
              </a:rPr>
              <a:t>关键词</a:t>
            </a:r>
            <a:endParaRPr lang="zh-CN" altLang="en-US" sz="2000" b="1" dirty="0">
              <a:solidFill>
                <a:schemeClr val="bg1">
                  <a:lumMod val="50000"/>
                </a:schemeClr>
              </a:solidFill>
            </a:endParaRPr>
          </a:p>
        </p:txBody>
      </p:sp>
      <p:sp>
        <p:nvSpPr>
          <p:cNvPr id="8" name="Text Placeholder 8"/>
          <p:cNvSpPr txBox="1"/>
          <p:nvPr/>
        </p:nvSpPr>
        <p:spPr>
          <a:xfrm>
            <a:off x="1213485" y="2605405"/>
            <a:ext cx="2660650" cy="1209040"/>
          </a:xfrm>
          <a:prstGeom prst="rect">
            <a:avLst/>
          </a:prstGeom>
        </p:spPr>
        <p:txBody>
          <a:bodyPr vert="horz"/>
          <a:lstStyle>
            <a:defPPr>
              <a:defRPr lang="zh-CN"/>
            </a:defPPr>
            <a:lvl1pPr indent="0" defTabSz="457200">
              <a:spcBef>
                <a:spcPct val="20000"/>
              </a:spcBef>
              <a:buFont typeface="Arial" panose="020B0604020202020204"/>
              <a:buNone/>
              <a:defRPr sz="1400" baseline="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anose="020B0503020204020204" charset="-122"/>
                <a:ea typeface="微软雅黑" panose="020B0503020204020204" charset="-122"/>
                <a:cs typeface="Roboto condensed"/>
              </a:defRPr>
            </a:lvl1pPr>
            <a:lvl2pPr marL="742950" indent="-285750" defTabSz="457200">
              <a:spcBef>
                <a:spcPct val="20000"/>
              </a:spcBef>
              <a:buFont typeface="Arial" panose="020B0604020202020204"/>
              <a:buChar char="–"/>
              <a:defRPr sz="2800"/>
            </a:lvl2pPr>
            <a:lvl3pPr marL="1143000" indent="-228600" defTabSz="457200">
              <a:spcBef>
                <a:spcPct val="20000"/>
              </a:spcBef>
              <a:buFont typeface="Arial" panose="020B0604020202020204"/>
              <a:buChar char="•"/>
              <a:defRPr sz="2400"/>
            </a:lvl3pPr>
            <a:lvl4pPr marL="1600200" indent="-228600" defTabSz="457200">
              <a:spcBef>
                <a:spcPct val="20000"/>
              </a:spcBef>
              <a:buFont typeface="Arial" panose="020B0604020202020204"/>
              <a:buChar char="–"/>
              <a:defRPr sz="2000"/>
            </a:lvl4pPr>
            <a:lvl5pPr marL="2057400" indent="-228600" defTabSz="457200">
              <a:spcBef>
                <a:spcPct val="20000"/>
              </a:spcBef>
              <a:buFont typeface="Arial" panose="020B0604020202020204"/>
              <a:buChar char="»"/>
              <a:defRPr sz="2000"/>
            </a:lvl5pPr>
            <a:lvl6pPr marL="2514600" indent="-228600" defTabSz="457200">
              <a:spcBef>
                <a:spcPct val="20000"/>
              </a:spcBef>
              <a:buFont typeface="Arial" panose="020B0604020202020204"/>
              <a:buChar char="•"/>
              <a:defRPr sz="2000"/>
            </a:lvl6pPr>
            <a:lvl7pPr marL="2971800" indent="-228600" defTabSz="457200">
              <a:spcBef>
                <a:spcPct val="20000"/>
              </a:spcBef>
              <a:buFont typeface="Arial" panose="020B0604020202020204"/>
              <a:buChar char="•"/>
              <a:defRPr sz="2000"/>
            </a:lvl7pPr>
            <a:lvl8pPr marL="3429000" indent="-228600" defTabSz="457200">
              <a:spcBef>
                <a:spcPct val="20000"/>
              </a:spcBef>
              <a:buFont typeface="Arial" panose="020B0604020202020204"/>
              <a:buChar char="•"/>
              <a:defRPr sz="2000"/>
            </a:lvl8pPr>
            <a:lvl9pPr marL="3886200" indent="-228600" defTabSz="457200">
              <a:spcBef>
                <a:spcPct val="20000"/>
              </a:spcBef>
              <a:buFont typeface="Arial" panose="020B0604020202020204"/>
              <a:buChar char="•"/>
              <a:defRPr sz="2000"/>
            </a:lvl9pPr>
          </a:lstStyle>
          <a:p>
            <a:pPr algn="r"/>
            <a:r>
              <a:rPr lang="zh-CN" altLang="en-US" sz="1050" dirty="0">
                <a:solidFill>
                  <a:schemeClr val="bg1">
                    <a:lumMod val="50000"/>
                  </a:schemeClr>
                </a:solidFill>
              </a:rPr>
              <a:t>点击添加文字内容点击添加文字内容点击添加文字内容点击添加文字内容点击添加文字内容</a:t>
            </a:r>
            <a:endParaRPr lang="zh-CN" altLang="en-US" sz="1050" dirty="0">
              <a:solidFill>
                <a:schemeClr val="bg1">
                  <a:lumMod val="50000"/>
                </a:schemeClr>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换]"/>
          <p:cNvPicPr>
            <a:picLocks noChangeAspect="1"/>
          </p:cNvPicPr>
          <p:nvPr/>
        </p:nvPicPr>
        <p:blipFill>
          <a:blip r:embed="rId1"/>
          <a:srcRect l="52921"/>
          <a:stretch>
            <a:fillRect/>
          </a:stretch>
        </p:blipFill>
        <p:spPr>
          <a:xfrm>
            <a:off x="-52705" y="77470"/>
            <a:ext cx="3223895" cy="6817360"/>
          </a:xfrm>
          <a:prstGeom prst="rect">
            <a:avLst/>
          </a:prstGeom>
        </p:spPr>
      </p:pic>
      <p:pic>
        <p:nvPicPr>
          <p:cNvPr id="5" name="图片 4" descr="1换]"/>
          <p:cNvPicPr>
            <a:picLocks noChangeAspect="1"/>
          </p:cNvPicPr>
          <p:nvPr/>
        </p:nvPicPr>
        <p:blipFill>
          <a:blip r:embed="rId1"/>
          <a:srcRect l="52522"/>
          <a:stretch>
            <a:fillRect/>
          </a:stretch>
        </p:blipFill>
        <p:spPr>
          <a:xfrm flipH="1" flipV="1">
            <a:off x="9069070" y="107315"/>
            <a:ext cx="3251200" cy="6817360"/>
          </a:xfrm>
          <a:prstGeom prst="rect">
            <a:avLst/>
          </a:prstGeom>
        </p:spPr>
      </p:pic>
      <p:sp>
        <p:nvSpPr>
          <p:cNvPr id="12" name="文本框 11"/>
          <p:cNvSpPr txBox="1"/>
          <p:nvPr/>
        </p:nvSpPr>
        <p:spPr>
          <a:xfrm>
            <a:off x="2550160" y="3491865"/>
            <a:ext cx="6924040" cy="874395"/>
          </a:xfrm>
          <a:prstGeom prst="rect">
            <a:avLst/>
          </a:prstGeom>
          <a:noFill/>
        </p:spPr>
        <p:txBody>
          <a:bodyPr wrap="square" rtlCol="0">
            <a:spAutoFit/>
          </a:bodyPr>
          <a:lstStyle/>
          <a:p>
            <a:pPr algn="ctr"/>
            <a:r>
              <a:rPr lang="zh-CN" altLang="en-US" sz="4800">
                <a:solidFill>
                  <a:srgbClr val="2980B4"/>
                </a:solidFill>
                <a:latin typeface="微软雅黑" panose="020B0503020204020204" charset="-122"/>
                <a:ea typeface="微软雅黑" panose="020B0503020204020204" charset="-122"/>
                <a:sym typeface="+mn-ea"/>
              </a:rPr>
              <a:t>研究成果与应用</a:t>
            </a:r>
            <a:endParaRPr lang="zh-CN" altLang="en-US" sz="4800">
              <a:solidFill>
                <a:srgbClr val="2980B4"/>
              </a:solidFill>
              <a:latin typeface="微软雅黑" panose="020B0503020204020204" charset="-122"/>
              <a:ea typeface="微软雅黑" panose="020B0503020204020204" charset="-122"/>
              <a:sym typeface="+mn-ea"/>
            </a:endParaRPr>
          </a:p>
        </p:txBody>
      </p:sp>
      <p:sp>
        <p:nvSpPr>
          <p:cNvPr id="35" name="文本框 34"/>
          <p:cNvSpPr txBox="1"/>
          <p:nvPr/>
        </p:nvSpPr>
        <p:spPr>
          <a:xfrm>
            <a:off x="4535805" y="1350645"/>
            <a:ext cx="3028950" cy="2308860"/>
          </a:xfrm>
          <a:prstGeom prst="rect">
            <a:avLst/>
          </a:prstGeom>
          <a:noFill/>
        </p:spPr>
        <p:txBody>
          <a:bodyPr wrap="square" rtlCol="0">
            <a:spAutoFit/>
          </a:bodyPr>
          <a:lstStyle/>
          <a:p>
            <a:pPr marL="0" marR="0" lvl="0" algn="ctr" defTabSz="914400" rtl="0" eaLnBrk="1" latinLnBrk="0" hangingPunct="1">
              <a:spcBef>
                <a:spcPts val="0"/>
              </a:spcBef>
              <a:spcAft>
                <a:spcPts val="0"/>
              </a:spcAft>
              <a:buClrTx/>
              <a:buSzTx/>
              <a:buFontTx/>
              <a:buNone/>
              <a:defRPr/>
            </a:pPr>
            <a:r>
              <a:rPr lang="en-US" altLang="zh-CN" sz="13800" noProof="0" dirty="0">
                <a:ln>
                  <a:noFill/>
                </a:ln>
                <a:solidFill>
                  <a:srgbClr val="2980B4"/>
                </a:solidFill>
                <a:uLnTx/>
                <a:uFillTx/>
                <a:latin typeface="Segoe UI Symbol" panose="020B0502040204020203" charset="0"/>
                <a:ea typeface="方正舒体" panose="02010601030101010101" pitchFamily="2" charset="-122"/>
                <a:sym typeface="+mn-ea"/>
              </a:rPr>
              <a:t>03</a:t>
            </a:r>
            <a:endParaRPr lang="en-US" altLang="zh-CN" sz="13800" noProof="0" dirty="0">
              <a:ln>
                <a:noFill/>
              </a:ln>
              <a:solidFill>
                <a:srgbClr val="2980B4"/>
              </a:solidFill>
              <a:uLnTx/>
              <a:uFillTx/>
              <a:latin typeface="Segoe UI Symbol" panose="020B0502040204020203" charset="0"/>
              <a:ea typeface="方正舒体" panose="02010601030101010101" pitchFamily="2" charset="-122"/>
              <a:sym typeface="+mn-ea"/>
            </a:endParaRPr>
          </a:p>
        </p:txBody>
      </p:sp>
      <p:sp>
        <p:nvSpPr>
          <p:cNvPr id="16" name="文本框 36"/>
          <p:cNvSpPr txBox="1"/>
          <p:nvPr/>
        </p:nvSpPr>
        <p:spPr>
          <a:xfrm>
            <a:off x="3536950" y="4449445"/>
            <a:ext cx="5146675" cy="46990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200" dirty="0">
                <a:solidFill>
                  <a:schemeClr val="tx1">
                    <a:lumMod val="50000"/>
                    <a:lumOff val="50000"/>
                  </a:schemeClr>
                </a:solidFill>
                <a:latin typeface="微软雅黑" panose="020B0503020204020204" charset="-122"/>
                <a:ea typeface="微软雅黑" panose="020B0503020204020204" charset="-122"/>
                <a:sym typeface="+mn-ea"/>
              </a:rPr>
              <a:t>单击此处输入您的文本，单击此处输入您的文，本单击此处输入您的文本，本单击此处输入您的文本</a:t>
            </a:r>
            <a:endParaRPr lang="zh-CN" altLang="en-US" sz="1200" dirty="0">
              <a:solidFill>
                <a:schemeClr val="tx1">
                  <a:lumMod val="50000"/>
                  <a:lumOff val="50000"/>
                </a:schemeClr>
              </a:solidFill>
              <a:latin typeface="微软雅黑" panose="020B0503020204020204" charset="-122"/>
              <a:ea typeface="微软雅黑" panose="020B0503020204020204" charset="-122"/>
              <a:sym typeface="+mn-e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换]"/>
          <p:cNvPicPr>
            <a:picLocks noChangeAspect="1"/>
          </p:cNvPicPr>
          <p:nvPr/>
        </p:nvPicPr>
        <p:blipFill>
          <a:blip r:embed="rId1"/>
          <a:srcRect l="52921"/>
          <a:stretch>
            <a:fillRect/>
          </a:stretch>
        </p:blipFill>
        <p:spPr>
          <a:xfrm>
            <a:off x="-11430" y="-65405"/>
            <a:ext cx="503555" cy="1064895"/>
          </a:xfrm>
          <a:prstGeom prst="rect">
            <a:avLst/>
          </a:prstGeom>
        </p:spPr>
      </p:pic>
      <p:sp>
        <p:nvSpPr>
          <p:cNvPr id="16" name="文本框 15"/>
          <p:cNvSpPr txBox="1"/>
          <p:nvPr/>
        </p:nvSpPr>
        <p:spPr>
          <a:xfrm>
            <a:off x="600710" y="262890"/>
            <a:ext cx="3015615" cy="417830"/>
          </a:xfrm>
          <a:prstGeom prst="rect">
            <a:avLst/>
          </a:prstGeom>
          <a:noFill/>
        </p:spPr>
        <p:txBody>
          <a:bodyPr wrap="square" rtlCol="0">
            <a:spAutoFit/>
          </a:bodyPr>
          <a:lstStyle/>
          <a:p>
            <a:r>
              <a:rPr lang="zh-CN" altLang="en-US" sz="2000" b="1">
                <a:solidFill>
                  <a:schemeClr val="tx1">
                    <a:lumMod val="50000"/>
                    <a:lumOff val="50000"/>
                  </a:schemeClr>
                </a:solidFill>
                <a:latin typeface="微软雅黑" panose="020B0503020204020204" charset="-122"/>
                <a:ea typeface="微软雅黑" panose="020B0503020204020204" charset="-122"/>
                <a:sym typeface="+mn-ea"/>
              </a:rPr>
              <a:t>单击添加标题</a:t>
            </a:r>
            <a:endParaRPr lang="zh-CN" altLang="en-US" sz="2000" b="1">
              <a:solidFill>
                <a:schemeClr val="tx1">
                  <a:lumMod val="50000"/>
                  <a:lumOff val="50000"/>
                </a:schemeClr>
              </a:solidFill>
              <a:latin typeface="微软雅黑" panose="020B0503020204020204" charset="-122"/>
              <a:ea typeface="微软雅黑" panose="020B0503020204020204" charset="-122"/>
              <a:sym typeface="+mn-ea"/>
            </a:endParaRPr>
          </a:p>
        </p:txBody>
      </p:sp>
      <p:sp>
        <p:nvSpPr>
          <p:cNvPr id="20484" name="Rectangle 1"/>
          <p:cNvSpPr/>
          <p:nvPr/>
        </p:nvSpPr>
        <p:spPr>
          <a:xfrm>
            <a:off x="1656080" y="2606040"/>
            <a:ext cx="9184005" cy="3033395"/>
          </a:xfrm>
          <a:prstGeom prst="rect">
            <a:avLst/>
          </a:prstGeom>
          <a:solidFill>
            <a:schemeClr val="bg1">
              <a:lumMod val="95000"/>
            </a:schemeClr>
          </a:solidFill>
          <a:ln w="9525">
            <a:solidFill>
              <a:srgbClr val="83C2DB"/>
            </a:solidFill>
            <a:miter/>
          </a:ln>
        </p:spPr>
        <p:txBody>
          <a:bodyPr anchor="ctr"/>
          <a:lstStyle/>
          <a:p>
            <a:pPr lvl="0" algn="ctr" eaLnBrk="1" hangingPunct="1"/>
            <a:endParaRPr lang="en-US" altLang="zh-CN" sz="1300" dirty="0">
              <a:solidFill>
                <a:srgbClr val="FFFFFF"/>
              </a:solidFill>
              <a:latin typeface="Arial" panose="020B0604020202020204" pitchFamily="34" charset="0"/>
              <a:ea typeface="微软雅黑" panose="020B0503020204020204" charset="-122"/>
              <a:sym typeface="Arial" panose="020B0604020202020204" pitchFamily="34" charset="0"/>
            </a:endParaRPr>
          </a:p>
        </p:txBody>
      </p:sp>
      <p:sp>
        <p:nvSpPr>
          <p:cNvPr id="20485" name="Rectangle 3"/>
          <p:cNvSpPr/>
          <p:nvPr/>
        </p:nvSpPr>
        <p:spPr>
          <a:xfrm>
            <a:off x="2429510" y="1981200"/>
            <a:ext cx="1603375" cy="1603375"/>
          </a:xfrm>
          <a:prstGeom prst="rect">
            <a:avLst/>
          </a:prstGeom>
          <a:solidFill>
            <a:srgbClr val="83C2DB"/>
          </a:solidFill>
          <a:ln w="9525">
            <a:noFill/>
            <a:miter/>
          </a:ln>
        </p:spPr>
        <p:txBody>
          <a:bodyPr anchor="ctr"/>
          <a:lstStyle/>
          <a:p>
            <a:pPr lvl="0" algn="ctr" eaLnBrk="1" hangingPunct="1"/>
            <a:endParaRPr lang="en-US" altLang="zh-CN" sz="1300" dirty="0">
              <a:solidFill>
                <a:srgbClr val="FFFFFF"/>
              </a:solidFill>
              <a:latin typeface="Arial" panose="020B0604020202020204" pitchFamily="34" charset="0"/>
              <a:ea typeface="微软雅黑" panose="020B0503020204020204" charset="-122"/>
              <a:sym typeface="Arial" panose="020B0604020202020204" pitchFamily="34" charset="0"/>
            </a:endParaRPr>
          </a:p>
        </p:txBody>
      </p:sp>
      <p:sp>
        <p:nvSpPr>
          <p:cNvPr id="20486" name="Rectangle 5"/>
          <p:cNvSpPr/>
          <p:nvPr/>
        </p:nvSpPr>
        <p:spPr>
          <a:xfrm>
            <a:off x="4429760" y="1981200"/>
            <a:ext cx="1603375" cy="1603375"/>
          </a:xfrm>
          <a:prstGeom prst="rect">
            <a:avLst/>
          </a:prstGeom>
          <a:solidFill>
            <a:srgbClr val="2980B4"/>
          </a:solidFill>
          <a:ln w="9525">
            <a:noFill/>
            <a:miter/>
          </a:ln>
        </p:spPr>
        <p:txBody>
          <a:bodyPr anchor="ctr"/>
          <a:lstStyle/>
          <a:p>
            <a:pPr lvl="0" algn="ctr" eaLnBrk="1" hangingPunct="1"/>
            <a:endParaRPr lang="en-US" altLang="zh-CN" sz="1300" dirty="0">
              <a:solidFill>
                <a:srgbClr val="FFFFFF"/>
              </a:solidFill>
              <a:latin typeface="Arial" panose="020B0604020202020204" pitchFamily="34" charset="0"/>
              <a:ea typeface="微软雅黑" panose="020B0503020204020204" charset="-122"/>
              <a:sym typeface="Arial" panose="020B0604020202020204" pitchFamily="34" charset="0"/>
            </a:endParaRPr>
          </a:p>
        </p:txBody>
      </p:sp>
      <p:sp>
        <p:nvSpPr>
          <p:cNvPr id="20487" name="Rectangle 6"/>
          <p:cNvSpPr/>
          <p:nvPr/>
        </p:nvSpPr>
        <p:spPr>
          <a:xfrm>
            <a:off x="6414770" y="1983105"/>
            <a:ext cx="1601470" cy="1603375"/>
          </a:xfrm>
          <a:prstGeom prst="rect">
            <a:avLst/>
          </a:prstGeom>
          <a:solidFill>
            <a:srgbClr val="83C2DB"/>
          </a:solidFill>
          <a:ln w="9525">
            <a:noFill/>
            <a:miter/>
          </a:ln>
        </p:spPr>
        <p:txBody>
          <a:bodyPr anchor="ctr"/>
          <a:lstStyle/>
          <a:p>
            <a:pPr lvl="0" algn="ctr" eaLnBrk="1" hangingPunct="1"/>
            <a:endParaRPr lang="en-US" altLang="zh-CN" sz="1300" dirty="0">
              <a:solidFill>
                <a:srgbClr val="FFFFFF"/>
              </a:solidFill>
              <a:latin typeface="Arial" panose="020B0604020202020204" pitchFamily="34" charset="0"/>
              <a:ea typeface="微软雅黑" panose="020B0503020204020204" charset="-122"/>
              <a:sym typeface="Arial" panose="020B0604020202020204" pitchFamily="34" charset="0"/>
            </a:endParaRPr>
          </a:p>
        </p:txBody>
      </p:sp>
      <p:sp>
        <p:nvSpPr>
          <p:cNvPr id="20488" name="Rectangle 7"/>
          <p:cNvSpPr/>
          <p:nvPr/>
        </p:nvSpPr>
        <p:spPr>
          <a:xfrm>
            <a:off x="8458200" y="1983105"/>
            <a:ext cx="1574800" cy="1603375"/>
          </a:xfrm>
          <a:prstGeom prst="rect">
            <a:avLst/>
          </a:prstGeom>
          <a:solidFill>
            <a:srgbClr val="2980B4"/>
          </a:solidFill>
          <a:ln w="9525">
            <a:noFill/>
            <a:miter/>
          </a:ln>
        </p:spPr>
        <p:txBody>
          <a:bodyPr anchor="ctr"/>
          <a:lstStyle/>
          <a:p>
            <a:pPr lvl="0" algn="ctr" eaLnBrk="1" hangingPunct="1"/>
            <a:endParaRPr lang="en-US" altLang="zh-CN" sz="1300" dirty="0">
              <a:solidFill>
                <a:srgbClr val="FFFFFF"/>
              </a:solidFill>
              <a:latin typeface="Arial" panose="020B0604020202020204" pitchFamily="34" charset="0"/>
              <a:ea typeface="微软雅黑" panose="020B0503020204020204" charset="-122"/>
              <a:sym typeface="Arial" panose="020B0604020202020204" pitchFamily="34" charset="0"/>
            </a:endParaRPr>
          </a:p>
        </p:txBody>
      </p:sp>
      <p:sp>
        <p:nvSpPr>
          <p:cNvPr id="20489" name="Freeform 132"/>
          <p:cNvSpPr>
            <a:spLocks noEditPoints="1"/>
          </p:cNvSpPr>
          <p:nvPr/>
        </p:nvSpPr>
        <p:spPr>
          <a:xfrm>
            <a:off x="5086985" y="2541270"/>
            <a:ext cx="287020" cy="398780"/>
          </a:xfrm>
          <a:custGeom>
            <a:avLst/>
            <a:gdLst/>
            <a:ahLst/>
            <a:cxnLst>
              <a:cxn ang="0">
                <a:pos x="69148" y="0"/>
              </a:cxn>
              <a:cxn ang="0">
                <a:pos x="69148" y="0"/>
              </a:cxn>
              <a:cxn ang="0">
                <a:pos x="69148" y="48617"/>
              </a:cxn>
              <a:cxn ang="0">
                <a:pos x="69148" y="70611"/>
              </a:cxn>
              <a:cxn ang="0">
                <a:pos x="47251" y="70611"/>
              </a:cxn>
              <a:cxn ang="0">
                <a:pos x="0" y="70611"/>
              </a:cxn>
              <a:cxn ang="0">
                <a:pos x="0" y="333375"/>
              </a:cxn>
              <a:cxn ang="0">
                <a:pos x="239712" y="333375"/>
              </a:cxn>
              <a:cxn ang="0">
                <a:pos x="239712" y="0"/>
              </a:cxn>
              <a:cxn ang="0">
                <a:pos x="69148" y="0"/>
              </a:cxn>
              <a:cxn ang="0">
                <a:pos x="187851" y="193311"/>
              </a:cxn>
              <a:cxn ang="0">
                <a:pos x="154430" y="193311"/>
              </a:cxn>
              <a:cxn ang="0">
                <a:pos x="140600" y="193311"/>
              </a:cxn>
              <a:cxn ang="0">
                <a:pos x="140600" y="266237"/>
              </a:cxn>
              <a:cxn ang="0">
                <a:pos x="127923" y="278970"/>
              </a:cxn>
              <a:cxn ang="0">
                <a:pos x="111789" y="278970"/>
              </a:cxn>
              <a:cxn ang="0">
                <a:pos x="99112" y="266237"/>
              </a:cxn>
              <a:cxn ang="0">
                <a:pos x="99112" y="193311"/>
              </a:cxn>
              <a:cxn ang="0">
                <a:pos x="85282" y="193311"/>
              </a:cxn>
              <a:cxn ang="0">
                <a:pos x="51861" y="193311"/>
              </a:cxn>
              <a:cxn ang="0">
                <a:pos x="46098" y="182893"/>
              </a:cxn>
              <a:cxn ang="0">
                <a:pos x="111789" y="105337"/>
              </a:cxn>
              <a:cxn ang="0">
                <a:pos x="127923" y="105337"/>
              </a:cxn>
              <a:cxn ang="0">
                <a:pos x="192461" y="182893"/>
              </a:cxn>
              <a:cxn ang="0">
                <a:pos x="187851" y="193311"/>
              </a:cxn>
            </a:cxnLst>
            <a:rect l="0" t="0" r="0" b="0"/>
            <a:pathLst>
              <a:path w="208" h="288">
                <a:moveTo>
                  <a:pt x="60" y="0"/>
                </a:moveTo>
                <a:cubicBezTo>
                  <a:pt x="60" y="0"/>
                  <a:pt x="60" y="0"/>
                  <a:pt x="60" y="0"/>
                </a:cubicBezTo>
                <a:cubicBezTo>
                  <a:pt x="60" y="42"/>
                  <a:pt x="60" y="42"/>
                  <a:pt x="60" y="42"/>
                </a:cubicBezTo>
                <a:cubicBezTo>
                  <a:pt x="60" y="61"/>
                  <a:pt x="60" y="61"/>
                  <a:pt x="60" y="61"/>
                </a:cubicBezTo>
                <a:cubicBezTo>
                  <a:pt x="41" y="61"/>
                  <a:pt x="41" y="61"/>
                  <a:pt x="41" y="61"/>
                </a:cubicBezTo>
                <a:cubicBezTo>
                  <a:pt x="0" y="61"/>
                  <a:pt x="0" y="61"/>
                  <a:pt x="0" y="61"/>
                </a:cubicBezTo>
                <a:cubicBezTo>
                  <a:pt x="0" y="288"/>
                  <a:pt x="0" y="288"/>
                  <a:pt x="0" y="288"/>
                </a:cubicBezTo>
                <a:cubicBezTo>
                  <a:pt x="208" y="288"/>
                  <a:pt x="208" y="288"/>
                  <a:pt x="208" y="288"/>
                </a:cubicBezTo>
                <a:cubicBezTo>
                  <a:pt x="208" y="0"/>
                  <a:pt x="208" y="0"/>
                  <a:pt x="208" y="0"/>
                </a:cubicBezTo>
                <a:lnTo>
                  <a:pt x="60" y="0"/>
                </a:lnTo>
                <a:close/>
                <a:moveTo>
                  <a:pt x="163" y="167"/>
                </a:moveTo>
                <a:cubicBezTo>
                  <a:pt x="134" y="167"/>
                  <a:pt x="134" y="167"/>
                  <a:pt x="134" y="167"/>
                </a:cubicBezTo>
                <a:cubicBezTo>
                  <a:pt x="131" y="167"/>
                  <a:pt x="126" y="167"/>
                  <a:pt x="122" y="167"/>
                </a:cubicBezTo>
                <a:cubicBezTo>
                  <a:pt x="122" y="230"/>
                  <a:pt x="122" y="230"/>
                  <a:pt x="122" y="230"/>
                </a:cubicBezTo>
                <a:cubicBezTo>
                  <a:pt x="122" y="236"/>
                  <a:pt x="117" y="241"/>
                  <a:pt x="111" y="241"/>
                </a:cubicBezTo>
                <a:cubicBezTo>
                  <a:pt x="97" y="241"/>
                  <a:pt x="97" y="241"/>
                  <a:pt x="97" y="241"/>
                </a:cubicBezTo>
                <a:cubicBezTo>
                  <a:pt x="91" y="241"/>
                  <a:pt x="86" y="236"/>
                  <a:pt x="86" y="230"/>
                </a:cubicBezTo>
                <a:cubicBezTo>
                  <a:pt x="86" y="167"/>
                  <a:pt x="86" y="167"/>
                  <a:pt x="86" y="167"/>
                </a:cubicBezTo>
                <a:cubicBezTo>
                  <a:pt x="81" y="167"/>
                  <a:pt x="77" y="167"/>
                  <a:pt x="74" y="167"/>
                </a:cubicBezTo>
                <a:cubicBezTo>
                  <a:pt x="45" y="167"/>
                  <a:pt x="45" y="167"/>
                  <a:pt x="45" y="167"/>
                </a:cubicBezTo>
                <a:cubicBezTo>
                  <a:pt x="38" y="167"/>
                  <a:pt x="36" y="163"/>
                  <a:pt x="40" y="158"/>
                </a:cubicBezTo>
                <a:cubicBezTo>
                  <a:pt x="97" y="91"/>
                  <a:pt x="97" y="91"/>
                  <a:pt x="97" y="91"/>
                </a:cubicBezTo>
                <a:cubicBezTo>
                  <a:pt x="101" y="86"/>
                  <a:pt x="107" y="86"/>
                  <a:pt x="111" y="91"/>
                </a:cubicBezTo>
                <a:cubicBezTo>
                  <a:pt x="167" y="158"/>
                  <a:pt x="167" y="158"/>
                  <a:pt x="167" y="158"/>
                </a:cubicBezTo>
                <a:cubicBezTo>
                  <a:pt x="172" y="163"/>
                  <a:pt x="170" y="167"/>
                  <a:pt x="163" y="167"/>
                </a:cubicBezTo>
                <a:close/>
              </a:path>
            </a:pathLst>
          </a:custGeom>
          <a:solidFill>
            <a:schemeClr val="bg1">
              <a:alpha val="100000"/>
            </a:schemeClr>
          </a:solidFill>
          <a:ln w="9525">
            <a:noFill/>
          </a:ln>
        </p:spPr>
        <p:txBody>
          <a:bodyPr/>
          <a:lstStyle/>
          <a:p>
            <a:endParaRPr lang="zh-CN" altLang="en-US"/>
          </a:p>
        </p:txBody>
      </p:sp>
      <p:sp>
        <p:nvSpPr>
          <p:cNvPr id="20490" name="Freeform 220"/>
          <p:cNvSpPr/>
          <p:nvPr/>
        </p:nvSpPr>
        <p:spPr>
          <a:xfrm>
            <a:off x="3023870" y="2541270"/>
            <a:ext cx="503555" cy="375920"/>
          </a:xfrm>
          <a:custGeom>
            <a:avLst/>
            <a:gdLst/>
            <a:ahLst/>
            <a:cxnLst>
              <a:cxn ang="0">
                <a:pos x="384421" y="282893"/>
              </a:cxn>
              <a:cxn ang="0">
                <a:pos x="384421" y="0"/>
              </a:cxn>
              <a:cxn ang="0">
                <a:pos x="299800" y="0"/>
              </a:cxn>
              <a:cxn ang="0">
                <a:pos x="299800" y="282893"/>
              </a:cxn>
              <a:cxn ang="0">
                <a:pos x="251445" y="282893"/>
              </a:cxn>
              <a:cxn ang="0">
                <a:pos x="251445" y="174088"/>
              </a:cxn>
              <a:cxn ang="0">
                <a:pos x="166824" y="174088"/>
              </a:cxn>
              <a:cxn ang="0">
                <a:pos x="166824" y="282893"/>
              </a:cxn>
              <a:cxn ang="0">
                <a:pos x="120887" y="282893"/>
              </a:cxn>
              <a:cxn ang="0">
                <a:pos x="120887" y="77372"/>
              </a:cxn>
              <a:cxn ang="0">
                <a:pos x="36266" y="77372"/>
              </a:cxn>
              <a:cxn ang="0">
                <a:pos x="36266" y="282893"/>
              </a:cxn>
              <a:cxn ang="0">
                <a:pos x="0" y="282893"/>
              </a:cxn>
              <a:cxn ang="0">
                <a:pos x="0" y="314325"/>
              </a:cxn>
              <a:cxn ang="0">
                <a:pos x="420687" y="314325"/>
              </a:cxn>
              <a:cxn ang="0">
                <a:pos x="420687" y="282893"/>
              </a:cxn>
              <a:cxn ang="0">
                <a:pos x="384421" y="282893"/>
              </a:cxn>
            </a:cxnLst>
            <a:rect l="0" t="0" r="0" b="0"/>
            <a:pathLst>
              <a:path w="174" h="130">
                <a:moveTo>
                  <a:pt x="159" y="117"/>
                </a:moveTo>
                <a:lnTo>
                  <a:pt x="159" y="0"/>
                </a:lnTo>
                <a:lnTo>
                  <a:pt x="124" y="0"/>
                </a:lnTo>
                <a:lnTo>
                  <a:pt x="124" y="117"/>
                </a:lnTo>
                <a:lnTo>
                  <a:pt x="104" y="117"/>
                </a:lnTo>
                <a:lnTo>
                  <a:pt x="104" y="72"/>
                </a:lnTo>
                <a:lnTo>
                  <a:pt x="69" y="72"/>
                </a:lnTo>
                <a:lnTo>
                  <a:pt x="69" y="117"/>
                </a:lnTo>
                <a:lnTo>
                  <a:pt x="50" y="117"/>
                </a:lnTo>
                <a:lnTo>
                  <a:pt x="50" y="32"/>
                </a:lnTo>
                <a:lnTo>
                  <a:pt x="15" y="32"/>
                </a:lnTo>
                <a:lnTo>
                  <a:pt x="15" y="117"/>
                </a:lnTo>
                <a:lnTo>
                  <a:pt x="0" y="117"/>
                </a:lnTo>
                <a:lnTo>
                  <a:pt x="0" y="130"/>
                </a:lnTo>
                <a:lnTo>
                  <a:pt x="174" y="130"/>
                </a:lnTo>
                <a:lnTo>
                  <a:pt x="174" y="117"/>
                </a:lnTo>
                <a:lnTo>
                  <a:pt x="159" y="117"/>
                </a:lnTo>
                <a:close/>
              </a:path>
            </a:pathLst>
          </a:custGeom>
          <a:solidFill>
            <a:schemeClr val="bg1">
              <a:alpha val="100000"/>
            </a:schemeClr>
          </a:solidFill>
          <a:ln w="9525">
            <a:noFill/>
          </a:ln>
        </p:spPr>
        <p:txBody>
          <a:bodyPr/>
          <a:lstStyle/>
          <a:p>
            <a:endParaRPr lang="zh-CN" altLang="en-US"/>
          </a:p>
        </p:txBody>
      </p:sp>
      <p:pic>
        <p:nvPicPr>
          <p:cNvPr id="20491" name="组合 10"/>
          <p:cNvPicPr/>
          <p:nvPr/>
        </p:nvPicPr>
        <p:blipFill>
          <a:blip r:embed="rId2"/>
          <a:stretch>
            <a:fillRect/>
          </a:stretch>
        </p:blipFill>
        <p:spPr>
          <a:xfrm>
            <a:off x="7007225" y="2531745"/>
            <a:ext cx="372110" cy="400685"/>
          </a:xfrm>
          <a:prstGeom prst="rect">
            <a:avLst/>
          </a:prstGeom>
          <a:noFill/>
          <a:ln w="9525">
            <a:noFill/>
            <a:miter/>
          </a:ln>
        </p:spPr>
      </p:pic>
      <p:sp>
        <p:nvSpPr>
          <p:cNvPr id="20492" name="Freeform 289"/>
          <p:cNvSpPr>
            <a:spLocks noEditPoints="1"/>
          </p:cNvSpPr>
          <p:nvPr/>
        </p:nvSpPr>
        <p:spPr>
          <a:xfrm>
            <a:off x="9065895" y="2592705"/>
            <a:ext cx="393065" cy="398780"/>
          </a:xfrm>
          <a:custGeom>
            <a:avLst/>
            <a:gdLst/>
            <a:ahLst/>
            <a:cxnLst>
              <a:cxn ang="0">
                <a:pos x="244146" y="20836"/>
              </a:cxn>
              <a:cxn ang="0">
                <a:pos x="163149" y="0"/>
              </a:cxn>
              <a:cxn ang="0">
                <a:pos x="0" y="0"/>
              </a:cxn>
              <a:cxn ang="0">
                <a:pos x="0" y="77556"/>
              </a:cxn>
              <a:cxn ang="0">
                <a:pos x="161992" y="77556"/>
              </a:cxn>
              <a:cxn ang="0">
                <a:pos x="208276" y="90289"/>
              </a:cxn>
              <a:cxn ang="0">
                <a:pos x="251088" y="167845"/>
              </a:cxn>
              <a:cxn ang="0">
                <a:pos x="210590" y="243086"/>
              </a:cxn>
              <a:cxn ang="0">
                <a:pos x="161992" y="255819"/>
              </a:cxn>
              <a:cxn ang="0">
                <a:pos x="0" y="255819"/>
              </a:cxn>
              <a:cxn ang="0">
                <a:pos x="0" y="333375"/>
              </a:cxn>
              <a:cxn ang="0">
                <a:pos x="161992" y="333375"/>
              </a:cxn>
              <a:cxn ang="0">
                <a:pos x="242988" y="313697"/>
              </a:cxn>
              <a:cxn ang="0">
                <a:pos x="328613" y="167845"/>
              </a:cxn>
              <a:cxn ang="0">
                <a:pos x="244146" y="20836"/>
              </a:cxn>
              <a:cxn ang="0">
                <a:pos x="60169" y="57878"/>
              </a:cxn>
              <a:cxn ang="0">
                <a:pos x="21985" y="57878"/>
              </a:cxn>
              <a:cxn ang="0">
                <a:pos x="21985" y="19678"/>
              </a:cxn>
              <a:cxn ang="0">
                <a:pos x="60169" y="19678"/>
              </a:cxn>
              <a:cxn ang="0">
                <a:pos x="60169" y="57878"/>
              </a:cxn>
              <a:cxn ang="0">
                <a:pos x="60169" y="314854"/>
              </a:cxn>
              <a:cxn ang="0">
                <a:pos x="21985" y="314854"/>
              </a:cxn>
              <a:cxn ang="0">
                <a:pos x="21985" y="275497"/>
              </a:cxn>
              <a:cxn ang="0">
                <a:pos x="60169" y="275497"/>
              </a:cxn>
              <a:cxn ang="0">
                <a:pos x="60169" y="314854"/>
              </a:cxn>
            </a:cxnLst>
            <a:rect l="0" t="0" r="0" b="0"/>
            <a:pathLst>
              <a:path w="284" h="288">
                <a:moveTo>
                  <a:pt x="211" y="18"/>
                </a:moveTo>
                <a:cubicBezTo>
                  <a:pt x="177" y="1"/>
                  <a:pt x="144" y="0"/>
                  <a:pt x="141" y="0"/>
                </a:cubicBezTo>
                <a:cubicBezTo>
                  <a:pt x="0" y="0"/>
                  <a:pt x="0" y="0"/>
                  <a:pt x="0" y="0"/>
                </a:cubicBezTo>
                <a:cubicBezTo>
                  <a:pt x="0" y="67"/>
                  <a:pt x="0" y="67"/>
                  <a:pt x="0" y="67"/>
                </a:cubicBezTo>
                <a:cubicBezTo>
                  <a:pt x="140" y="67"/>
                  <a:pt x="140" y="67"/>
                  <a:pt x="140" y="67"/>
                </a:cubicBezTo>
                <a:cubicBezTo>
                  <a:pt x="141" y="67"/>
                  <a:pt x="161" y="68"/>
                  <a:pt x="180" y="78"/>
                </a:cubicBezTo>
                <a:cubicBezTo>
                  <a:pt x="205" y="91"/>
                  <a:pt x="217" y="112"/>
                  <a:pt x="217" y="145"/>
                </a:cubicBezTo>
                <a:cubicBezTo>
                  <a:pt x="217" y="177"/>
                  <a:pt x="206" y="198"/>
                  <a:pt x="182" y="210"/>
                </a:cubicBezTo>
                <a:cubicBezTo>
                  <a:pt x="162" y="221"/>
                  <a:pt x="140" y="221"/>
                  <a:pt x="140" y="221"/>
                </a:cubicBezTo>
                <a:cubicBezTo>
                  <a:pt x="0" y="221"/>
                  <a:pt x="0" y="221"/>
                  <a:pt x="0" y="221"/>
                </a:cubicBezTo>
                <a:cubicBezTo>
                  <a:pt x="0" y="288"/>
                  <a:pt x="0" y="288"/>
                  <a:pt x="0" y="288"/>
                </a:cubicBezTo>
                <a:cubicBezTo>
                  <a:pt x="140" y="288"/>
                  <a:pt x="140" y="288"/>
                  <a:pt x="140" y="288"/>
                </a:cubicBezTo>
                <a:cubicBezTo>
                  <a:pt x="144" y="288"/>
                  <a:pt x="177" y="288"/>
                  <a:pt x="210" y="271"/>
                </a:cubicBezTo>
                <a:cubicBezTo>
                  <a:pt x="258" y="247"/>
                  <a:pt x="284" y="203"/>
                  <a:pt x="284" y="145"/>
                </a:cubicBezTo>
                <a:cubicBezTo>
                  <a:pt x="284" y="87"/>
                  <a:pt x="258" y="42"/>
                  <a:pt x="211" y="18"/>
                </a:cubicBezTo>
                <a:close/>
                <a:moveTo>
                  <a:pt x="52" y="50"/>
                </a:moveTo>
                <a:cubicBezTo>
                  <a:pt x="19" y="50"/>
                  <a:pt x="19" y="50"/>
                  <a:pt x="19" y="50"/>
                </a:cubicBezTo>
                <a:cubicBezTo>
                  <a:pt x="19" y="17"/>
                  <a:pt x="19" y="17"/>
                  <a:pt x="19" y="17"/>
                </a:cubicBezTo>
                <a:cubicBezTo>
                  <a:pt x="52" y="17"/>
                  <a:pt x="52" y="17"/>
                  <a:pt x="52" y="17"/>
                </a:cubicBezTo>
                <a:lnTo>
                  <a:pt x="52" y="50"/>
                </a:lnTo>
                <a:close/>
                <a:moveTo>
                  <a:pt x="52" y="272"/>
                </a:moveTo>
                <a:cubicBezTo>
                  <a:pt x="19" y="272"/>
                  <a:pt x="19" y="272"/>
                  <a:pt x="19" y="272"/>
                </a:cubicBezTo>
                <a:cubicBezTo>
                  <a:pt x="19" y="238"/>
                  <a:pt x="19" y="238"/>
                  <a:pt x="19" y="238"/>
                </a:cubicBezTo>
                <a:cubicBezTo>
                  <a:pt x="52" y="238"/>
                  <a:pt x="52" y="238"/>
                  <a:pt x="52" y="238"/>
                </a:cubicBezTo>
                <a:lnTo>
                  <a:pt x="52" y="272"/>
                </a:lnTo>
                <a:close/>
              </a:path>
            </a:pathLst>
          </a:custGeom>
          <a:solidFill>
            <a:schemeClr val="bg1">
              <a:alpha val="100000"/>
            </a:schemeClr>
          </a:solidFill>
          <a:ln w="9525">
            <a:noFill/>
          </a:ln>
        </p:spPr>
        <p:txBody>
          <a:bodyPr/>
          <a:lstStyle/>
          <a:p>
            <a:endParaRPr lang="zh-CN" altLang="en-US"/>
          </a:p>
        </p:txBody>
      </p:sp>
      <p:sp>
        <p:nvSpPr>
          <p:cNvPr id="20493" name="TextBox 13"/>
          <p:cNvSpPr txBox="1"/>
          <p:nvPr/>
        </p:nvSpPr>
        <p:spPr>
          <a:xfrm>
            <a:off x="2442845" y="3888105"/>
            <a:ext cx="1162685" cy="194945"/>
          </a:xfrm>
          <a:prstGeom prst="rect">
            <a:avLst/>
          </a:prstGeom>
          <a:noFill/>
          <a:ln w="9525">
            <a:noFill/>
            <a:miter/>
          </a:ln>
        </p:spPr>
        <p:txBody>
          <a:bodyPr lIns="0" tIns="0" rIns="0" bIns="0">
            <a:spAutoFit/>
          </a:bodyPr>
          <a:lstStyle/>
          <a:p>
            <a:pPr lvl="0" defTabSz="911225" eaLnBrk="1" hangingPunct="1">
              <a:spcBef>
                <a:spcPct val="20000"/>
              </a:spcBef>
            </a:pPr>
            <a:r>
              <a:rPr lang="zh-CN" altLang="en-US" sz="1200"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单击编辑标题</a:t>
            </a:r>
            <a:endParaRPr lang="zh-CN" altLang="en-US" sz="1200"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20494" name="TextBox 13"/>
          <p:cNvSpPr txBox="1"/>
          <p:nvPr/>
        </p:nvSpPr>
        <p:spPr>
          <a:xfrm>
            <a:off x="2429510" y="4163695"/>
            <a:ext cx="1388745" cy="695325"/>
          </a:xfrm>
          <a:prstGeom prst="rect">
            <a:avLst/>
          </a:prstGeom>
          <a:noFill/>
          <a:ln w="9525">
            <a:noFill/>
            <a:miter/>
          </a:ln>
        </p:spPr>
        <p:txBody>
          <a:bodyPr lIns="0" tIns="0" rIns="0" bIns="0">
            <a:spAutoFit/>
          </a:bodyPr>
          <a:lstStyle/>
          <a:p>
            <a:pPr indent="0" algn="l"/>
            <a:r>
              <a:rPr lang="zh-CN" altLang="da-DK" sz="900" dirty="0">
                <a:solidFill>
                  <a:schemeClr val="tx1">
                    <a:lumMod val="50000"/>
                    <a:lumOff val="50000"/>
                  </a:schemeClr>
                </a:solidFill>
                <a:latin typeface="微软雅黑" panose="020B0503020204020204" charset="-122"/>
                <a:ea typeface="微软雅黑" panose="020B0503020204020204" charset="-122"/>
                <a:sym typeface="+mn-ea"/>
              </a:rPr>
              <a:t>单击此处输入文本</a:t>
            </a:r>
            <a:r>
              <a:rPr lang="zh-CN" altLang="en-US" sz="900" dirty="0">
                <a:solidFill>
                  <a:schemeClr val="tx1">
                    <a:lumMod val="50000"/>
                    <a:lumOff val="50000"/>
                  </a:schemeClr>
                </a:solidFill>
                <a:latin typeface="微软雅黑" panose="020B0503020204020204" charset="-122"/>
                <a:ea typeface="微软雅黑" panose="020B0503020204020204" charset="-122"/>
                <a:sym typeface="+mn-ea"/>
              </a:rPr>
              <a:t>，</a:t>
            </a:r>
            <a:r>
              <a:rPr lang="zh-CN" altLang="da-DK" sz="900" dirty="0">
                <a:solidFill>
                  <a:schemeClr val="tx1">
                    <a:lumMod val="50000"/>
                    <a:lumOff val="50000"/>
                  </a:schemeClr>
                </a:solidFill>
                <a:latin typeface="微软雅黑" panose="020B0503020204020204" charset="-122"/>
                <a:ea typeface="微软雅黑" panose="020B0503020204020204" charset="-122"/>
                <a:sym typeface="+mn-ea"/>
              </a:rPr>
              <a:t>单击此处输入文本</a:t>
            </a:r>
            <a:r>
              <a:rPr lang="zh-CN" altLang="en-US" sz="900" dirty="0">
                <a:solidFill>
                  <a:schemeClr val="tx1">
                    <a:lumMod val="50000"/>
                    <a:lumOff val="50000"/>
                  </a:schemeClr>
                </a:solidFill>
                <a:latin typeface="微软雅黑" panose="020B0503020204020204" charset="-122"/>
                <a:ea typeface="微软雅黑" panose="020B0503020204020204" charset="-122"/>
                <a:sym typeface="+mn-ea"/>
              </a:rPr>
              <a:t>，</a:t>
            </a:r>
            <a:r>
              <a:rPr lang="zh-CN" altLang="da-DK" sz="900" dirty="0">
                <a:solidFill>
                  <a:schemeClr val="tx1">
                    <a:lumMod val="50000"/>
                    <a:lumOff val="50000"/>
                  </a:schemeClr>
                </a:solidFill>
                <a:latin typeface="微软雅黑" panose="020B0503020204020204" charset="-122"/>
                <a:ea typeface="微软雅黑" panose="020B0503020204020204" charset="-122"/>
                <a:sym typeface="+mn-ea"/>
              </a:rPr>
              <a:t>单击此处输入文本</a:t>
            </a:r>
            <a:r>
              <a:rPr lang="zh-CN" altLang="en-US" sz="900" dirty="0">
                <a:solidFill>
                  <a:schemeClr val="tx1">
                    <a:lumMod val="50000"/>
                    <a:lumOff val="50000"/>
                  </a:schemeClr>
                </a:solidFill>
                <a:latin typeface="微软雅黑" panose="020B0503020204020204" charset="-122"/>
                <a:ea typeface="微软雅黑" panose="020B0503020204020204" charset="-122"/>
                <a:sym typeface="+mn-ea"/>
              </a:rPr>
              <a:t>，</a:t>
            </a:r>
            <a:r>
              <a:rPr lang="zh-CN" altLang="da-DK" sz="900" dirty="0">
                <a:solidFill>
                  <a:schemeClr val="tx1">
                    <a:lumMod val="50000"/>
                    <a:lumOff val="50000"/>
                  </a:schemeClr>
                </a:solidFill>
                <a:latin typeface="微软雅黑" panose="020B0503020204020204" charset="-122"/>
                <a:ea typeface="微软雅黑" panose="020B0503020204020204" charset="-122"/>
                <a:sym typeface="+mn-ea"/>
              </a:rPr>
              <a:t>单击此处输入文本</a:t>
            </a:r>
            <a:r>
              <a:rPr lang="zh-CN" altLang="en-US" sz="900" dirty="0">
                <a:solidFill>
                  <a:schemeClr val="tx1">
                    <a:lumMod val="50000"/>
                    <a:lumOff val="50000"/>
                  </a:schemeClr>
                </a:solidFill>
                <a:latin typeface="微软雅黑" panose="020B0503020204020204" charset="-122"/>
                <a:ea typeface="微软雅黑" panose="020B0503020204020204" charset="-122"/>
                <a:sym typeface="+mn-ea"/>
              </a:rPr>
              <a:t>，</a:t>
            </a:r>
            <a:r>
              <a:rPr lang="zh-CN" altLang="da-DK" sz="900" dirty="0">
                <a:solidFill>
                  <a:schemeClr val="tx1">
                    <a:lumMod val="50000"/>
                    <a:lumOff val="50000"/>
                  </a:schemeClr>
                </a:solidFill>
                <a:latin typeface="微软雅黑" panose="020B0503020204020204" charset="-122"/>
                <a:ea typeface="微软雅黑" panose="020B0503020204020204" charset="-122"/>
                <a:sym typeface="+mn-ea"/>
              </a:rPr>
              <a:t>单击此处输入文本</a:t>
            </a:r>
            <a:r>
              <a:rPr lang="zh-CN" altLang="en-US" sz="900" dirty="0">
                <a:solidFill>
                  <a:schemeClr val="tx1">
                    <a:lumMod val="50000"/>
                    <a:lumOff val="50000"/>
                  </a:schemeClr>
                </a:solidFill>
                <a:latin typeface="微软雅黑" panose="020B0503020204020204" charset="-122"/>
                <a:ea typeface="微软雅黑" panose="020B0503020204020204" charset="-122"/>
                <a:sym typeface="+mn-ea"/>
              </a:rPr>
              <a:t>，</a:t>
            </a:r>
            <a:r>
              <a:rPr lang="zh-CN" altLang="da-DK" sz="900" dirty="0">
                <a:solidFill>
                  <a:schemeClr val="tx1">
                    <a:lumMod val="50000"/>
                    <a:lumOff val="50000"/>
                  </a:schemeClr>
                </a:solidFill>
                <a:latin typeface="微软雅黑" panose="020B0503020204020204" charset="-122"/>
                <a:ea typeface="微软雅黑" panose="020B0503020204020204" charset="-122"/>
                <a:sym typeface="+mn-ea"/>
              </a:rPr>
              <a:t>单击此处输入文本</a:t>
            </a:r>
            <a:endParaRPr lang="zh-CN" altLang="en-US" sz="900"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20495" name="TextBox 13"/>
          <p:cNvSpPr txBox="1"/>
          <p:nvPr/>
        </p:nvSpPr>
        <p:spPr>
          <a:xfrm>
            <a:off x="4505960" y="3888105"/>
            <a:ext cx="1162685" cy="194945"/>
          </a:xfrm>
          <a:prstGeom prst="rect">
            <a:avLst/>
          </a:prstGeom>
          <a:noFill/>
          <a:ln w="9525">
            <a:noFill/>
            <a:miter/>
          </a:ln>
        </p:spPr>
        <p:txBody>
          <a:bodyPr lIns="0" tIns="0" rIns="0" bIns="0">
            <a:spAutoFit/>
          </a:bodyPr>
          <a:lstStyle/>
          <a:p>
            <a:pPr lvl="0" defTabSz="911225" eaLnBrk="1" hangingPunct="1">
              <a:spcBef>
                <a:spcPct val="20000"/>
              </a:spcBef>
            </a:pPr>
            <a:r>
              <a:rPr lang="zh-CN" altLang="en-US" sz="1200"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单击编辑标题</a:t>
            </a:r>
            <a:endParaRPr lang="zh-CN" altLang="en-US" sz="1200"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20496" name="TextBox 13"/>
          <p:cNvSpPr txBox="1"/>
          <p:nvPr/>
        </p:nvSpPr>
        <p:spPr>
          <a:xfrm>
            <a:off x="4491990" y="4163695"/>
            <a:ext cx="1388745" cy="695325"/>
          </a:xfrm>
          <a:prstGeom prst="rect">
            <a:avLst/>
          </a:prstGeom>
          <a:noFill/>
          <a:ln w="9525">
            <a:noFill/>
            <a:miter/>
          </a:ln>
        </p:spPr>
        <p:txBody>
          <a:bodyPr lIns="0" tIns="0" rIns="0" bIns="0">
            <a:spAutoFit/>
          </a:bodyPr>
          <a:lstStyle/>
          <a:p>
            <a:pPr indent="0" algn="l"/>
            <a:r>
              <a:rPr lang="zh-CN" altLang="da-DK" sz="900" dirty="0">
                <a:solidFill>
                  <a:schemeClr val="tx1">
                    <a:lumMod val="50000"/>
                    <a:lumOff val="50000"/>
                  </a:schemeClr>
                </a:solidFill>
                <a:latin typeface="微软雅黑" panose="020B0503020204020204" charset="-122"/>
                <a:ea typeface="微软雅黑" panose="020B0503020204020204" charset="-122"/>
                <a:sym typeface="+mn-ea"/>
              </a:rPr>
              <a:t>单击此处输入文本</a:t>
            </a:r>
            <a:r>
              <a:rPr lang="zh-CN" altLang="en-US" sz="900" dirty="0">
                <a:solidFill>
                  <a:schemeClr val="tx1">
                    <a:lumMod val="50000"/>
                    <a:lumOff val="50000"/>
                  </a:schemeClr>
                </a:solidFill>
                <a:latin typeface="微软雅黑" panose="020B0503020204020204" charset="-122"/>
                <a:ea typeface="微软雅黑" panose="020B0503020204020204" charset="-122"/>
                <a:sym typeface="+mn-ea"/>
              </a:rPr>
              <a:t>，</a:t>
            </a:r>
            <a:r>
              <a:rPr lang="zh-CN" altLang="da-DK" sz="900" dirty="0">
                <a:solidFill>
                  <a:schemeClr val="tx1">
                    <a:lumMod val="50000"/>
                    <a:lumOff val="50000"/>
                  </a:schemeClr>
                </a:solidFill>
                <a:latin typeface="微软雅黑" panose="020B0503020204020204" charset="-122"/>
                <a:ea typeface="微软雅黑" panose="020B0503020204020204" charset="-122"/>
                <a:sym typeface="+mn-ea"/>
              </a:rPr>
              <a:t>单击此处输入文本</a:t>
            </a:r>
            <a:r>
              <a:rPr lang="zh-CN" altLang="en-US" sz="900" dirty="0">
                <a:solidFill>
                  <a:schemeClr val="tx1">
                    <a:lumMod val="50000"/>
                    <a:lumOff val="50000"/>
                  </a:schemeClr>
                </a:solidFill>
                <a:latin typeface="微软雅黑" panose="020B0503020204020204" charset="-122"/>
                <a:ea typeface="微软雅黑" panose="020B0503020204020204" charset="-122"/>
                <a:sym typeface="+mn-ea"/>
              </a:rPr>
              <a:t>，</a:t>
            </a:r>
            <a:r>
              <a:rPr lang="zh-CN" altLang="da-DK" sz="900" dirty="0">
                <a:solidFill>
                  <a:schemeClr val="tx1">
                    <a:lumMod val="50000"/>
                    <a:lumOff val="50000"/>
                  </a:schemeClr>
                </a:solidFill>
                <a:latin typeface="微软雅黑" panose="020B0503020204020204" charset="-122"/>
                <a:ea typeface="微软雅黑" panose="020B0503020204020204" charset="-122"/>
                <a:sym typeface="+mn-ea"/>
              </a:rPr>
              <a:t>单击此处输入文本</a:t>
            </a:r>
            <a:r>
              <a:rPr lang="zh-CN" altLang="en-US" sz="900" dirty="0">
                <a:solidFill>
                  <a:schemeClr val="tx1">
                    <a:lumMod val="50000"/>
                    <a:lumOff val="50000"/>
                  </a:schemeClr>
                </a:solidFill>
                <a:latin typeface="微软雅黑" panose="020B0503020204020204" charset="-122"/>
                <a:ea typeface="微软雅黑" panose="020B0503020204020204" charset="-122"/>
                <a:sym typeface="+mn-ea"/>
              </a:rPr>
              <a:t>，</a:t>
            </a:r>
            <a:r>
              <a:rPr lang="zh-CN" altLang="da-DK" sz="900" dirty="0">
                <a:solidFill>
                  <a:schemeClr val="tx1">
                    <a:lumMod val="50000"/>
                    <a:lumOff val="50000"/>
                  </a:schemeClr>
                </a:solidFill>
                <a:latin typeface="微软雅黑" panose="020B0503020204020204" charset="-122"/>
                <a:ea typeface="微软雅黑" panose="020B0503020204020204" charset="-122"/>
                <a:sym typeface="+mn-ea"/>
              </a:rPr>
              <a:t>单击此处输入文本</a:t>
            </a:r>
            <a:r>
              <a:rPr lang="zh-CN" altLang="en-US" sz="900" dirty="0">
                <a:solidFill>
                  <a:schemeClr val="tx1">
                    <a:lumMod val="50000"/>
                    <a:lumOff val="50000"/>
                  </a:schemeClr>
                </a:solidFill>
                <a:latin typeface="微软雅黑" panose="020B0503020204020204" charset="-122"/>
                <a:ea typeface="微软雅黑" panose="020B0503020204020204" charset="-122"/>
                <a:sym typeface="+mn-ea"/>
              </a:rPr>
              <a:t>，</a:t>
            </a:r>
            <a:r>
              <a:rPr lang="zh-CN" altLang="da-DK" sz="900" dirty="0">
                <a:solidFill>
                  <a:schemeClr val="tx1">
                    <a:lumMod val="50000"/>
                    <a:lumOff val="50000"/>
                  </a:schemeClr>
                </a:solidFill>
                <a:latin typeface="微软雅黑" panose="020B0503020204020204" charset="-122"/>
                <a:ea typeface="微软雅黑" panose="020B0503020204020204" charset="-122"/>
                <a:sym typeface="+mn-ea"/>
              </a:rPr>
              <a:t>单击此处输入文本</a:t>
            </a:r>
            <a:r>
              <a:rPr lang="zh-CN" altLang="en-US" sz="900" dirty="0">
                <a:solidFill>
                  <a:schemeClr val="tx1">
                    <a:lumMod val="50000"/>
                    <a:lumOff val="50000"/>
                  </a:schemeClr>
                </a:solidFill>
                <a:latin typeface="微软雅黑" panose="020B0503020204020204" charset="-122"/>
                <a:ea typeface="微软雅黑" panose="020B0503020204020204" charset="-122"/>
                <a:sym typeface="+mn-ea"/>
              </a:rPr>
              <a:t>，</a:t>
            </a:r>
            <a:r>
              <a:rPr lang="zh-CN" altLang="da-DK" sz="900" dirty="0">
                <a:solidFill>
                  <a:schemeClr val="tx1">
                    <a:lumMod val="50000"/>
                    <a:lumOff val="50000"/>
                  </a:schemeClr>
                </a:solidFill>
                <a:latin typeface="微软雅黑" panose="020B0503020204020204" charset="-122"/>
                <a:ea typeface="微软雅黑" panose="020B0503020204020204" charset="-122"/>
                <a:sym typeface="+mn-ea"/>
              </a:rPr>
              <a:t>单击此处输入文本</a:t>
            </a:r>
            <a:endParaRPr lang="zh-CN" altLang="en-US" sz="900"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20497" name="TextBox 13"/>
          <p:cNvSpPr txBox="1"/>
          <p:nvPr/>
        </p:nvSpPr>
        <p:spPr>
          <a:xfrm>
            <a:off x="6429375" y="3888105"/>
            <a:ext cx="1160780" cy="194945"/>
          </a:xfrm>
          <a:prstGeom prst="rect">
            <a:avLst/>
          </a:prstGeom>
          <a:noFill/>
          <a:ln w="9525">
            <a:noFill/>
            <a:miter/>
          </a:ln>
        </p:spPr>
        <p:txBody>
          <a:bodyPr lIns="0" tIns="0" rIns="0" bIns="0">
            <a:spAutoFit/>
          </a:bodyPr>
          <a:lstStyle/>
          <a:p>
            <a:pPr lvl="0" defTabSz="911225" eaLnBrk="1" hangingPunct="1">
              <a:spcBef>
                <a:spcPct val="20000"/>
              </a:spcBef>
            </a:pPr>
            <a:r>
              <a:rPr lang="zh-CN" altLang="en-US" sz="1200"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单击编辑标题</a:t>
            </a:r>
            <a:endParaRPr lang="zh-CN" altLang="en-US" sz="1200"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20498" name="TextBox 13"/>
          <p:cNvSpPr txBox="1"/>
          <p:nvPr/>
        </p:nvSpPr>
        <p:spPr>
          <a:xfrm>
            <a:off x="6416675" y="4163695"/>
            <a:ext cx="1386840" cy="695325"/>
          </a:xfrm>
          <a:prstGeom prst="rect">
            <a:avLst/>
          </a:prstGeom>
          <a:noFill/>
          <a:ln w="9525">
            <a:noFill/>
            <a:miter/>
          </a:ln>
        </p:spPr>
        <p:txBody>
          <a:bodyPr lIns="0" tIns="0" rIns="0" bIns="0">
            <a:spAutoFit/>
          </a:bodyPr>
          <a:lstStyle/>
          <a:p>
            <a:pPr indent="0" algn="l"/>
            <a:r>
              <a:rPr lang="zh-CN" altLang="da-DK" sz="900" dirty="0">
                <a:solidFill>
                  <a:schemeClr val="tx1">
                    <a:lumMod val="50000"/>
                    <a:lumOff val="50000"/>
                  </a:schemeClr>
                </a:solidFill>
                <a:latin typeface="微软雅黑" panose="020B0503020204020204" charset="-122"/>
                <a:ea typeface="微软雅黑" panose="020B0503020204020204" charset="-122"/>
                <a:sym typeface="+mn-ea"/>
              </a:rPr>
              <a:t>单击此处输入文本</a:t>
            </a:r>
            <a:r>
              <a:rPr lang="zh-CN" altLang="en-US" sz="900" dirty="0">
                <a:solidFill>
                  <a:schemeClr val="tx1">
                    <a:lumMod val="50000"/>
                    <a:lumOff val="50000"/>
                  </a:schemeClr>
                </a:solidFill>
                <a:latin typeface="微软雅黑" panose="020B0503020204020204" charset="-122"/>
                <a:ea typeface="微软雅黑" panose="020B0503020204020204" charset="-122"/>
                <a:sym typeface="+mn-ea"/>
              </a:rPr>
              <a:t>，</a:t>
            </a:r>
            <a:r>
              <a:rPr lang="zh-CN" altLang="da-DK" sz="900" dirty="0">
                <a:solidFill>
                  <a:schemeClr val="tx1">
                    <a:lumMod val="50000"/>
                    <a:lumOff val="50000"/>
                  </a:schemeClr>
                </a:solidFill>
                <a:latin typeface="微软雅黑" panose="020B0503020204020204" charset="-122"/>
                <a:ea typeface="微软雅黑" panose="020B0503020204020204" charset="-122"/>
                <a:sym typeface="+mn-ea"/>
              </a:rPr>
              <a:t>单击此处输入文本</a:t>
            </a:r>
            <a:r>
              <a:rPr lang="zh-CN" altLang="en-US" sz="900" dirty="0">
                <a:solidFill>
                  <a:schemeClr val="tx1">
                    <a:lumMod val="50000"/>
                    <a:lumOff val="50000"/>
                  </a:schemeClr>
                </a:solidFill>
                <a:latin typeface="微软雅黑" panose="020B0503020204020204" charset="-122"/>
                <a:ea typeface="微软雅黑" panose="020B0503020204020204" charset="-122"/>
                <a:sym typeface="+mn-ea"/>
              </a:rPr>
              <a:t>，</a:t>
            </a:r>
            <a:r>
              <a:rPr lang="zh-CN" altLang="da-DK" sz="900" dirty="0">
                <a:solidFill>
                  <a:schemeClr val="tx1">
                    <a:lumMod val="50000"/>
                    <a:lumOff val="50000"/>
                  </a:schemeClr>
                </a:solidFill>
                <a:latin typeface="微软雅黑" panose="020B0503020204020204" charset="-122"/>
                <a:ea typeface="微软雅黑" panose="020B0503020204020204" charset="-122"/>
                <a:sym typeface="+mn-ea"/>
              </a:rPr>
              <a:t>单击此处输入文本</a:t>
            </a:r>
            <a:r>
              <a:rPr lang="zh-CN" altLang="en-US" sz="900" dirty="0">
                <a:solidFill>
                  <a:schemeClr val="tx1">
                    <a:lumMod val="50000"/>
                    <a:lumOff val="50000"/>
                  </a:schemeClr>
                </a:solidFill>
                <a:latin typeface="微软雅黑" panose="020B0503020204020204" charset="-122"/>
                <a:ea typeface="微软雅黑" panose="020B0503020204020204" charset="-122"/>
                <a:sym typeface="+mn-ea"/>
              </a:rPr>
              <a:t>，</a:t>
            </a:r>
            <a:r>
              <a:rPr lang="zh-CN" altLang="da-DK" sz="900" dirty="0">
                <a:solidFill>
                  <a:schemeClr val="tx1">
                    <a:lumMod val="50000"/>
                    <a:lumOff val="50000"/>
                  </a:schemeClr>
                </a:solidFill>
                <a:latin typeface="微软雅黑" panose="020B0503020204020204" charset="-122"/>
                <a:ea typeface="微软雅黑" panose="020B0503020204020204" charset="-122"/>
                <a:sym typeface="+mn-ea"/>
              </a:rPr>
              <a:t>单击此处输入文本</a:t>
            </a:r>
            <a:r>
              <a:rPr lang="zh-CN" altLang="en-US" sz="900" dirty="0">
                <a:solidFill>
                  <a:schemeClr val="tx1">
                    <a:lumMod val="50000"/>
                    <a:lumOff val="50000"/>
                  </a:schemeClr>
                </a:solidFill>
                <a:latin typeface="微软雅黑" panose="020B0503020204020204" charset="-122"/>
                <a:ea typeface="微软雅黑" panose="020B0503020204020204" charset="-122"/>
                <a:sym typeface="+mn-ea"/>
              </a:rPr>
              <a:t>，</a:t>
            </a:r>
            <a:r>
              <a:rPr lang="zh-CN" altLang="da-DK" sz="900" dirty="0">
                <a:solidFill>
                  <a:schemeClr val="tx1">
                    <a:lumMod val="50000"/>
                    <a:lumOff val="50000"/>
                  </a:schemeClr>
                </a:solidFill>
                <a:latin typeface="微软雅黑" panose="020B0503020204020204" charset="-122"/>
                <a:ea typeface="微软雅黑" panose="020B0503020204020204" charset="-122"/>
                <a:sym typeface="+mn-ea"/>
              </a:rPr>
              <a:t>单击此处输入文本</a:t>
            </a:r>
            <a:r>
              <a:rPr lang="zh-CN" altLang="en-US" sz="900" dirty="0">
                <a:solidFill>
                  <a:schemeClr val="tx1">
                    <a:lumMod val="50000"/>
                    <a:lumOff val="50000"/>
                  </a:schemeClr>
                </a:solidFill>
                <a:latin typeface="微软雅黑" panose="020B0503020204020204" charset="-122"/>
                <a:ea typeface="微软雅黑" panose="020B0503020204020204" charset="-122"/>
                <a:sym typeface="+mn-ea"/>
              </a:rPr>
              <a:t>，</a:t>
            </a:r>
            <a:r>
              <a:rPr lang="zh-CN" altLang="da-DK" sz="900" dirty="0">
                <a:solidFill>
                  <a:schemeClr val="tx1">
                    <a:lumMod val="50000"/>
                    <a:lumOff val="50000"/>
                  </a:schemeClr>
                </a:solidFill>
                <a:latin typeface="微软雅黑" panose="020B0503020204020204" charset="-122"/>
                <a:ea typeface="微软雅黑" panose="020B0503020204020204" charset="-122"/>
                <a:sym typeface="+mn-ea"/>
              </a:rPr>
              <a:t>单击此处输入文本</a:t>
            </a:r>
            <a:endParaRPr lang="zh-CN" altLang="en-US" sz="900"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20499" name="TextBox 13"/>
          <p:cNvSpPr txBox="1"/>
          <p:nvPr/>
        </p:nvSpPr>
        <p:spPr>
          <a:xfrm>
            <a:off x="8441690" y="3888105"/>
            <a:ext cx="1162685" cy="194945"/>
          </a:xfrm>
          <a:prstGeom prst="rect">
            <a:avLst/>
          </a:prstGeom>
          <a:noFill/>
          <a:ln w="9525">
            <a:noFill/>
            <a:miter/>
          </a:ln>
        </p:spPr>
        <p:txBody>
          <a:bodyPr lIns="0" tIns="0" rIns="0" bIns="0">
            <a:spAutoFit/>
          </a:bodyPr>
          <a:lstStyle/>
          <a:p>
            <a:pPr lvl="0" defTabSz="911225" eaLnBrk="1" hangingPunct="1">
              <a:spcBef>
                <a:spcPct val="20000"/>
              </a:spcBef>
            </a:pPr>
            <a:r>
              <a:rPr lang="zh-CN" altLang="en-US" sz="1200"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单击编辑标题</a:t>
            </a:r>
            <a:endParaRPr lang="zh-CN" altLang="en-US" sz="1200"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20500" name="TextBox 13"/>
          <p:cNvSpPr txBox="1"/>
          <p:nvPr/>
        </p:nvSpPr>
        <p:spPr>
          <a:xfrm>
            <a:off x="8427720" y="4163695"/>
            <a:ext cx="1386840" cy="695325"/>
          </a:xfrm>
          <a:prstGeom prst="rect">
            <a:avLst/>
          </a:prstGeom>
          <a:noFill/>
          <a:ln w="9525">
            <a:noFill/>
            <a:miter/>
          </a:ln>
        </p:spPr>
        <p:txBody>
          <a:bodyPr lIns="0" tIns="0" rIns="0" bIns="0">
            <a:spAutoFit/>
          </a:bodyPr>
          <a:lstStyle/>
          <a:p>
            <a:pPr indent="0" algn="l"/>
            <a:r>
              <a:rPr lang="zh-CN" altLang="da-DK" sz="900" dirty="0">
                <a:solidFill>
                  <a:schemeClr val="tx1">
                    <a:lumMod val="50000"/>
                    <a:lumOff val="50000"/>
                  </a:schemeClr>
                </a:solidFill>
                <a:latin typeface="微软雅黑" panose="020B0503020204020204" charset="-122"/>
                <a:ea typeface="微软雅黑" panose="020B0503020204020204" charset="-122"/>
                <a:sym typeface="+mn-ea"/>
              </a:rPr>
              <a:t>单击此处输入文本</a:t>
            </a:r>
            <a:r>
              <a:rPr lang="zh-CN" altLang="en-US" sz="900" dirty="0">
                <a:solidFill>
                  <a:schemeClr val="tx1">
                    <a:lumMod val="50000"/>
                    <a:lumOff val="50000"/>
                  </a:schemeClr>
                </a:solidFill>
                <a:latin typeface="微软雅黑" panose="020B0503020204020204" charset="-122"/>
                <a:ea typeface="微软雅黑" panose="020B0503020204020204" charset="-122"/>
                <a:sym typeface="+mn-ea"/>
              </a:rPr>
              <a:t>，</a:t>
            </a:r>
            <a:r>
              <a:rPr lang="zh-CN" altLang="da-DK" sz="900" dirty="0">
                <a:solidFill>
                  <a:schemeClr val="tx1">
                    <a:lumMod val="50000"/>
                    <a:lumOff val="50000"/>
                  </a:schemeClr>
                </a:solidFill>
                <a:latin typeface="微软雅黑" panose="020B0503020204020204" charset="-122"/>
                <a:ea typeface="微软雅黑" panose="020B0503020204020204" charset="-122"/>
                <a:sym typeface="+mn-ea"/>
              </a:rPr>
              <a:t>单击此处输入文本</a:t>
            </a:r>
            <a:r>
              <a:rPr lang="zh-CN" altLang="en-US" sz="900" dirty="0">
                <a:solidFill>
                  <a:schemeClr val="tx1">
                    <a:lumMod val="50000"/>
                    <a:lumOff val="50000"/>
                  </a:schemeClr>
                </a:solidFill>
                <a:latin typeface="微软雅黑" panose="020B0503020204020204" charset="-122"/>
                <a:ea typeface="微软雅黑" panose="020B0503020204020204" charset="-122"/>
                <a:sym typeface="+mn-ea"/>
              </a:rPr>
              <a:t>，</a:t>
            </a:r>
            <a:r>
              <a:rPr lang="zh-CN" altLang="da-DK" sz="900" dirty="0">
                <a:solidFill>
                  <a:schemeClr val="tx1">
                    <a:lumMod val="50000"/>
                    <a:lumOff val="50000"/>
                  </a:schemeClr>
                </a:solidFill>
                <a:latin typeface="微软雅黑" panose="020B0503020204020204" charset="-122"/>
                <a:ea typeface="微软雅黑" panose="020B0503020204020204" charset="-122"/>
                <a:sym typeface="+mn-ea"/>
              </a:rPr>
              <a:t>单击此处输入文本</a:t>
            </a:r>
            <a:r>
              <a:rPr lang="zh-CN" altLang="en-US" sz="900" dirty="0">
                <a:solidFill>
                  <a:schemeClr val="tx1">
                    <a:lumMod val="50000"/>
                    <a:lumOff val="50000"/>
                  </a:schemeClr>
                </a:solidFill>
                <a:latin typeface="微软雅黑" panose="020B0503020204020204" charset="-122"/>
                <a:ea typeface="微软雅黑" panose="020B0503020204020204" charset="-122"/>
                <a:sym typeface="+mn-ea"/>
              </a:rPr>
              <a:t>，</a:t>
            </a:r>
            <a:r>
              <a:rPr lang="zh-CN" altLang="da-DK" sz="900" dirty="0">
                <a:solidFill>
                  <a:schemeClr val="tx1">
                    <a:lumMod val="50000"/>
                    <a:lumOff val="50000"/>
                  </a:schemeClr>
                </a:solidFill>
                <a:latin typeface="微软雅黑" panose="020B0503020204020204" charset="-122"/>
                <a:ea typeface="微软雅黑" panose="020B0503020204020204" charset="-122"/>
                <a:sym typeface="+mn-ea"/>
              </a:rPr>
              <a:t>单击此处输入文本</a:t>
            </a:r>
            <a:r>
              <a:rPr lang="zh-CN" altLang="en-US" sz="900" dirty="0">
                <a:solidFill>
                  <a:schemeClr val="tx1">
                    <a:lumMod val="50000"/>
                    <a:lumOff val="50000"/>
                  </a:schemeClr>
                </a:solidFill>
                <a:latin typeface="微软雅黑" panose="020B0503020204020204" charset="-122"/>
                <a:ea typeface="微软雅黑" panose="020B0503020204020204" charset="-122"/>
                <a:sym typeface="+mn-ea"/>
              </a:rPr>
              <a:t>，</a:t>
            </a:r>
            <a:r>
              <a:rPr lang="zh-CN" altLang="da-DK" sz="900" dirty="0">
                <a:solidFill>
                  <a:schemeClr val="tx1">
                    <a:lumMod val="50000"/>
                    <a:lumOff val="50000"/>
                  </a:schemeClr>
                </a:solidFill>
                <a:latin typeface="微软雅黑" panose="020B0503020204020204" charset="-122"/>
                <a:ea typeface="微软雅黑" panose="020B0503020204020204" charset="-122"/>
                <a:sym typeface="+mn-ea"/>
              </a:rPr>
              <a:t>单击此处输入文本</a:t>
            </a:r>
            <a:r>
              <a:rPr lang="zh-CN" altLang="en-US" sz="900" dirty="0">
                <a:solidFill>
                  <a:schemeClr val="tx1">
                    <a:lumMod val="50000"/>
                    <a:lumOff val="50000"/>
                  </a:schemeClr>
                </a:solidFill>
                <a:latin typeface="微软雅黑" panose="020B0503020204020204" charset="-122"/>
                <a:ea typeface="微软雅黑" panose="020B0503020204020204" charset="-122"/>
                <a:sym typeface="+mn-ea"/>
              </a:rPr>
              <a:t>，</a:t>
            </a:r>
            <a:r>
              <a:rPr lang="zh-CN" altLang="da-DK" sz="900" dirty="0">
                <a:solidFill>
                  <a:schemeClr val="tx1">
                    <a:lumMod val="50000"/>
                    <a:lumOff val="50000"/>
                  </a:schemeClr>
                </a:solidFill>
                <a:latin typeface="微软雅黑" panose="020B0503020204020204" charset="-122"/>
                <a:ea typeface="微软雅黑" panose="020B0503020204020204" charset="-122"/>
                <a:sym typeface="+mn-ea"/>
              </a:rPr>
              <a:t>单击此处输入文本</a:t>
            </a:r>
            <a:endParaRPr lang="zh-CN" altLang="en-US" sz="900"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换]"/>
          <p:cNvPicPr>
            <a:picLocks noChangeAspect="1"/>
          </p:cNvPicPr>
          <p:nvPr/>
        </p:nvPicPr>
        <p:blipFill>
          <a:blip r:embed="rId1"/>
          <a:srcRect l="52921"/>
          <a:stretch>
            <a:fillRect/>
          </a:stretch>
        </p:blipFill>
        <p:spPr>
          <a:xfrm>
            <a:off x="-11430" y="-65405"/>
            <a:ext cx="503555" cy="1064895"/>
          </a:xfrm>
          <a:prstGeom prst="rect">
            <a:avLst/>
          </a:prstGeom>
        </p:spPr>
      </p:pic>
      <p:sp>
        <p:nvSpPr>
          <p:cNvPr id="16" name="文本框 15"/>
          <p:cNvSpPr txBox="1"/>
          <p:nvPr/>
        </p:nvSpPr>
        <p:spPr>
          <a:xfrm>
            <a:off x="600710" y="262890"/>
            <a:ext cx="3015615" cy="417830"/>
          </a:xfrm>
          <a:prstGeom prst="rect">
            <a:avLst/>
          </a:prstGeom>
          <a:noFill/>
        </p:spPr>
        <p:txBody>
          <a:bodyPr wrap="square" rtlCol="0">
            <a:spAutoFit/>
          </a:bodyPr>
          <a:lstStyle/>
          <a:p>
            <a:r>
              <a:rPr lang="zh-CN" altLang="en-US" sz="2000" b="1">
                <a:solidFill>
                  <a:schemeClr val="tx1">
                    <a:lumMod val="50000"/>
                    <a:lumOff val="50000"/>
                  </a:schemeClr>
                </a:solidFill>
                <a:latin typeface="微软雅黑" panose="020B0503020204020204" charset="-122"/>
                <a:ea typeface="微软雅黑" panose="020B0503020204020204" charset="-122"/>
                <a:sym typeface="+mn-ea"/>
              </a:rPr>
              <a:t>单击添加标题</a:t>
            </a:r>
            <a:endParaRPr lang="zh-CN" altLang="en-US" sz="2000" b="1">
              <a:solidFill>
                <a:schemeClr val="tx1">
                  <a:lumMod val="50000"/>
                  <a:lumOff val="50000"/>
                </a:schemeClr>
              </a:solidFill>
              <a:latin typeface="微软雅黑" panose="020B0503020204020204" charset="-122"/>
              <a:ea typeface="微软雅黑" panose="020B0503020204020204" charset="-122"/>
              <a:sym typeface="+mn-ea"/>
            </a:endParaRPr>
          </a:p>
        </p:txBody>
      </p:sp>
      <p:sp>
        <p:nvSpPr>
          <p:cNvPr id="18" name="圆角矩形 17"/>
          <p:cNvSpPr/>
          <p:nvPr/>
        </p:nvSpPr>
        <p:spPr>
          <a:xfrm>
            <a:off x="6575425" y="2392045"/>
            <a:ext cx="4030980" cy="1926590"/>
          </a:xfrm>
          <a:prstGeom prst="roundRect">
            <a:avLst/>
          </a:prstGeom>
          <a:noFill/>
          <a:ln w="3175">
            <a:solidFill>
              <a:srgbClr val="2980B4"/>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 name="直接连接符 2"/>
          <p:cNvCxnSpPr/>
          <p:nvPr>
            <p:custDataLst>
              <p:tags r:id="rId2"/>
            </p:custDataLst>
          </p:nvPr>
        </p:nvCxnSpPr>
        <p:spPr>
          <a:xfrm>
            <a:off x="3288030" y="1394460"/>
            <a:ext cx="2023745" cy="2815590"/>
          </a:xfrm>
          <a:prstGeom prst="line">
            <a:avLst/>
          </a:prstGeom>
          <a:ln>
            <a:solidFill>
              <a:srgbClr val="83C2DB"/>
            </a:solidFill>
          </a:ln>
        </p:spPr>
        <p:style>
          <a:lnRef idx="1">
            <a:schemeClr val="accent1"/>
          </a:lnRef>
          <a:fillRef idx="0">
            <a:schemeClr val="accent1"/>
          </a:fillRef>
          <a:effectRef idx="0">
            <a:schemeClr val="accent1"/>
          </a:effectRef>
          <a:fontRef idx="minor">
            <a:schemeClr val="tx1"/>
          </a:fontRef>
        </p:style>
      </p:cxnSp>
      <p:sp>
        <p:nvSpPr>
          <p:cNvPr id="21" name="任意多边形 20"/>
          <p:cNvSpPr/>
          <p:nvPr>
            <p:custDataLst>
              <p:tags r:id="rId3"/>
            </p:custDataLst>
          </p:nvPr>
        </p:nvSpPr>
        <p:spPr>
          <a:xfrm>
            <a:off x="841229" y="4789087"/>
            <a:ext cx="857724" cy="739417"/>
          </a:xfrm>
          <a:custGeom>
            <a:avLst/>
            <a:gdLst>
              <a:gd name="connsiteX0" fmla="*/ 90487 w 1346025"/>
              <a:gd name="connsiteY0" fmla="*/ 49432 h 1160366"/>
              <a:gd name="connsiteX1" fmla="*/ 673012 w 1346025"/>
              <a:gd name="connsiteY1" fmla="*/ 1053785 h 1160366"/>
              <a:gd name="connsiteX2" fmla="*/ 1255537 w 1346025"/>
              <a:gd name="connsiteY2" fmla="*/ 49432 h 1160366"/>
              <a:gd name="connsiteX3" fmla="*/ 0 w 1346025"/>
              <a:gd name="connsiteY3" fmla="*/ 0 h 1160366"/>
              <a:gd name="connsiteX4" fmla="*/ 1346025 w 1346025"/>
              <a:gd name="connsiteY4" fmla="*/ 0 h 1160366"/>
              <a:gd name="connsiteX5" fmla="*/ 673013 w 1346025"/>
              <a:gd name="connsiteY5" fmla="*/ 1160366 h 1160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6025" h="1160366">
                <a:moveTo>
                  <a:pt x="90487" y="49432"/>
                </a:moveTo>
                <a:lnTo>
                  <a:pt x="673012" y="1053785"/>
                </a:lnTo>
                <a:lnTo>
                  <a:pt x="1255537" y="49432"/>
                </a:lnTo>
                <a:close/>
                <a:moveTo>
                  <a:pt x="0" y="0"/>
                </a:moveTo>
                <a:lnTo>
                  <a:pt x="1346025" y="0"/>
                </a:lnTo>
                <a:lnTo>
                  <a:pt x="673013" y="1160366"/>
                </a:lnTo>
                <a:close/>
              </a:path>
            </a:pathLst>
          </a:custGeom>
          <a:solidFill>
            <a:srgbClr val="2980B4"/>
          </a:solidFill>
          <a:ln>
            <a:solidFill>
              <a:srgbClr val="2980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95705" y="2439849"/>
            <a:ext cx="4500245" cy="2531387"/>
          </a:xfrm>
          <a:prstGeom prst="triangle">
            <a:avLst/>
          </a:prstGeom>
        </p:spPr>
      </p:pic>
      <p:sp>
        <p:nvSpPr>
          <p:cNvPr id="9" name="文本框 8"/>
          <p:cNvSpPr txBox="1"/>
          <p:nvPr/>
        </p:nvSpPr>
        <p:spPr>
          <a:xfrm>
            <a:off x="6793230" y="3086735"/>
            <a:ext cx="3500120" cy="107632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a:r>
              <a:rPr lang="zh-CN" altLang="en-US" sz="900" kern="0" noProof="0" dirty="0">
                <a:ln>
                  <a:noFill/>
                </a:ln>
                <a:solidFill>
                  <a:schemeClr val="tx1">
                    <a:lumMod val="50000"/>
                    <a:lumOff val="50000"/>
                  </a:schemeClr>
                </a:solidFill>
                <a:uLnTx/>
                <a:uFillTx/>
                <a:latin typeface="微软雅黑" panose="020B0503020204020204" charset="-122"/>
                <a:ea typeface="微软雅黑" panose="020B0503020204020204" charset="-122"/>
                <a:sym typeface="+mn-ea"/>
              </a:rPr>
              <a:t>在此输入您的描述内容，在此输入您的描述内容在此输入您的描述内容在此输入您的描述内容在此输入您的描述内容在此输入您的描述内容，在此输入您的描述内容在此输入您的描述内容在此输入您的描述内容在此输入您的描述内容在此输入您的描述内容，在此输入您的描述内容在此输入您的描述内容在此输入您的描述内容在此输入您的描述内容</a:t>
            </a:r>
            <a:endParaRPr lang="zh-CN" altLang="en-US" sz="900" kern="0" noProof="0" dirty="0" smtClean="0">
              <a:ln>
                <a:noFill/>
              </a:ln>
              <a:solidFill>
                <a:schemeClr val="tx1">
                  <a:lumMod val="50000"/>
                  <a:lumOff val="50000"/>
                </a:schemeClr>
              </a:solidFill>
              <a:uLnTx/>
              <a:uFillTx/>
              <a:latin typeface="微软雅黑" panose="020B0503020204020204" charset="-122"/>
              <a:ea typeface="微软雅黑" panose="020B0503020204020204" charset="-122"/>
              <a:sym typeface="+mn-ea"/>
            </a:endParaRPr>
          </a:p>
          <a:p>
            <a:pPr indent="0" algn="l"/>
            <a:endParaRPr lang="zh-CN" altLang="en-US" sz="1000" kern="0" noProof="0" dirty="0" smtClean="0">
              <a:ln>
                <a:noFill/>
              </a:ln>
              <a:solidFill>
                <a:schemeClr val="tx1">
                  <a:lumMod val="50000"/>
                  <a:lumOff val="50000"/>
                </a:schemeClr>
              </a:solidFill>
              <a:uLnTx/>
              <a:uFillTx/>
              <a:latin typeface="微软雅黑" panose="020B0503020204020204" charset="-122"/>
              <a:ea typeface="微软雅黑" panose="020B0503020204020204" charset="-122"/>
              <a:sym typeface="+mn-ea"/>
            </a:endParaRPr>
          </a:p>
        </p:txBody>
      </p:sp>
      <p:sp>
        <p:nvSpPr>
          <p:cNvPr id="10" name="TextBox 1210"/>
          <p:cNvSpPr/>
          <p:nvPr/>
        </p:nvSpPr>
        <p:spPr>
          <a:xfrm>
            <a:off x="6793230" y="2743835"/>
            <a:ext cx="2576195" cy="352425"/>
          </a:xfrm>
          <a:prstGeom prst="rect">
            <a:avLst/>
          </a:prstGeom>
          <a:noFill/>
          <a:ln w="9525">
            <a:noFill/>
            <a:miter/>
          </a:ln>
        </p:spPr>
        <p:txBody>
          <a:bodyPr wrap="square">
            <a:spAutoFit/>
          </a:bodyPr>
          <a:lstStyle/>
          <a:p>
            <a:pPr lvl="0" algn="l"/>
            <a:r>
              <a:rPr lang="zh-CN" altLang="en-US" sz="1600" b="1" dirty="0">
                <a:solidFill>
                  <a:schemeClr val="tx1">
                    <a:lumMod val="50000"/>
                    <a:lumOff val="50000"/>
                  </a:schemeClr>
                </a:solidFill>
                <a:latin typeface="微软雅黑" panose="020B0503020204020204" charset="-122"/>
                <a:ea typeface="微软雅黑" panose="020B0503020204020204" charset="-122"/>
                <a:sym typeface="Arial" panose="020B0604020202020204" pitchFamily="34" charset="0"/>
              </a:rPr>
              <a:t>此处添加标题</a:t>
            </a:r>
            <a:endParaRPr lang="zh-CN" altLang="en-US" sz="1600" b="1" dirty="0">
              <a:solidFill>
                <a:schemeClr val="tx1">
                  <a:lumMod val="50000"/>
                  <a:lumOff val="50000"/>
                </a:schemeClr>
              </a:solidFill>
              <a:latin typeface="微软雅黑" panose="020B0503020204020204" charset="-122"/>
              <a:ea typeface="微软雅黑" panose="020B0503020204020204" charset="-122"/>
              <a:sym typeface="Arial" panose="020B0604020202020204" pitchFamily="34" charset="0"/>
            </a:endParaRPr>
          </a:p>
        </p:txBody>
      </p:sp>
      <p:pic>
        <p:nvPicPr>
          <p:cNvPr id="5" name="图片 4" descr="1换]"/>
          <p:cNvPicPr>
            <a:picLocks noChangeAspect="1"/>
          </p:cNvPicPr>
          <p:nvPr/>
        </p:nvPicPr>
        <p:blipFill>
          <a:blip r:embed="rId1"/>
          <a:stretch>
            <a:fillRect/>
          </a:stretch>
        </p:blipFill>
        <p:spPr>
          <a:xfrm flipH="1" flipV="1">
            <a:off x="6302375" y="2017395"/>
            <a:ext cx="838835" cy="83566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换]"/>
          <p:cNvPicPr>
            <a:picLocks noChangeAspect="1"/>
          </p:cNvPicPr>
          <p:nvPr/>
        </p:nvPicPr>
        <p:blipFill>
          <a:blip r:embed="rId1"/>
          <a:srcRect l="52921"/>
          <a:stretch>
            <a:fillRect/>
          </a:stretch>
        </p:blipFill>
        <p:spPr>
          <a:xfrm>
            <a:off x="-11430" y="-65405"/>
            <a:ext cx="503555" cy="1064895"/>
          </a:xfrm>
          <a:prstGeom prst="rect">
            <a:avLst/>
          </a:prstGeom>
        </p:spPr>
      </p:pic>
      <p:sp>
        <p:nvSpPr>
          <p:cNvPr id="16" name="文本框 15"/>
          <p:cNvSpPr txBox="1"/>
          <p:nvPr/>
        </p:nvSpPr>
        <p:spPr>
          <a:xfrm>
            <a:off x="600710" y="262890"/>
            <a:ext cx="3015615" cy="417830"/>
          </a:xfrm>
          <a:prstGeom prst="rect">
            <a:avLst/>
          </a:prstGeom>
          <a:noFill/>
        </p:spPr>
        <p:txBody>
          <a:bodyPr wrap="square" rtlCol="0">
            <a:spAutoFit/>
          </a:bodyPr>
          <a:lstStyle/>
          <a:p>
            <a:r>
              <a:rPr lang="zh-CN" altLang="en-US" sz="2000" b="1">
                <a:solidFill>
                  <a:schemeClr val="tx1">
                    <a:lumMod val="50000"/>
                    <a:lumOff val="50000"/>
                  </a:schemeClr>
                </a:solidFill>
                <a:latin typeface="微软雅黑" panose="020B0503020204020204" charset="-122"/>
                <a:ea typeface="微软雅黑" panose="020B0503020204020204" charset="-122"/>
                <a:sym typeface="+mn-ea"/>
              </a:rPr>
              <a:t>单击添加标题</a:t>
            </a:r>
            <a:endParaRPr lang="zh-CN" altLang="en-US" sz="2000" b="1">
              <a:solidFill>
                <a:schemeClr val="tx1">
                  <a:lumMod val="50000"/>
                  <a:lumOff val="50000"/>
                </a:schemeClr>
              </a:solidFill>
              <a:latin typeface="微软雅黑" panose="020B0503020204020204" charset="-122"/>
              <a:ea typeface="微软雅黑" panose="020B0503020204020204" charset="-122"/>
              <a:sym typeface="+mn-ea"/>
            </a:endParaRPr>
          </a:p>
        </p:txBody>
      </p:sp>
      <p:pic>
        <p:nvPicPr>
          <p:cNvPr id="8" name="图片 7" descr="318764-130HP92026100"/>
          <p:cNvPicPr>
            <a:picLocks noChangeAspect="1"/>
          </p:cNvPicPr>
          <p:nvPr/>
        </p:nvPicPr>
        <p:blipFill>
          <a:blip r:embed="rId2"/>
          <a:srcRect/>
          <a:stretch>
            <a:fillRect/>
          </a:stretch>
        </p:blipFill>
        <p:spPr>
          <a:xfrm>
            <a:off x="1243330" y="2286000"/>
            <a:ext cx="2270125" cy="2087245"/>
          </a:xfrm>
          <a:prstGeom prst="rect">
            <a:avLst/>
          </a:prstGeom>
        </p:spPr>
      </p:pic>
      <p:pic>
        <p:nvPicPr>
          <p:cNvPr id="9" name="图片 8" descr="318764-130HP92026100"/>
          <p:cNvPicPr>
            <a:picLocks noChangeAspect="1"/>
          </p:cNvPicPr>
          <p:nvPr/>
        </p:nvPicPr>
        <p:blipFill>
          <a:blip r:embed="rId2"/>
          <a:srcRect/>
          <a:stretch>
            <a:fillRect/>
          </a:stretch>
        </p:blipFill>
        <p:spPr>
          <a:xfrm>
            <a:off x="3739515" y="2286000"/>
            <a:ext cx="2270125" cy="2087245"/>
          </a:xfrm>
          <a:prstGeom prst="rect">
            <a:avLst/>
          </a:prstGeom>
        </p:spPr>
      </p:pic>
      <p:pic>
        <p:nvPicPr>
          <p:cNvPr id="10" name="图片 9" descr="318764-130HP92026100"/>
          <p:cNvPicPr>
            <a:picLocks noChangeAspect="1"/>
          </p:cNvPicPr>
          <p:nvPr/>
        </p:nvPicPr>
        <p:blipFill>
          <a:blip r:embed="rId2"/>
          <a:srcRect/>
          <a:stretch>
            <a:fillRect/>
          </a:stretch>
        </p:blipFill>
        <p:spPr>
          <a:xfrm>
            <a:off x="6246495" y="2286000"/>
            <a:ext cx="2270125" cy="2087245"/>
          </a:xfrm>
          <a:prstGeom prst="rect">
            <a:avLst/>
          </a:prstGeom>
        </p:spPr>
      </p:pic>
      <p:pic>
        <p:nvPicPr>
          <p:cNvPr id="11" name="图片 10" descr="318764-130HP92026100"/>
          <p:cNvPicPr>
            <a:picLocks noChangeAspect="1"/>
          </p:cNvPicPr>
          <p:nvPr/>
        </p:nvPicPr>
        <p:blipFill>
          <a:blip r:embed="rId2"/>
          <a:srcRect/>
          <a:stretch>
            <a:fillRect/>
          </a:stretch>
        </p:blipFill>
        <p:spPr>
          <a:xfrm>
            <a:off x="8759190" y="2286000"/>
            <a:ext cx="2270125" cy="2087245"/>
          </a:xfrm>
          <a:prstGeom prst="rect">
            <a:avLst/>
          </a:prstGeom>
        </p:spPr>
      </p:pic>
      <p:sp>
        <p:nvSpPr>
          <p:cNvPr id="12" name="矩形 11"/>
          <p:cNvSpPr/>
          <p:nvPr/>
        </p:nvSpPr>
        <p:spPr>
          <a:xfrm>
            <a:off x="1217295" y="1940560"/>
            <a:ext cx="2323465" cy="375285"/>
          </a:xfrm>
          <a:prstGeom prst="rect">
            <a:avLst/>
          </a:prstGeom>
          <a:solidFill>
            <a:srgbClr val="2980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chemeClr val="bg1"/>
                </a:solidFill>
                <a:latin typeface="微软雅黑" panose="020B0503020204020204" charset="-122"/>
                <a:ea typeface="微软雅黑" panose="020B0503020204020204" charset="-122"/>
              </a:rPr>
              <a:t>关键词</a:t>
            </a:r>
            <a:endParaRPr lang="zh-CN" altLang="en-US">
              <a:solidFill>
                <a:schemeClr val="bg1"/>
              </a:solidFill>
              <a:latin typeface="微软雅黑" panose="020B0503020204020204" charset="-122"/>
              <a:ea typeface="微软雅黑" panose="020B0503020204020204" charset="-122"/>
            </a:endParaRPr>
          </a:p>
        </p:txBody>
      </p:sp>
      <p:sp>
        <p:nvSpPr>
          <p:cNvPr id="13" name="矩形 12"/>
          <p:cNvSpPr/>
          <p:nvPr/>
        </p:nvSpPr>
        <p:spPr>
          <a:xfrm>
            <a:off x="3697605" y="1928495"/>
            <a:ext cx="2323465" cy="375285"/>
          </a:xfrm>
          <a:prstGeom prst="rect">
            <a:avLst/>
          </a:prstGeom>
          <a:solidFill>
            <a:srgbClr val="83C2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chemeClr val="bg1"/>
                </a:solidFill>
                <a:latin typeface="微软雅黑" panose="020B0503020204020204" charset="-122"/>
                <a:ea typeface="微软雅黑" panose="020B0503020204020204" charset="-122"/>
                <a:sym typeface="+mn-ea"/>
              </a:rPr>
              <a:t>关键词</a:t>
            </a:r>
            <a:endParaRPr lang="zh-CN" altLang="en-US">
              <a:solidFill>
                <a:schemeClr val="bg1"/>
              </a:solidFill>
              <a:latin typeface="微软雅黑" panose="020B0503020204020204" charset="-122"/>
              <a:ea typeface="微软雅黑" panose="020B0503020204020204" charset="-122"/>
              <a:sym typeface="+mn-ea"/>
            </a:endParaRPr>
          </a:p>
        </p:txBody>
      </p:sp>
      <p:sp>
        <p:nvSpPr>
          <p:cNvPr id="15" name="矩形 14"/>
          <p:cNvSpPr/>
          <p:nvPr/>
        </p:nvSpPr>
        <p:spPr>
          <a:xfrm>
            <a:off x="6203315" y="1914525"/>
            <a:ext cx="2323465" cy="375285"/>
          </a:xfrm>
          <a:prstGeom prst="rect">
            <a:avLst/>
          </a:prstGeom>
          <a:solidFill>
            <a:srgbClr val="2980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chemeClr val="bg1"/>
                </a:solidFill>
                <a:latin typeface="微软雅黑" panose="020B0503020204020204" charset="-122"/>
                <a:ea typeface="微软雅黑" panose="020B0503020204020204" charset="-122"/>
                <a:sym typeface="+mn-ea"/>
              </a:rPr>
              <a:t>关键词</a:t>
            </a:r>
            <a:endParaRPr lang="zh-CN" altLang="en-US">
              <a:solidFill>
                <a:schemeClr val="bg1"/>
              </a:solidFill>
              <a:latin typeface="微软雅黑" panose="020B0503020204020204" charset="-122"/>
              <a:ea typeface="微软雅黑" panose="020B0503020204020204" charset="-122"/>
              <a:sym typeface="+mn-ea"/>
            </a:endParaRPr>
          </a:p>
        </p:txBody>
      </p:sp>
      <p:sp>
        <p:nvSpPr>
          <p:cNvPr id="17" name="矩形 16"/>
          <p:cNvSpPr/>
          <p:nvPr/>
        </p:nvSpPr>
        <p:spPr>
          <a:xfrm>
            <a:off x="8736965" y="1902460"/>
            <a:ext cx="2323465" cy="375285"/>
          </a:xfrm>
          <a:prstGeom prst="rect">
            <a:avLst/>
          </a:prstGeom>
          <a:solidFill>
            <a:srgbClr val="83C2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chemeClr val="bg1"/>
                </a:solidFill>
                <a:latin typeface="微软雅黑" panose="020B0503020204020204" charset="-122"/>
                <a:ea typeface="微软雅黑" panose="020B0503020204020204" charset="-122"/>
                <a:sym typeface="+mn-ea"/>
              </a:rPr>
              <a:t>关键词</a:t>
            </a:r>
            <a:endParaRPr lang="zh-CN" altLang="en-US">
              <a:solidFill>
                <a:schemeClr val="bg1"/>
              </a:solidFill>
              <a:latin typeface="微软雅黑" panose="020B0503020204020204" charset="-122"/>
              <a:ea typeface="微软雅黑" panose="020B0503020204020204" charset="-122"/>
              <a:sym typeface="+mn-ea"/>
            </a:endParaRPr>
          </a:p>
        </p:txBody>
      </p:sp>
      <p:sp>
        <p:nvSpPr>
          <p:cNvPr id="18" name="文本框 34"/>
          <p:cNvSpPr txBox="1"/>
          <p:nvPr/>
        </p:nvSpPr>
        <p:spPr>
          <a:xfrm>
            <a:off x="1398270" y="4663440"/>
            <a:ext cx="1914525" cy="71183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000" dirty="0">
                <a:solidFill>
                  <a:schemeClr val="bg1">
                    <a:lumMod val="50000"/>
                  </a:schemeClr>
                </a:solidFill>
                <a:latin typeface="微软雅黑" panose="020B0503020204020204" charset="-122"/>
                <a:ea typeface="微软雅黑" panose="020B0503020204020204" charset="-122"/>
              </a:rPr>
              <a:t>单击此处输入您的文本，</a:t>
            </a:r>
            <a:r>
              <a:rPr lang="zh-CN" altLang="en-US" sz="1000" dirty="0">
                <a:solidFill>
                  <a:schemeClr val="bg1">
                    <a:lumMod val="50000"/>
                  </a:schemeClr>
                </a:solidFill>
                <a:latin typeface="微软雅黑" panose="020B0503020204020204" charset="-122"/>
                <a:ea typeface="微软雅黑" panose="020B0503020204020204" charset="-122"/>
                <a:sym typeface="+mn-ea"/>
              </a:rPr>
              <a:t>单击此处输入您的文，本单击此处输入您的文本，本单击此处输入您的文本</a:t>
            </a:r>
            <a:endParaRPr lang="zh-CN" altLang="en-US" sz="1000" dirty="0">
              <a:solidFill>
                <a:schemeClr val="bg1">
                  <a:lumMod val="50000"/>
                </a:schemeClr>
              </a:solidFill>
              <a:latin typeface="微软雅黑" panose="020B0503020204020204" charset="-122"/>
              <a:ea typeface="微软雅黑" panose="020B0503020204020204" charset="-122"/>
              <a:sym typeface="+mn-ea"/>
            </a:endParaRPr>
          </a:p>
        </p:txBody>
      </p:sp>
      <p:sp>
        <p:nvSpPr>
          <p:cNvPr id="19" name="文本框 34"/>
          <p:cNvSpPr txBox="1"/>
          <p:nvPr/>
        </p:nvSpPr>
        <p:spPr>
          <a:xfrm>
            <a:off x="3931920" y="4663440"/>
            <a:ext cx="1914525" cy="71183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000" dirty="0">
                <a:solidFill>
                  <a:schemeClr val="bg1">
                    <a:lumMod val="50000"/>
                  </a:schemeClr>
                </a:solidFill>
                <a:latin typeface="微软雅黑" panose="020B0503020204020204" charset="-122"/>
                <a:ea typeface="微软雅黑" panose="020B0503020204020204" charset="-122"/>
              </a:rPr>
              <a:t>单击此处输入您的文本，</a:t>
            </a:r>
            <a:r>
              <a:rPr lang="zh-CN" altLang="en-US" sz="1000" dirty="0">
                <a:solidFill>
                  <a:schemeClr val="bg1">
                    <a:lumMod val="50000"/>
                  </a:schemeClr>
                </a:solidFill>
                <a:latin typeface="微软雅黑" panose="020B0503020204020204" charset="-122"/>
                <a:ea typeface="微软雅黑" panose="020B0503020204020204" charset="-122"/>
                <a:sym typeface="+mn-ea"/>
              </a:rPr>
              <a:t>单击此处输入您的文，本单击此处输入您的文本，本单击此处输入您的文本</a:t>
            </a:r>
            <a:endParaRPr lang="zh-CN" altLang="en-US" sz="1000" dirty="0">
              <a:solidFill>
                <a:schemeClr val="bg1">
                  <a:lumMod val="50000"/>
                </a:schemeClr>
              </a:solidFill>
              <a:latin typeface="微软雅黑" panose="020B0503020204020204" charset="-122"/>
              <a:ea typeface="微软雅黑" panose="020B0503020204020204" charset="-122"/>
              <a:sym typeface="+mn-ea"/>
            </a:endParaRPr>
          </a:p>
        </p:txBody>
      </p:sp>
      <p:sp>
        <p:nvSpPr>
          <p:cNvPr id="20" name="文本框 34"/>
          <p:cNvSpPr txBox="1"/>
          <p:nvPr/>
        </p:nvSpPr>
        <p:spPr>
          <a:xfrm>
            <a:off x="6424295" y="4663440"/>
            <a:ext cx="1914525" cy="71183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000" dirty="0">
                <a:solidFill>
                  <a:schemeClr val="bg1">
                    <a:lumMod val="50000"/>
                  </a:schemeClr>
                </a:solidFill>
                <a:latin typeface="微软雅黑" panose="020B0503020204020204" charset="-122"/>
                <a:ea typeface="微软雅黑" panose="020B0503020204020204" charset="-122"/>
              </a:rPr>
              <a:t>单击此处输入您的文本，</a:t>
            </a:r>
            <a:r>
              <a:rPr lang="zh-CN" altLang="en-US" sz="1000" dirty="0">
                <a:solidFill>
                  <a:schemeClr val="bg1">
                    <a:lumMod val="50000"/>
                  </a:schemeClr>
                </a:solidFill>
                <a:latin typeface="微软雅黑" panose="020B0503020204020204" charset="-122"/>
                <a:ea typeface="微软雅黑" panose="020B0503020204020204" charset="-122"/>
                <a:sym typeface="+mn-ea"/>
              </a:rPr>
              <a:t>单击此处输入您的文，本单击此处输入您的文本，本单击此处输入您的文本</a:t>
            </a:r>
            <a:endParaRPr lang="zh-CN" altLang="en-US" sz="1000" dirty="0">
              <a:solidFill>
                <a:schemeClr val="bg1">
                  <a:lumMod val="50000"/>
                </a:schemeClr>
              </a:solidFill>
              <a:latin typeface="微软雅黑" panose="020B0503020204020204" charset="-122"/>
              <a:ea typeface="微软雅黑" panose="020B0503020204020204" charset="-122"/>
              <a:sym typeface="+mn-ea"/>
            </a:endParaRPr>
          </a:p>
        </p:txBody>
      </p:sp>
      <p:sp>
        <p:nvSpPr>
          <p:cNvPr id="21" name="文本框 34"/>
          <p:cNvSpPr txBox="1"/>
          <p:nvPr/>
        </p:nvSpPr>
        <p:spPr>
          <a:xfrm>
            <a:off x="9018905" y="4663440"/>
            <a:ext cx="1914525" cy="71183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000" dirty="0">
                <a:solidFill>
                  <a:schemeClr val="bg1">
                    <a:lumMod val="50000"/>
                  </a:schemeClr>
                </a:solidFill>
                <a:latin typeface="微软雅黑" panose="020B0503020204020204" charset="-122"/>
                <a:ea typeface="微软雅黑" panose="020B0503020204020204" charset="-122"/>
              </a:rPr>
              <a:t>单击此处输入您的文本，</a:t>
            </a:r>
            <a:r>
              <a:rPr lang="zh-CN" altLang="en-US" sz="1000" dirty="0">
                <a:solidFill>
                  <a:schemeClr val="bg1">
                    <a:lumMod val="50000"/>
                  </a:schemeClr>
                </a:solidFill>
                <a:latin typeface="微软雅黑" panose="020B0503020204020204" charset="-122"/>
                <a:ea typeface="微软雅黑" panose="020B0503020204020204" charset="-122"/>
                <a:sym typeface="+mn-ea"/>
              </a:rPr>
              <a:t>单击此处输入您的文，本单击此处输入您的文本，本单击此处输入您的文本</a:t>
            </a:r>
            <a:endParaRPr lang="zh-CN" altLang="en-US" sz="1000" dirty="0">
              <a:solidFill>
                <a:schemeClr val="bg1">
                  <a:lumMod val="50000"/>
                </a:schemeClr>
              </a:solidFill>
              <a:latin typeface="微软雅黑" panose="020B0503020204020204" charset="-122"/>
              <a:ea typeface="微软雅黑" panose="020B0503020204020204" charset="-122"/>
              <a:sym typeface="+mn-e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换]"/>
          <p:cNvPicPr>
            <a:picLocks noChangeAspect="1"/>
          </p:cNvPicPr>
          <p:nvPr/>
        </p:nvPicPr>
        <p:blipFill>
          <a:blip r:embed="rId1"/>
          <a:srcRect l="52921"/>
          <a:stretch>
            <a:fillRect/>
          </a:stretch>
        </p:blipFill>
        <p:spPr>
          <a:xfrm>
            <a:off x="-11430" y="-65405"/>
            <a:ext cx="503555" cy="1064895"/>
          </a:xfrm>
          <a:prstGeom prst="rect">
            <a:avLst/>
          </a:prstGeom>
        </p:spPr>
      </p:pic>
      <p:sp>
        <p:nvSpPr>
          <p:cNvPr id="16" name="文本框 15"/>
          <p:cNvSpPr txBox="1"/>
          <p:nvPr/>
        </p:nvSpPr>
        <p:spPr>
          <a:xfrm>
            <a:off x="600710" y="262890"/>
            <a:ext cx="3015615" cy="417830"/>
          </a:xfrm>
          <a:prstGeom prst="rect">
            <a:avLst/>
          </a:prstGeom>
          <a:noFill/>
        </p:spPr>
        <p:txBody>
          <a:bodyPr wrap="square" rtlCol="0">
            <a:spAutoFit/>
          </a:bodyPr>
          <a:lstStyle/>
          <a:p>
            <a:r>
              <a:rPr lang="zh-CN" altLang="en-US" sz="2000" b="1">
                <a:solidFill>
                  <a:schemeClr val="tx1">
                    <a:lumMod val="50000"/>
                    <a:lumOff val="50000"/>
                  </a:schemeClr>
                </a:solidFill>
                <a:latin typeface="微软雅黑" panose="020B0503020204020204" charset="-122"/>
                <a:ea typeface="微软雅黑" panose="020B0503020204020204" charset="-122"/>
                <a:sym typeface="+mn-ea"/>
              </a:rPr>
              <a:t>单击添加标题</a:t>
            </a:r>
            <a:endParaRPr lang="zh-CN" altLang="en-US" sz="2000" b="1">
              <a:solidFill>
                <a:schemeClr val="tx1">
                  <a:lumMod val="50000"/>
                  <a:lumOff val="50000"/>
                </a:schemeClr>
              </a:solidFill>
              <a:latin typeface="微软雅黑" panose="020B0503020204020204" charset="-122"/>
              <a:ea typeface="微软雅黑" panose="020B0503020204020204" charset="-122"/>
              <a:sym typeface="+mn-ea"/>
            </a:endParaRPr>
          </a:p>
        </p:txBody>
      </p:sp>
      <p:sp>
        <p:nvSpPr>
          <p:cNvPr id="11" name="Arc 10"/>
          <p:cNvSpPr/>
          <p:nvPr/>
        </p:nvSpPr>
        <p:spPr>
          <a:xfrm>
            <a:off x="2137410" y="3131820"/>
            <a:ext cx="1486535" cy="1486535"/>
          </a:xfrm>
          <a:prstGeom prst="arc">
            <a:avLst>
              <a:gd name="adj1" fmla="val 10810458"/>
              <a:gd name="adj2" fmla="val 0"/>
            </a:avLst>
          </a:prstGeom>
          <a:solidFill>
            <a:srgbClr val="2980B4"/>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a:solidFill>
                <a:schemeClr val="bg1">
                  <a:lumMod val="50000"/>
                </a:schemeClr>
              </a:solidFill>
              <a:latin typeface="微软雅黑" panose="020B0503020204020204" charset="-122"/>
              <a:ea typeface="微软雅黑" panose="020B0503020204020204" charset="-122"/>
            </a:endParaRPr>
          </a:p>
        </p:txBody>
      </p:sp>
      <p:sp>
        <p:nvSpPr>
          <p:cNvPr id="12" name="Content Placeholder 2"/>
          <p:cNvSpPr txBox="1"/>
          <p:nvPr/>
        </p:nvSpPr>
        <p:spPr>
          <a:xfrm>
            <a:off x="2430145" y="4060190"/>
            <a:ext cx="878205" cy="384810"/>
          </a:xfrm>
          <a:prstGeom prst="rect">
            <a:avLst/>
          </a:prstGeom>
        </p:spPr>
        <p:txBody>
          <a:bodyPr vert="horz" wrap="square" lIns="91440" tIns="45720" rIns="91440" bIns="45720" rtlCol="0">
            <a:sp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Font typeface="Arial" panose="020B0604020202020204" pitchFamily="34" charset="0"/>
              <a:buNone/>
            </a:pPr>
            <a:r>
              <a:rPr lang="en-US" sz="1800" dirty="0" smtClean="0">
                <a:solidFill>
                  <a:schemeClr val="bg1">
                    <a:lumMod val="50000"/>
                  </a:schemeClr>
                </a:solidFill>
                <a:latin typeface="微软雅黑" panose="020B0503020204020204" charset="-122"/>
                <a:ea typeface="微软雅黑" panose="020B0503020204020204" charset="-122"/>
                <a:cs typeface="Open Sans" pitchFamily="34" charset="0"/>
              </a:rPr>
              <a:t>2011</a:t>
            </a:r>
            <a:endParaRPr lang="en-US" sz="1800" dirty="0" smtClean="0">
              <a:solidFill>
                <a:schemeClr val="bg1">
                  <a:lumMod val="50000"/>
                </a:schemeClr>
              </a:solidFill>
              <a:latin typeface="微软雅黑" panose="020B0503020204020204" charset="-122"/>
              <a:ea typeface="微软雅黑" panose="020B0503020204020204" charset="-122"/>
              <a:cs typeface="Open Sans" pitchFamily="34" charset="0"/>
            </a:endParaRPr>
          </a:p>
        </p:txBody>
      </p:sp>
      <p:sp>
        <p:nvSpPr>
          <p:cNvPr id="20" name="Rectangle 19"/>
          <p:cNvSpPr/>
          <p:nvPr/>
        </p:nvSpPr>
        <p:spPr>
          <a:xfrm>
            <a:off x="2574925" y="2672080"/>
            <a:ext cx="915670" cy="548640"/>
          </a:xfrm>
          <a:prstGeom prst="rect">
            <a:avLst/>
          </a:prstGeom>
        </p:spPr>
        <p:txBody>
          <a:bodyPr wrap="none">
            <a:spAutoFit/>
          </a:bodyPr>
          <a:lstStyle/>
          <a:p>
            <a:pPr algn="ctr"/>
            <a:r>
              <a:rPr lang="en-US" sz="2800" dirty="0" smtClean="0">
                <a:solidFill>
                  <a:schemeClr val="bg1">
                    <a:lumMod val="50000"/>
                  </a:schemeClr>
                </a:solidFill>
                <a:latin typeface="微软雅黑" panose="020B0503020204020204" charset="-122"/>
                <a:ea typeface="微软雅黑" panose="020B0503020204020204" charset="-122"/>
                <a:cs typeface="Open Sans" pitchFamily="34" charset="0"/>
              </a:rPr>
              <a:t>60%</a:t>
            </a:r>
            <a:endParaRPr lang="en-US" sz="2800" dirty="0" smtClean="0">
              <a:solidFill>
                <a:schemeClr val="bg1">
                  <a:lumMod val="50000"/>
                </a:schemeClr>
              </a:solidFill>
              <a:latin typeface="微软雅黑" panose="020B0503020204020204" charset="-122"/>
              <a:ea typeface="微软雅黑" panose="020B0503020204020204" charset="-122"/>
              <a:cs typeface="Open Sans" pitchFamily="34" charset="0"/>
            </a:endParaRPr>
          </a:p>
        </p:txBody>
      </p:sp>
      <p:sp>
        <p:nvSpPr>
          <p:cNvPr id="8" name="Arc 7"/>
          <p:cNvSpPr/>
          <p:nvPr/>
        </p:nvSpPr>
        <p:spPr>
          <a:xfrm>
            <a:off x="3122930" y="2797810"/>
            <a:ext cx="2153920" cy="2153920"/>
          </a:xfrm>
          <a:prstGeom prst="arc">
            <a:avLst>
              <a:gd name="adj1" fmla="val 10786903"/>
              <a:gd name="adj2" fmla="val 0"/>
            </a:avLst>
          </a:prstGeom>
          <a:solidFill>
            <a:srgbClr val="83C2DB"/>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a:solidFill>
                <a:schemeClr val="bg1">
                  <a:lumMod val="50000"/>
                </a:schemeClr>
              </a:solidFill>
              <a:latin typeface="微软雅黑" panose="020B0503020204020204" charset="-122"/>
              <a:ea typeface="微软雅黑" panose="020B0503020204020204" charset="-122"/>
            </a:endParaRPr>
          </a:p>
        </p:txBody>
      </p:sp>
      <p:sp>
        <p:nvSpPr>
          <p:cNvPr id="13" name="Content Placeholder 2"/>
          <p:cNvSpPr txBox="1"/>
          <p:nvPr/>
        </p:nvSpPr>
        <p:spPr>
          <a:xfrm>
            <a:off x="3790950" y="4060190"/>
            <a:ext cx="878205" cy="384810"/>
          </a:xfrm>
          <a:prstGeom prst="rect">
            <a:avLst/>
          </a:prstGeom>
        </p:spPr>
        <p:txBody>
          <a:bodyPr vert="horz" wrap="square" lIns="91440" tIns="45720" rIns="91440" bIns="45720" rtlCol="0">
            <a:sp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Font typeface="Arial" panose="020B0604020202020204" pitchFamily="34" charset="0"/>
              <a:buNone/>
            </a:pPr>
            <a:r>
              <a:rPr lang="en-US" sz="1800" dirty="0" smtClean="0">
                <a:solidFill>
                  <a:schemeClr val="bg1">
                    <a:lumMod val="50000"/>
                  </a:schemeClr>
                </a:solidFill>
                <a:latin typeface="微软雅黑" panose="020B0503020204020204" charset="-122"/>
                <a:ea typeface="微软雅黑" panose="020B0503020204020204" charset="-122"/>
                <a:cs typeface="Open Sans" pitchFamily="34" charset="0"/>
              </a:rPr>
              <a:t>2012</a:t>
            </a:r>
            <a:endParaRPr lang="en-US" sz="1800" dirty="0" smtClean="0">
              <a:solidFill>
                <a:schemeClr val="bg1">
                  <a:lumMod val="50000"/>
                </a:schemeClr>
              </a:solidFill>
              <a:latin typeface="微软雅黑" panose="020B0503020204020204" charset="-122"/>
              <a:ea typeface="微软雅黑" panose="020B0503020204020204" charset="-122"/>
              <a:cs typeface="Open Sans" pitchFamily="34" charset="0"/>
            </a:endParaRPr>
          </a:p>
        </p:txBody>
      </p:sp>
      <p:sp>
        <p:nvSpPr>
          <p:cNvPr id="21" name="Rectangle 20"/>
          <p:cNvSpPr/>
          <p:nvPr/>
        </p:nvSpPr>
        <p:spPr>
          <a:xfrm>
            <a:off x="4075430" y="2315210"/>
            <a:ext cx="915670" cy="548640"/>
          </a:xfrm>
          <a:prstGeom prst="rect">
            <a:avLst/>
          </a:prstGeom>
        </p:spPr>
        <p:txBody>
          <a:bodyPr wrap="none">
            <a:spAutoFit/>
          </a:bodyPr>
          <a:lstStyle/>
          <a:p>
            <a:pPr algn="ctr"/>
            <a:r>
              <a:rPr lang="en-US" sz="2800" dirty="0" smtClean="0">
                <a:solidFill>
                  <a:schemeClr val="bg1">
                    <a:lumMod val="50000"/>
                  </a:schemeClr>
                </a:solidFill>
                <a:latin typeface="微软雅黑" panose="020B0503020204020204" charset="-122"/>
                <a:ea typeface="微软雅黑" panose="020B0503020204020204" charset="-122"/>
                <a:cs typeface="Open Sans" pitchFamily="34" charset="0"/>
              </a:rPr>
              <a:t>70%</a:t>
            </a:r>
            <a:endParaRPr lang="en-US" sz="2800" dirty="0" smtClean="0">
              <a:solidFill>
                <a:schemeClr val="bg1">
                  <a:lumMod val="50000"/>
                </a:schemeClr>
              </a:solidFill>
              <a:latin typeface="微软雅黑" panose="020B0503020204020204" charset="-122"/>
              <a:ea typeface="微软雅黑" panose="020B0503020204020204" charset="-122"/>
              <a:cs typeface="Open Sans" pitchFamily="34" charset="0"/>
            </a:endParaRPr>
          </a:p>
        </p:txBody>
      </p:sp>
      <p:sp>
        <p:nvSpPr>
          <p:cNvPr id="9" name="Arc 8"/>
          <p:cNvSpPr/>
          <p:nvPr/>
        </p:nvSpPr>
        <p:spPr>
          <a:xfrm>
            <a:off x="4423410" y="2455545"/>
            <a:ext cx="2838450" cy="2838450"/>
          </a:xfrm>
          <a:prstGeom prst="arc">
            <a:avLst>
              <a:gd name="adj1" fmla="val 10792861"/>
              <a:gd name="adj2" fmla="val 0"/>
            </a:avLst>
          </a:prstGeom>
          <a:solidFill>
            <a:srgbClr val="2980B4"/>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a:solidFill>
                <a:schemeClr val="bg1">
                  <a:lumMod val="50000"/>
                </a:schemeClr>
              </a:solidFill>
              <a:latin typeface="微软雅黑" panose="020B0503020204020204" charset="-122"/>
              <a:ea typeface="微软雅黑" panose="020B0503020204020204" charset="-122"/>
            </a:endParaRPr>
          </a:p>
        </p:txBody>
      </p:sp>
      <p:sp>
        <p:nvSpPr>
          <p:cNvPr id="2" name="Content Placeholder 2"/>
          <p:cNvSpPr txBox="1"/>
          <p:nvPr/>
        </p:nvSpPr>
        <p:spPr>
          <a:xfrm>
            <a:off x="5480050" y="4060190"/>
            <a:ext cx="878205" cy="384810"/>
          </a:xfrm>
          <a:prstGeom prst="rect">
            <a:avLst/>
          </a:prstGeom>
        </p:spPr>
        <p:txBody>
          <a:bodyPr vert="horz" wrap="square" lIns="91440" tIns="45720" rIns="91440" bIns="45720" rtlCol="0">
            <a:sp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Font typeface="Arial" panose="020B0604020202020204" pitchFamily="34" charset="0"/>
              <a:buNone/>
            </a:pPr>
            <a:r>
              <a:rPr lang="en-US" sz="1800" dirty="0" smtClean="0">
                <a:solidFill>
                  <a:schemeClr val="bg1">
                    <a:lumMod val="50000"/>
                  </a:schemeClr>
                </a:solidFill>
                <a:latin typeface="微软雅黑" panose="020B0503020204020204" charset="-122"/>
                <a:ea typeface="微软雅黑" panose="020B0503020204020204" charset="-122"/>
                <a:cs typeface="Open Sans" pitchFamily="34" charset="0"/>
              </a:rPr>
              <a:t>2013</a:t>
            </a:r>
            <a:endParaRPr lang="en-US" sz="1800" dirty="0" smtClean="0">
              <a:solidFill>
                <a:schemeClr val="bg1">
                  <a:lumMod val="50000"/>
                </a:schemeClr>
              </a:solidFill>
              <a:latin typeface="微软雅黑" panose="020B0503020204020204" charset="-122"/>
              <a:ea typeface="微软雅黑" panose="020B0503020204020204" charset="-122"/>
              <a:cs typeface="Open Sans" pitchFamily="34" charset="0"/>
            </a:endParaRPr>
          </a:p>
        </p:txBody>
      </p:sp>
      <p:sp>
        <p:nvSpPr>
          <p:cNvPr id="22" name="Rectangle 21"/>
          <p:cNvSpPr/>
          <p:nvPr/>
        </p:nvSpPr>
        <p:spPr>
          <a:xfrm>
            <a:off x="5789930" y="2029460"/>
            <a:ext cx="915670" cy="548640"/>
          </a:xfrm>
          <a:prstGeom prst="rect">
            <a:avLst/>
          </a:prstGeom>
        </p:spPr>
        <p:txBody>
          <a:bodyPr wrap="none">
            <a:spAutoFit/>
          </a:bodyPr>
          <a:lstStyle/>
          <a:p>
            <a:pPr algn="ctr"/>
            <a:r>
              <a:rPr lang="en-US" sz="2800" dirty="0" smtClean="0">
                <a:solidFill>
                  <a:schemeClr val="bg1">
                    <a:lumMod val="50000"/>
                  </a:schemeClr>
                </a:solidFill>
                <a:latin typeface="微软雅黑" panose="020B0503020204020204" charset="-122"/>
                <a:ea typeface="微软雅黑" panose="020B0503020204020204" charset="-122"/>
                <a:cs typeface="Open Sans" pitchFamily="34" charset="0"/>
              </a:rPr>
              <a:t>80%</a:t>
            </a:r>
            <a:endParaRPr lang="en-US" sz="2800" dirty="0" smtClean="0">
              <a:solidFill>
                <a:schemeClr val="bg1">
                  <a:lumMod val="50000"/>
                </a:schemeClr>
              </a:solidFill>
              <a:latin typeface="微软雅黑" panose="020B0503020204020204" charset="-122"/>
              <a:ea typeface="微软雅黑" panose="020B0503020204020204" charset="-122"/>
              <a:cs typeface="Open Sans" pitchFamily="34" charset="0"/>
            </a:endParaRPr>
          </a:p>
        </p:txBody>
      </p:sp>
      <p:sp>
        <p:nvSpPr>
          <p:cNvPr id="10" name="Arc 9"/>
          <p:cNvSpPr/>
          <p:nvPr/>
        </p:nvSpPr>
        <p:spPr>
          <a:xfrm>
            <a:off x="6066790" y="2150745"/>
            <a:ext cx="3485515" cy="3485515"/>
          </a:xfrm>
          <a:prstGeom prst="arc">
            <a:avLst>
              <a:gd name="adj1" fmla="val 10787253"/>
              <a:gd name="adj2" fmla="val 0"/>
            </a:avLst>
          </a:prstGeom>
          <a:solidFill>
            <a:srgbClr val="83C2DB"/>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a:solidFill>
                <a:schemeClr val="bg1">
                  <a:lumMod val="50000"/>
                </a:schemeClr>
              </a:solidFill>
              <a:latin typeface="微软雅黑" panose="020B0503020204020204" charset="-122"/>
              <a:ea typeface="微软雅黑" panose="020B0503020204020204" charset="-122"/>
            </a:endParaRPr>
          </a:p>
        </p:txBody>
      </p:sp>
      <p:sp>
        <p:nvSpPr>
          <p:cNvPr id="15" name="Content Placeholder 2"/>
          <p:cNvSpPr txBox="1"/>
          <p:nvPr/>
        </p:nvSpPr>
        <p:spPr>
          <a:xfrm>
            <a:off x="7424420" y="4060190"/>
            <a:ext cx="878205" cy="384810"/>
          </a:xfrm>
          <a:prstGeom prst="rect">
            <a:avLst/>
          </a:prstGeom>
        </p:spPr>
        <p:txBody>
          <a:bodyPr vert="horz" wrap="square" lIns="91440" tIns="45720" rIns="91440" bIns="45720" rtlCol="0">
            <a:sp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Font typeface="Arial" panose="020B0604020202020204" pitchFamily="34" charset="0"/>
              <a:buNone/>
            </a:pPr>
            <a:r>
              <a:rPr lang="en-US" sz="1800" dirty="0" smtClean="0">
                <a:solidFill>
                  <a:schemeClr val="bg1">
                    <a:lumMod val="50000"/>
                  </a:schemeClr>
                </a:solidFill>
                <a:latin typeface="微软雅黑" panose="020B0503020204020204" charset="-122"/>
                <a:ea typeface="微软雅黑" panose="020B0503020204020204" charset="-122"/>
                <a:cs typeface="Open Sans" pitchFamily="34" charset="0"/>
              </a:rPr>
              <a:t>2014</a:t>
            </a:r>
            <a:endParaRPr lang="en-US" sz="1800" dirty="0" smtClean="0">
              <a:solidFill>
                <a:schemeClr val="bg1">
                  <a:lumMod val="50000"/>
                </a:schemeClr>
              </a:solidFill>
              <a:latin typeface="微软雅黑" panose="020B0503020204020204" charset="-122"/>
              <a:ea typeface="微软雅黑" panose="020B0503020204020204" charset="-122"/>
              <a:cs typeface="Open Sans" pitchFamily="34" charset="0"/>
            </a:endParaRPr>
          </a:p>
        </p:txBody>
      </p:sp>
      <p:sp>
        <p:nvSpPr>
          <p:cNvPr id="23" name="Rectangle 22"/>
          <p:cNvSpPr/>
          <p:nvPr/>
        </p:nvSpPr>
        <p:spPr>
          <a:xfrm>
            <a:off x="8576310" y="1957705"/>
            <a:ext cx="915670" cy="548640"/>
          </a:xfrm>
          <a:prstGeom prst="rect">
            <a:avLst/>
          </a:prstGeom>
        </p:spPr>
        <p:txBody>
          <a:bodyPr wrap="none">
            <a:spAutoFit/>
          </a:bodyPr>
          <a:lstStyle/>
          <a:p>
            <a:pPr algn="ctr"/>
            <a:r>
              <a:rPr lang="en-US" sz="2800" dirty="0" smtClean="0">
                <a:solidFill>
                  <a:schemeClr val="bg1">
                    <a:lumMod val="50000"/>
                  </a:schemeClr>
                </a:solidFill>
                <a:latin typeface="微软雅黑" panose="020B0503020204020204" charset="-122"/>
                <a:ea typeface="微软雅黑" panose="020B0503020204020204" charset="-122"/>
                <a:cs typeface="Open Sans" pitchFamily="34" charset="0"/>
              </a:rPr>
              <a:t>90%</a:t>
            </a:r>
            <a:endParaRPr lang="en-US" sz="2800" dirty="0" smtClean="0">
              <a:solidFill>
                <a:schemeClr val="bg1">
                  <a:lumMod val="50000"/>
                </a:schemeClr>
              </a:solidFill>
              <a:latin typeface="微软雅黑" panose="020B0503020204020204" charset="-122"/>
              <a:ea typeface="微软雅黑" panose="020B0503020204020204" charset="-122"/>
              <a:cs typeface="Open Sans" pitchFamily="34" charset="0"/>
            </a:endParaRPr>
          </a:p>
        </p:txBody>
      </p:sp>
      <p:sp>
        <p:nvSpPr>
          <p:cNvPr id="6" name="文本框 5"/>
          <p:cNvSpPr txBox="1"/>
          <p:nvPr/>
        </p:nvSpPr>
        <p:spPr>
          <a:xfrm>
            <a:off x="2074545" y="4527550"/>
            <a:ext cx="1477645" cy="74612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ctr"/>
            <a:r>
              <a:rPr lang="zh-CN" altLang="en-US" sz="1400" kern="0" noProof="0" dirty="0">
                <a:ln>
                  <a:noFill/>
                </a:ln>
                <a:solidFill>
                  <a:schemeClr val="bg1">
                    <a:lumMod val="50000"/>
                  </a:schemeClr>
                </a:solidFill>
                <a:uLnTx/>
                <a:uFillTx/>
                <a:latin typeface="微软雅黑" panose="020B0503020204020204" charset="-122"/>
                <a:ea typeface="微软雅黑" panose="020B0503020204020204" charset="-122"/>
                <a:sym typeface="+mn-ea"/>
              </a:rPr>
              <a:t>在此输入您的描述内容，在此输入您的描述内容</a:t>
            </a:r>
            <a:endParaRPr lang="zh-CN" altLang="en-US" sz="1400" kern="0" noProof="0" dirty="0" smtClean="0">
              <a:ln>
                <a:noFill/>
              </a:ln>
              <a:solidFill>
                <a:schemeClr val="bg1">
                  <a:lumMod val="50000"/>
                </a:schemeClr>
              </a:solidFill>
              <a:uLnTx/>
              <a:uFillTx/>
              <a:latin typeface="微软雅黑" panose="020B0503020204020204" charset="-122"/>
              <a:ea typeface="微软雅黑" panose="020B0503020204020204" charset="-122"/>
              <a:sym typeface="+mn-ea"/>
            </a:endParaRPr>
          </a:p>
        </p:txBody>
      </p:sp>
      <p:sp>
        <p:nvSpPr>
          <p:cNvPr id="3" name="文本框 2"/>
          <p:cNvSpPr txBox="1"/>
          <p:nvPr/>
        </p:nvSpPr>
        <p:spPr>
          <a:xfrm>
            <a:off x="3573145" y="4527550"/>
            <a:ext cx="1477645" cy="74612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ctr"/>
            <a:r>
              <a:rPr lang="zh-CN" altLang="en-US" sz="1400" kern="0" noProof="0" dirty="0">
                <a:ln>
                  <a:noFill/>
                </a:ln>
                <a:solidFill>
                  <a:schemeClr val="bg1">
                    <a:lumMod val="50000"/>
                  </a:schemeClr>
                </a:solidFill>
                <a:uLnTx/>
                <a:uFillTx/>
                <a:latin typeface="微软雅黑" panose="020B0503020204020204" charset="-122"/>
                <a:ea typeface="微软雅黑" panose="020B0503020204020204" charset="-122"/>
                <a:sym typeface="+mn-ea"/>
              </a:rPr>
              <a:t>在此输入您的描述内容，在此输入您的描述内容</a:t>
            </a:r>
            <a:endParaRPr lang="zh-CN" altLang="en-US" sz="1400" kern="0" noProof="0" dirty="0" smtClean="0">
              <a:ln>
                <a:noFill/>
              </a:ln>
              <a:solidFill>
                <a:schemeClr val="bg1">
                  <a:lumMod val="50000"/>
                </a:schemeClr>
              </a:solidFill>
              <a:uLnTx/>
              <a:uFillTx/>
              <a:latin typeface="微软雅黑" panose="020B0503020204020204" charset="-122"/>
              <a:ea typeface="微软雅黑" panose="020B0503020204020204" charset="-122"/>
              <a:sym typeface="+mn-ea"/>
            </a:endParaRPr>
          </a:p>
        </p:txBody>
      </p:sp>
      <p:sp>
        <p:nvSpPr>
          <p:cNvPr id="5" name="文本框 4"/>
          <p:cNvSpPr txBox="1"/>
          <p:nvPr/>
        </p:nvSpPr>
        <p:spPr>
          <a:xfrm>
            <a:off x="5285105" y="4527550"/>
            <a:ext cx="1477645" cy="74612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ctr"/>
            <a:r>
              <a:rPr lang="zh-CN" altLang="en-US" sz="1400" kern="0" noProof="0" dirty="0">
                <a:ln>
                  <a:noFill/>
                </a:ln>
                <a:solidFill>
                  <a:schemeClr val="bg1">
                    <a:lumMod val="50000"/>
                  </a:schemeClr>
                </a:solidFill>
                <a:uLnTx/>
                <a:uFillTx/>
                <a:latin typeface="微软雅黑" panose="020B0503020204020204" charset="-122"/>
                <a:ea typeface="微软雅黑" panose="020B0503020204020204" charset="-122"/>
                <a:sym typeface="+mn-ea"/>
              </a:rPr>
              <a:t>在此输入您的描述内容，在此输入您的描述内容</a:t>
            </a:r>
            <a:endParaRPr lang="zh-CN" altLang="en-US" sz="1400" kern="0" noProof="0" dirty="0" smtClean="0">
              <a:ln>
                <a:noFill/>
              </a:ln>
              <a:solidFill>
                <a:schemeClr val="bg1">
                  <a:lumMod val="50000"/>
                </a:schemeClr>
              </a:solidFill>
              <a:uLnTx/>
              <a:uFillTx/>
              <a:latin typeface="微软雅黑" panose="020B0503020204020204" charset="-122"/>
              <a:ea typeface="微软雅黑" panose="020B0503020204020204" charset="-122"/>
              <a:sym typeface="+mn-ea"/>
            </a:endParaRPr>
          </a:p>
        </p:txBody>
      </p:sp>
      <p:sp>
        <p:nvSpPr>
          <p:cNvPr id="27" name="文本框 26"/>
          <p:cNvSpPr txBox="1"/>
          <p:nvPr/>
        </p:nvSpPr>
        <p:spPr>
          <a:xfrm>
            <a:off x="7164705" y="4527550"/>
            <a:ext cx="1477645" cy="74612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ctr"/>
            <a:r>
              <a:rPr lang="zh-CN" altLang="en-US" sz="1400" kern="0" noProof="0" dirty="0">
                <a:ln>
                  <a:noFill/>
                </a:ln>
                <a:solidFill>
                  <a:schemeClr val="bg1">
                    <a:lumMod val="50000"/>
                  </a:schemeClr>
                </a:solidFill>
                <a:uLnTx/>
                <a:uFillTx/>
                <a:latin typeface="微软雅黑" panose="020B0503020204020204" charset="-122"/>
                <a:ea typeface="微软雅黑" panose="020B0503020204020204" charset="-122"/>
                <a:sym typeface="+mn-ea"/>
              </a:rPr>
              <a:t>在此输入您的描述内容，在此输入您的描述内容</a:t>
            </a:r>
            <a:endParaRPr lang="zh-CN" altLang="en-US" sz="1400" kern="0" noProof="0" dirty="0" smtClean="0">
              <a:ln>
                <a:noFill/>
              </a:ln>
              <a:solidFill>
                <a:schemeClr val="bg1">
                  <a:lumMod val="50000"/>
                </a:schemeClr>
              </a:solidFill>
              <a:uLnTx/>
              <a:uFillTx/>
              <a:latin typeface="微软雅黑" panose="020B0503020204020204" charset="-122"/>
              <a:ea typeface="微软雅黑" panose="020B0503020204020204" charset="-122"/>
              <a:sym typeface="+mn-e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换]"/>
          <p:cNvPicPr>
            <a:picLocks noChangeAspect="1"/>
          </p:cNvPicPr>
          <p:nvPr/>
        </p:nvPicPr>
        <p:blipFill>
          <a:blip r:embed="rId1"/>
          <a:srcRect l="52921"/>
          <a:stretch>
            <a:fillRect/>
          </a:stretch>
        </p:blipFill>
        <p:spPr>
          <a:xfrm>
            <a:off x="-52705" y="77470"/>
            <a:ext cx="3223895" cy="6817360"/>
          </a:xfrm>
          <a:prstGeom prst="rect">
            <a:avLst/>
          </a:prstGeom>
        </p:spPr>
      </p:pic>
      <p:pic>
        <p:nvPicPr>
          <p:cNvPr id="5" name="图片 4" descr="1换]"/>
          <p:cNvPicPr>
            <a:picLocks noChangeAspect="1"/>
          </p:cNvPicPr>
          <p:nvPr/>
        </p:nvPicPr>
        <p:blipFill>
          <a:blip r:embed="rId1"/>
          <a:srcRect l="52522"/>
          <a:stretch>
            <a:fillRect/>
          </a:stretch>
        </p:blipFill>
        <p:spPr>
          <a:xfrm flipH="1" flipV="1">
            <a:off x="9069070" y="107315"/>
            <a:ext cx="3251200" cy="6817360"/>
          </a:xfrm>
          <a:prstGeom prst="rect">
            <a:avLst/>
          </a:prstGeom>
        </p:spPr>
      </p:pic>
      <p:sp>
        <p:nvSpPr>
          <p:cNvPr id="12" name="文本框 11"/>
          <p:cNvSpPr txBox="1"/>
          <p:nvPr/>
        </p:nvSpPr>
        <p:spPr>
          <a:xfrm>
            <a:off x="2550160" y="3491865"/>
            <a:ext cx="6924040" cy="874395"/>
          </a:xfrm>
          <a:prstGeom prst="rect">
            <a:avLst/>
          </a:prstGeom>
          <a:noFill/>
        </p:spPr>
        <p:txBody>
          <a:bodyPr wrap="square" rtlCol="0">
            <a:spAutoFit/>
          </a:bodyPr>
          <a:lstStyle/>
          <a:p>
            <a:pPr algn="ctr"/>
            <a:r>
              <a:rPr lang="zh-CN" altLang="en-US" sz="4800">
                <a:solidFill>
                  <a:srgbClr val="2980B4"/>
                </a:solidFill>
                <a:latin typeface="微软雅黑" panose="020B0503020204020204" charset="-122"/>
                <a:ea typeface="微软雅黑" panose="020B0503020204020204" charset="-122"/>
                <a:sym typeface="+mn-ea"/>
              </a:rPr>
              <a:t>相关建议与总结</a:t>
            </a:r>
            <a:endParaRPr lang="zh-CN" altLang="en-US" sz="4800">
              <a:solidFill>
                <a:srgbClr val="2980B4"/>
              </a:solidFill>
              <a:latin typeface="微软雅黑" panose="020B0503020204020204" charset="-122"/>
              <a:ea typeface="微软雅黑" panose="020B0503020204020204" charset="-122"/>
              <a:sym typeface="+mn-ea"/>
            </a:endParaRPr>
          </a:p>
        </p:txBody>
      </p:sp>
      <p:sp>
        <p:nvSpPr>
          <p:cNvPr id="35" name="文本框 34"/>
          <p:cNvSpPr txBox="1"/>
          <p:nvPr/>
        </p:nvSpPr>
        <p:spPr>
          <a:xfrm>
            <a:off x="4535805" y="1350645"/>
            <a:ext cx="3028950" cy="2308860"/>
          </a:xfrm>
          <a:prstGeom prst="rect">
            <a:avLst/>
          </a:prstGeom>
          <a:noFill/>
        </p:spPr>
        <p:txBody>
          <a:bodyPr wrap="square" rtlCol="0">
            <a:spAutoFit/>
          </a:bodyPr>
          <a:lstStyle/>
          <a:p>
            <a:pPr marL="0" marR="0" lvl="0" algn="ctr" defTabSz="914400" rtl="0" eaLnBrk="1" latinLnBrk="0" hangingPunct="1">
              <a:spcBef>
                <a:spcPts val="0"/>
              </a:spcBef>
              <a:spcAft>
                <a:spcPts val="0"/>
              </a:spcAft>
              <a:buClrTx/>
              <a:buSzTx/>
              <a:buFontTx/>
              <a:buNone/>
              <a:defRPr/>
            </a:pPr>
            <a:r>
              <a:rPr lang="en-US" altLang="zh-CN" sz="13800" noProof="0" dirty="0">
                <a:ln>
                  <a:noFill/>
                </a:ln>
                <a:solidFill>
                  <a:srgbClr val="2980B4"/>
                </a:solidFill>
                <a:uLnTx/>
                <a:uFillTx/>
                <a:latin typeface="Segoe UI Symbol" panose="020B0502040204020203" charset="0"/>
                <a:ea typeface="方正舒体" panose="02010601030101010101" pitchFamily="2" charset="-122"/>
                <a:sym typeface="+mn-ea"/>
              </a:rPr>
              <a:t>04</a:t>
            </a:r>
            <a:endParaRPr lang="en-US" altLang="zh-CN" sz="13800" noProof="0" dirty="0">
              <a:ln>
                <a:noFill/>
              </a:ln>
              <a:solidFill>
                <a:srgbClr val="2980B4"/>
              </a:solidFill>
              <a:uLnTx/>
              <a:uFillTx/>
              <a:latin typeface="Segoe UI Symbol" panose="020B0502040204020203" charset="0"/>
              <a:ea typeface="方正舒体" panose="02010601030101010101" pitchFamily="2" charset="-122"/>
              <a:sym typeface="+mn-ea"/>
            </a:endParaRPr>
          </a:p>
        </p:txBody>
      </p:sp>
      <p:sp>
        <p:nvSpPr>
          <p:cNvPr id="16" name="文本框 36"/>
          <p:cNvSpPr txBox="1"/>
          <p:nvPr/>
        </p:nvSpPr>
        <p:spPr>
          <a:xfrm>
            <a:off x="3536950" y="4449445"/>
            <a:ext cx="5146675" cy="46990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200" dirty="0">
                <a:solidFill>
                  <a:schemeClr val="tx1">
                    <a:lumMod val="50000"/>
                    <a:lumOff val="50000"/>
                  </a:schemeClr>
                </a:solidFill>
                <a:latin typeface="微软雅黑" panose="020B0503020204020204" charset="-122"/>
                <a:ea typeface="微软雅黑" panose="020B0503020204020204" charset="-122"/>
                <a:sym typeface="+mn-ea"/>
              </a:rPr>
              <a:t>单击此处输入您的文本，单击此处输入您的文，本单击此处输入您的文本，本单击此处输入您的文本</a:t>
            </a:r>
            <a:endParaRPr lang="zh-CN" altLang="en-US" sz="1200" dirty="0">
              <a:solidFill>
                <a:schemeClr val="tx1">
                  <a:lumMod val="50000"/>
                  <a:lumOff val="50000"/>
                </a:schemeClr>
              </a:solidFill>
              <a:latin typeface="微软雅黑" panose="020B0503020204020204" charset="-122"/>
              <a:ea typeface="微软雅黑" panose="020B0503020204020204" charset="-122"/>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1换]"/>
          <p:cNvPicPr>
            <a:picLocks noChangeAspect="1"/>
          </p:cNvPicPr>
          <p:nvPr/>
        </p:nvPicPr>
        <p:blipFill>
          <a:blip r:embed="rId1"/>
          <a:stretch>
            <a:fillRect/>
          </a:stretch>
        </p:blipFill>
        <p:spPr>
          <a:xfrm flipH="1" flipV="1">
            <a:off x="-3550285" y="-74295"/>
            <a:ext cx="7968615" cy="7932420"/>
          </a:xfrm>
          <a:prstGeom prst="rect">
            <a:avLst/>
          </a:prstGeom>
        </p:spPr>
      </p:pic>
      <p:sp>
        <p:nvSpPr>
          <p:cNvPr id="33" name="文本框 32"/>
          <p:cNvSpPr txBox="1"/>
          <p:nvPr/>
        </p:nvSpPr>
        <p:spPr>
          <a:xfrm>
            <a:off x="743585" y="2440305"/>
            <a:ext cx="1294765" cy="1985010"/>
          </a:xfrm>
          <a:prstGeom prst="rect">
            <a:avLst/>
          </a:prstGeom>
          <a:noFill/>
        </p:spPr>
        <p:txBody>
          <a:bodyPr wrap="square" rtlCol="0">
            <a:spAutoFit/>
          </a:bodyPr>
          <a:lstStyle/>
          <a:p>
            <a:pPr algn="ctr"/>
            <a:r>
              <a:rPr lang="zh-CN" altLang="en-US" sz="6000">
                <a:solidFill>
                  <a:schemeClr val="bg1"/>
                </a:solidFill>
                <a:latin typeface="微软雅黑" panose="020B0503020204020204" charset="-122"/>
                <a:ea typeface="微软雅黑" panose="020B0503020204020204" charset="-122"/>
                <a:sym typeface="+mn-ea"/>
              </a:rPr>
              <a:t>目 录</a:t>
            </a:r>
            <a:endParaRPr lang="zh-CN" altLang="en-US" sz="6000">
              <a:solidFill>
                <a:schemeClr val="bg1"/>
              </a:solidFill>
              <a:latin typeface="微软雅黑" panose="020B0503020204020204" charset="-122"/>
              <a:ea typeface="微软雅黑" panose="020B0503020204020204" charset="-122"/>
              <a:sym typeface="+mn-ea"/>
            </a:endParaRPr>
          </a:p>
        </p:txBody>
      </p:sp>
      <p:sp>
        <p:nvSpPr>
          <p:cNvPr id="3" name="文本框 2"/>
          <p:cNvSpPr txBox="1"/>
          <p:nvPr/>
        </p:nvSpPr>
        <p:spPr>
          <a:xfrm>
            <a:off x="1729105" y="2995295"/>
            <a:ext cx="798195" cy="3221990"/>
          </a:xfrm>
          <a:prstGeom prst="rect">
            <a:avLst/>
          </a:prstGeom>
          <a:noFill/>
        </p:spPr>
        <p:txBody>
          <a:bodyPr vert="eaVert" wrap="square" rtlCol="0">
            <a:spAutoFit/>
          </a:bodyPr>
          <a:lstStyle/>
          <a:p>
            <a:r>
              <a:rPr lang="en-US" altLang="zh-CN" sz="4000">
                <a:solidFill>
                  <a:schemeClr val="bg1"/>
                </a:solidFill>
              </a:rPr>
              <a:t>contents</a:t>
            </a:r>
            <a:endParaRPr lang="en-US" altLang="zh-CN" sz="4000">
              <a:solidFill>
                <a:schemeClr val="bg1"/>
              </a:solidFill>
            </a:endParaRPr>
          </a:p>
        </p:txBody>
      </p:sp>
      <p:pic>
        <p:nvPicPr>
          <p:cNvPr id="6" name="图片 5" descr="唯6]"/>
          <p:cNvPicPr>
            <a:picLocks noChangeAspect="1"/>
          </p:cNvPicPr>
          <p:nvPr/>
        </p:nvPicPr>
        <p:blipFill>
          <a:blip r:embed="rId2"/>
          <a:stretch>
            <a:fillRect/>
          </a:stretch>
        </p:blipFill>
        <p:spPr>
          <a:xfrm flipV="1">
            <a:off x="10154285" y="137795"/>
            <a:ext cx="4927600" cy="6649720"/>
          </a:xfrm>
          <a:prstGeom prst="rect">
            <a:avLst/>
          </a:prstGeom>
        </p:spPr>
      </p:pic>
      <p:sp>
        <p:nvSpPr>
          <p:cNvPr id="11" name="文本框 10"/>
          <p:cNvSpPr txBox="1"/>
          <p:nvPr/>
        </p:nvSpPr>
        <p:spPr>
          <a:xfrm>
            <a:off x="6755130" y="1958975"/>
            <a:ext cx="3369945" cy="483235"/>
          </a:xfrm>
          <a:prstGeom prst="rect">
            <a:avLst/>
          </a:prstGeom>
          <a:noFill/>
        </p:spPr>
        <p:txBody>
          <a:bodyPr wrap="square" rtlCol="0">
            <a:spAutoFit/>
          </a:bodyPr>
          <a:lstStyle/>
          <a:p>
            <a:r>
              <a:rPr lang="zh-CN" altLang="en-US" sz="2400">
                <a:solidFill>
                  <a:srgbClr val="2980B4"/>
                </a:solidFill>
                <a:latin typeface="微软雅黑" panose="020B0503020204020204" charset="-122"/>
                <a:ea typeface="微软雅黑" panose="020B0503020204020204" charset="-122"/>
              </a:rPr>
              <a:t>选题背景与意义</a:t>
            </a:r>
            <a:endParaRPr lang="zh-CN" altLang="en-US" sz="2400">
              <a:solidFill>
                <a:srgbClr val="2980B4"/>
              </a:solidFill>
              <a:latin typeface="微软雅黑" panose="020B0503020204020204" charset="-122"/>
              <a:ea typeface="微软雅黑" panose="020B0503020204020204" charset="-122"/>
            </a:endParaRPr>
          </a:p>
        </p:txBody>
      </p:sp>
      <p:sp>
        <p:nvSpPr>
          <p:cNvPr id="13" name="文本框 12"/>
          <p:cNvSpPr txBox="1"/>
          <p:nvPr/>
        </p:nvSpPr>
        <p:spPr>
          <a:xfrm>
            <a:off x="6755130" y="2902585"/>
            <a:ext cx="3320415" cy="483235"/>
          </a:xfrm>
          <a:prstGeom prst="rect">
            <a:avLst/>
          </a:prstGeom>
          <a:noFill/>
        </p:spPr>
        <p:txBody>
          <a:bodyPr wrap="square" rtlCol="0">
            <a:spAutoFit/>
          </a:bodyPr>
          <a:lstStyle/>
          <a:p>
            <a:r>
              <a:rPr lang="zh-CN" altLang="en-US" sz="2400">
                <a:solidFill>
                  <a:srgbClr val="2980B4"/>
                </a:solidFill>
                <a:latin typeface="微软雅黑" panose="020B0503020204020204" charset="-122"/>
                <a:ea typeface="微软雅黑" panose="020B0503020204020204" charset="-122"/>
                <a:sym typeface="+mn-ea"/>
              </a:rPr>
              <a:t>研究方法与思路</a:t>
            </a:r>
            <a:endParaRPr lang="zh-CN" altLang="en-US" sz="2400">
              <a:solidFill>
                <a:srgbClr val="2980B4"/>
              </a:solidFill>
              <a:latin typeface="微软雅黑" panose="020B0503020204020204" charset="-122"/>
              <a:ea typeface="微软雅黑" panose="020B0503020204020204" charset="-122"/>
              <a:sym typeface="+mn-ea"/>
            </a:endParaRPr>
          </a:p>
        </p:txBody>
      </p:sp>
      <p:sp>
        <p:nvSpPr>
          <p:cNvPr id="14" name="文本框 13"/>
          <p:cNvSpPr txBox="1"/>
          <p:nvPr/>
        </p:nvSpPr>
        <p:spPr>
          <a:xfrm>
            <a:off x="6021705" y="1927225"/>
            <a:ext cx="682625" cy="581660"/>
          </a:xfrm>
          <a:prstGeom prst="rect">
            <a:avLst/>
          </a:prstGeom>
          <a:noFill/>
        </p:spPr>
        <p:txBody>
          <a:bodyPr wrap="square" rtlCol="0">
            <a:spAutoFit/>
          </a:bodyPr>
          <a:lstStyle/>
          <a:p>
            <a:pPr marL="0" marR="0" lvl="0" algn="ctr" defTabSz="914400" rtl="0" eaLnBrk="1" latinLnBrk="0" hangingPunct="1">
              <a:spcBef>
                <a:spcPts val="0"/>
              </a:spcBef>
              <a:spcAft>
                <a:spcPts val="0"/>
              </a:spcAft>
              <a:buClrTx/>
              <a:buSzTx/>
              <a:buFontTx/>
              <a:buNone/>
              <a:defRPr/>
            </a:pPr>
            <a:r>
              <a:rPr lang="en-US" altLang="zh-CN" sz="3200" b="1" noProof="0" dirty="0">
                <a:ln>
                  <a:noFill/>
                </a:ln>
                <a:solidFill>
                  <a:srgbClr val="2980B4"/>
                </a:solidFill>
                <a:uLnTx/>
                <a:uFillTx/>
                <a:latin typeface="Vladimir Script" panose="03050402040407070305" charset="0"/>
                <a:ea typeface="方正舒体" panose="02010601030101010101" pitchFamily="2" charset="-122"/>
                <a:sym typeface="+mn-ea"/>
              </a:rPr>
              <a:t>01</a:t>
            </a:r>
            <a:endParaRPr lang="en-US" altLang="zh-CN" sz="3200" b="1" noProof="0" dirty="0">
              <a:ln>
                <a:noFill/>
              </a:ln>
              <a:solidFill>
                <a:srgbClr val="2980B4"/>
              </a:solidFill>
              <a:uLnTx/>
              <a:uFillTx/>
              <a:latin typeface="Vladimir Script" panose="03050402040407070305" charset="0"/>
              <a:ea typeface="方正舒体" panose="02010601030101010101" pitchFamily="2" charset="-122"/>
              <a:sym typeface="+mn-ea"/>
            </a:endParaRPr>
          </a:p>
        </p:txBody>
      </p:sp>
      <p:sp>
        <p:nvSpPr>
          <p:cNvPr id="15" name="文本框 14"/>
          <p:cNvSpPr txBox="1"/>
          <p:nvPr/>
        </p:nvSpPr>
        <p:spPr>
          <a:xfrm>
            <a:off x="6039485" y="2874645"/>
            <a:ext cx="629920" cy="581660"/>
          </a:xfrm>
          <a:prstGeom prst="rect">
            <a:avLst/>
          </a:prstGeom>
          <a:noFill/>
        </p:spPr>
        <p:txBody>
          <a:bodyPr wrap="square" rtlCol="0">
            <a:spAutoFit/>
          </a:bodyPr>
          <a:lstStyle/>
          <a:p>
            <a:pPr marL="0" marR="0" lvl="0" algn="ctr" defTabSz="914400" rtl="0" eaLnBrk="1" latinLnBrk="0" hangingPunct="1">
              <a:spcBef>
                <a:spcPts val="0"/>
              </a:spcBef>
              <a:spcAft>
                <a:spcPts val="0"/>
              </a:spcAft>
              <a:buClrTx/>
              <a:buSzTx/>
              <a:buFontTx/>
              <a:buNone/>
              <a:defRPr/>
            </a:pPr>
            <a:r>
              <a:rPr lang="en-US" altLang="zh-CN" sz="3200" b="1" noProof="0" dirty="0">
                <a:ln>
                  <a:noFill/>
                </a:ln>
                <a:solidFill>
                  <a:srgbClr val="2980B4"/>
                </a:solidFill>
                <a:uLnTx/>
                <a:uFillTx/>
                <a:latin typeface="Vladimir Script" panose="03050402040407070305" charset="0"/>
                <a:ea typeface="方正舒体" panose="02010601030101010101" pitchFamily="2" charset="-122"/>
                <a:sym typeface="+mn-ea"/>
              </a:rPr>
              <a:t>02</a:t>
            </a:r>
            <a:endParaRPr lang="en-US" altLang="zh-CN" sz="3200" b="1" noProof="0" dirty="0">
              <a:ln>
                <a:noFill/>
              </a:ln>
              <a:solidFill>
                <a:srgbClr val="2980B4"/>
              </a:solidFill>
              <a:uLnTx/>
              <a:uFillTx/>
              <a:latin typeface="Vladimir Script" panose="03050402040407070305" charset="0"/>
              <a:ea typeface="方正舒体" panose="02010601030101010101" pitchFamily="2" charset="-122"/>
              <a:sym typeface="+mn-ea"/>
            </a:endParaRPr>
          </a:p>
        </p:txBody>
      </p:sp>
      <p:sp>
        <p:nvSpPr>
          <p:cNvPr id="16" name="文本框 15"/>
          <p:cNvSpPr txBox="1"/>
          <p:nvPr/>
        </p:nvSpPr>
        <p:spPr>
          <a:xfrm>
            <a:off x="6755130" y="3794760"/>
            <a:ext cx="3369945" cy="483235"/>
          </a:xfrm>
          <a:prstGeom prst="rect">
            <a:avLst/>
          </a:prstGeom>
          <a:noFill/>
        </p:spPr>
        <p:txBody>
          <a:bodyPr wrap="square" rtlCol="0">
            <a:spAutoFit/>
          </a:bodyPr>
          <a:lstStyle/>
          <a:p>
            <a:r>
              <a:rPr lang="zh-CN" altLang="en-US" sz="2400">
                <a:solidFill>
                  <a:srgbClr val="2980B4"/>
                </a:solidFill>
                <a:latin typeface="微软雅黑" panose="020B0503020204020204" charset="-122"/>
                <a:ea typeface="微软雅黑" panose="020B0503020204020204" charset="-122"/>
                <a:sym typeface="+mn-ea"/>
              </a:rPr>
              <a:t>研究成果与应用</a:t>
            </a:r>
            <a:endParaRPr lang="zh-CN" altLang="en-US" sz="2400">
              <a:solidFill>
                <a:srgbClr val="2980B4"/>
              </a:solidFill>
              <a:latin typeface="微软雅黑" panose="020B0503020204020204" charset="-122"/>
              <a:ea typeface="微软雅黑" panose="020B0503020204020204" charset="-122"/>
              <a:sym typeface="+mn-ea"/>
            </a:endParaRPr>
          </a:p>
        </p:txBody>
      </p:sp>
      <p:sp>
        <p:nvSpPr>
          <p:cNvPr id="17" name="文本框 16"/>
          <p:cNvSpPr txBox="1"/>
          <p:nvPr/>
        </p:nvSpPr>
        <p:spPr>
          <a:xfrm>
            <a:off x="6755130" y="4752975"/>
            <a:ext cx="3320415" cy="483235"/>
          </a:xfrm>
          <a:prstGeom prst="rect">
            <a:avLst/>
          </a:prstGeom>
          <a:noFill/>
        </p:spPr>
        <p:txBody>
          <a:bodyPr wrap="square" rtlCol="0">
            <a:spAutoFit/>
          </a:bodyPr>
          <a:lstStyle/>
          <a:p>
            <a:r>
              <a:rPr lang="zh-CN" altLang="en-US" sz="2400">
                <a:solidFill>
                  <a:srgbClr val="2980B4"/>
                </a:solidFill>
                <a:latin typeface="微软雅黑" panose="020B0503020204020204" charset="-122"/>
                <a:ea typeface="微软雅黑" panose="020B0503020204020204" charset="-122"/>
                <a:sym typeface="+mn-ea"/>
              </a:rPr>
              <a:t>相关建议与总结</a:t>
            </a:r>
            <a:endParaRPr lang="zh-CN" altLang="en-US" sz="2400">
              <a:solidFill>
                <a:srgbClr val="2980B4"/>
              </a:solidFill>
              <a:latin typeface="微软雅黑" panose="020B0503020204020204" charset="-122"/>
              <a:ea typeface="微软雅黑" panose="020B0503020204020204" charset="-122"/>
              <a:sym typeface="+mn-ea"/>
            </a:endParaRPr>
          </a:p>
        </p:txBody>
      </p:sp>
      <p:sp>
        <p:nvSpPr>
          <p:cNvPr id="18" name="文本框 17"/>
          <p:cNvSpPr txBox="1"/>
          <p:nvPr/>
        </p:nvSpPr>
        <p:spPr>
          <a:xfrm>
            <a:off x="6053455" y="3735070"/>
            <a:ext cx="600710" cy="581660"/>
          </a:xfrm>
          <a:prstGeom prst="rect">
            <a:avLst/>
          </a:prstGeom>
          <a:noFill/>
        </p:spPr>
        <p:txBody>
          <a:bodyPr wrap="square" rtlCol="0">
            <a:spAutoFit/>
          </a:bodyPr>
          <a:lstStyle/>
          <a:p>
            <a:pPr marL="0" marR="0" lvl="0" algn="ctr" defTabSz="914400" rtl="0" eaLnBrk="1" latinLnBrk="0" hangingPunct="1">
              <a:spcBef>
                <a:spcPts val="0"/>
              </a:spcBef>
              <a:spcAft>
                <a:spcPts val="0"/>
              </a:spcAft>
              <a:buClrTx/>
              <a:buSzTx/>
              <a:buFontTx/>
              <a:buNone/>
              <a:defRPr/>
            </a:pPr>
            <a:r>
              <a:rPr lang="en-US" altLang="zh-CN" sz="3200" b="1" noProof="0" dirty="0">
                <a:ln>
                  <a:noFill/>
                </a:ln>
                <a:solidFill>
                  <a:srgbClr val="2980B4"/>
                </a:solidFill>
                <a:uLnTx/>
                <a:uFillTx/>
                <a:latin typeface="Vladimir Script" panose="03050402040407070305" charset="0"/>
                <a:ea typeface="方正舒体" panose="02010601030101010101" pitchFamily="2" charset="-122"/>
                <a:sym typeface="+mn-ea"/>
              </a:rPr>
              <a:t>03</a:t>
            </a:r>
            <a:endParaRPr lang="en-US" altLang="zh-CN" sz="3200" b="1" noProof="0" dirty="0">
              <a:ln>
                <a:noFill/>
              </a:ln>
              <a:solidFill>
                <a:srgbClr val="2980B4"/>
              </a:solidFill>
              <a:uLnTx/>
              <a:uFillTx/>
              <a:latin typeface="Vladimir Script" panose="03050402040407070305" charset="0"/>
              <a:ea typeface="方正舒体" panose="02010601030101010101" pitchFamily="2" charset="-122"/>
              <a:sym typeface="+mn-ea"/>
            </a:endParaRPr>
          </a:p>
        </p:txBody>
      </p:sp>
      <p:sp>
        <p:nvSpPr>
          <p:cNvPr id="19" name="文本框 18"/>
          <p:cNvSpPr txBox="1"/>
          <p:nvPr/>
        </p:nvSpPr>
        <p:spPr>
          <a:xfrm>
            <a:off x="6053455" y="4712335"/>
            <a:ext cx="629920" cy="581660"/>
          </a:xfrm>
          <a:prstGeom prst="rect">
            <a:avLst/>
          </a:prstGeom>
          <a:noFill/>
        </p:spPr>
        <p:txBody>
          <a:bodyPr wrap="square" rtlCol="0">
            <a:spAutoFit/>
          </a:bodyPr>
          <a:lstStyle/>
          <a:p>
            <a:pPr marL="0" marR="0" lvl="0" algn="ctr" defTabSz="914400" rtl="0" eaLnBrk="1" latinLnBrk="0" hangingPunct="1">
              <a:spcBef>
                <a:spcPts val="0"/>
              </a:spcBef>
              <a:spcAft>
                <a:spcPts val="0"/>
              </a:spcAft>
              <a:buClrTx/>
              <a:buSzTx/>
              <a:buFontTx/>
              <a:buNone/>
              <a:defRPr/>
            </a:pPr>
            <a:r>
              <a:rPr lang="en-US" altLang="zh-CN" sz="3200" b="1" noProof="0" dirty="0">
                <a:ln>
                  <a:noFill/>
                </a:ln>
                <a:solidFill>
                  <a:srgbClr val="2980B4"/>
                </a:solidFill>
                <a:uLnTx/>
                <a:uFillTx/>
                <a:latin typeface="Vladimir Script" panose="03050402040407070305" charset="0"/>
                <a:ea typeface="方正舒体" panose="02010601030101010101" pitchFamily="2" charset="-122"/>
                <a:sym typeface="+mn-ea"/>
              </a:rPr>
              <a:t>04</a:t>
            </a:r>
            <a:endParaRPr lang="en-US" altLang="zh-CN" sz="3200" b="1" noProof="0" dirty="0">
              <a:ln>
                <a:noFill/>
              </a:ln>
              <a:solidFill>
                <a:srgbClr val="2980B4"/>
              </a:solidFill>
              <a:uLnTx/>
              <a:uFillTx/>
              <a:latin typeface="Vladimir Script" panose="03050402040407070305" charset="0"/>
              <a:ea typeface="方正舒体" panose="02010601030101010101" pitchFamily="2" charset="-122"/>
              <a:sym typeface="+mn-ea"/>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换]"/>
          <p:cNvPicPr>
            <a:picLocks noChangeAspect="1"/>
          </p:cNvPicPr>
          <p:nvPr/>
        </p:nvPicPr>
        <p:blipFill>
          <a:blip r:embed="rId1"/>
          <a:srcRect l="52921"/>
          <a:stretch>
            <a:fillRect/>
          </a:stretch>
        </p:blipFill>
        <p:spPr>
          <a:xfrm>
            <a:off x="-11430" y="-65405"/>
            <a:ext cx="503555" cy="1064895"/>
          </a:xfrm>
          <a:prstGeom prst="rect">
            <a:avLst/>
          </a:prstGeom>
        </p:spPr>
      </p:pic>
      <p:sp>
        <p:nvSpPr>
          <p:cNvPr id="16" name="文本框 15"/>
          <p:cNvSpPr txBox="1"/>
          <p:nvPr/>
        </p:nvSpPr>
        <p:spPr>
          <a:xfrm>
            <a:off x="600710" y="262890"/>
            <a:ext cx="3015615" cy="417830"/>
          </a:xfrm>
          <a:prstGeom prst="rect">
            <a:avLst/>
          </a:prstGeom>
          <a:noFill/>
        </p:spPr>
        <p:txBody>
          <a:bodyPr wrap="square" rtlCol="0">
            <a:spAutoFit/>
          </a:bodyPr>
          <a:lstStyle/>
          <a:p>
            <a:r>
              <a:rPr lang="zh-CN" altLang="en-US" sz="2000" b="1">
                <a:solidFill>
                  <a:schemeClr val="tx1">
                    <a:lumMod val="50000"/>
                    <a:lumOff val="50000"/>
                  </a:schemeClr>
                </a:solidFill>
                <a:latin typeface="微软雅黑" panose="020B0503020204020204" charset="-122"/>
                <a:ea typeface="微软雅黑" panose="020B0503020204020204" charset="-122"/>
                <a:sym typeface="+mn-ea"/>
              </a:rPr>
              <a:t>单击添加标题</a:t>
            </a:r>
            <a:endParaRPr lang="zh-CN" altLang="en-US" sz="2000" b="1">
              <a:solidFill>
                <a:schemeClr val="tx1">
                  <a:lumMod val="50000"/>
                  <a:lumOff val="50000"/>
                </a:schemeClr>
              </a:solidFill>
              <a:latin typeface="微软雅黑" panose="020B0503020204020204" charset="-122"/>
              <a:ea typeface="微软雅黑" panose="020B0503020204020204" charset="-122"/>
              <a:sym typeface="+mn-ea"/>
            </a:endParaRPr>
          </a:p>
        </p:txBody>
      </p:sp>
      <p:sp>
        <p:nvSpPr>
          <p:cNvPr id="8" name="MH_Other_3"/>
          <p:cNvSpPr/>
          <p:nvPr/>
        </p:nvSpPr>
        <p:spPr>
          <a:xfrm>
            <a:off x="4957445" y="1614805"/>
            <a:ext cx="2041525" cy="2041525"/>
          </a:xfrm>
          <a:prstGeom prst="diamond">
            <a:avLst/>
          </a:prstGeom>
          <a:solidFill>
            <a:srgbClr val="2980B4"/>
          </a:solidFill>
          <a:ln w="12700" cap="flat" cmpd="sng" algn="ctr">
            <a:noFill/>
            <a:prstDash val="solid"/>
            <a:miter lim="800000"/>
          </a:ln>
          <a:effectLst/>
        </p:spPr>
        <p:txBody>
          <a:bodyPr anchor="ct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0" cap="none" spc="0" normalizeH="0" baseline="0" noProof="0">
              <a:ln>
                <a:noFill/>
              </a:ln>
              <a:solidFill>
                <a:srgbClr val="482E2C"/>
              </a:solidFill>
              <a:effectLst/>
              <a:uLnTx/>
              <a:uFillTx/>
              <a:latin typeface="微软雅黑" panose="020B0503020204020204" charset="-122"/>
              <a:ea typeface="微软雅黑" panose="020B0503020204020204" charset="-122"/>
              <a:cs typeface="+mn-cs"/>
            </a:endParaRPr>
          </a:p>
        </p:txBody>
      </p:sp>
      <p:sp>
        <p:nvSpPr>
          <p:cNvPr id="10" name="MH_Other_1"/>
          <p:cNvSpPr/>
          <p:nvPr/>
        </p:nvSpPr>
        <p:spPr>
          <a:xfrm>
            <a:off x="1942465" y="1952625"/>
            <a:ext cx="1367155" cy="1365250"/>
          </a:xfrm>
          <a:prstGeom prst="diamond">
            <a:avLst/>
          </a:prstGeom>
          <a:solidFill>
            <a:srgbClr val="83C2DB"/>
          </a:solidFill>
          <a:ln w="12700" cap="flat" cmpd="sng" algn="ctr">
            <a:noFill/>
            <a:prstDash val="solid"/>
            <a:miter lim="800000"/>
          </a:ln>
          <a:effectLst/>
        </p:spPr>
        <p:txBody>
          <a:bodyPr anchor="ct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0" cap="none" spc="0" normalizeH="0" baseline="0" noProof="0">
              <a:ln>
                <a:noFill/>
              </a:ln>
              <a:solidFill>
                <a:srgbClr val="482E2C"/>
              </a:solidFill>
              <a:effectLst/>
              <a:uLnTx/>
              <a:uFillTx/>
              <a:latin typeface="微软雅黑" panose="020B0503020204020204" charset="-122"/>
              <a:ea typeface="微软雅黑" panose="020B0503020204020204" charset="-122"/>
              <a:cs typeface="+mn-cs"/>
            </a:endParaRPr>
          </a:p>
        </p:txBody>
      </p:sp>
      <p:sp>
        <p:nvSpPr>
          <p:cNvPr id="11" name="MH_Other_2"/>
          <p:cNvSpPr/>
          <p:nvPr/>
        </p:nvSpPr>
        <p:spPr>
          <a:xfrm>
            <a:off x="3450590" y="1952625"/>
            <a:ext cx="1365250" cy="1365250"/>
          </a:xfrm>
          <a:prstGeom prst="diamond">
            <a:avLst/>
          </a:prstGeom>
          <a:solidFill>
            <a:srgbClr val="83C2DB"/>
          </a:solidFill>
          <a:ln w="12700" cap="flat" cmpd="sng" algn="ctr">
            <a:noFill/>
            <a:prstDash val="solid"/>
            <a:miter lim="800000"/>
          </a:ln>
          <a:effectLst/>
        </p:spPr>
        <p:txBody>
          <a:bodyPr anchor="ct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0" cap="none" spc="0" normalizeH="0" baseline="0" noProof="0">
              <a:ln>
                <a:noFill/>
              </a:ln>
              <a:solidFill>
                <a:srgbClr val="482E2C"/>
              </a:solidFill>
              <a:effectLst/>
              <a:uLnTx/>
              <a:uFillTx/>
              <a:latin typeface="微软雅黑" panose="020B0503020204020204" charset="-122"/>
              <a:ea typeface="微软雅黑" panose="020B0503020204020204" charset="-122"/>
              <a:cs typeface="+mn-cs"/>
            </a:endParaRPr>
          </a:p>
        </p:txBody>
      </p:sp>
      <p:sp>
        <p:nvSpPr>
          <p:cNvPr id="12" name="MH_Other_3"/>
          <p:cNvSpPr/>
          <p:nvPr/>
        </p:nvSpPr>
        <p:spPr>
          <a:xfrm>
            <a:off x="7139940" y="1952625"/>
            <a:ext cx="1365250" cy="1365250"/>
          </a:xfrm>
          <a:prstGeom prst="diamond">
            <a:avLst/>
          </a:prstGeom>
          <a:solidFill>
            <a:srgbClr val="83C2DB"/>
          </a:solidFill>
          <a:ln w="12700" cap="flat" cmpd="sng" algn="ctr">
            <a:noFill/>
            <a:prstDash val="solid"/>
            <a:miter lim="800000"/>
          </a:ln>
          <a:effectLst/>
        </p:spPr>
        <p:txBody>
          <a:bodyPr anchor="ct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0" cap="none" spc="0" normalizeH="0" baseline="0" noProof="0">
              <a:ln>
                <a:noFill/>
              </a:ln>
              <a:solidFill>
                <a:srgbClr val="482E2C"/>
              </a:solidFill>
              <a:effectLst/>
              <a:uLnTx/>
              <a:uFillTx/>
              <a:latin typeface="微软雅黑" panose="020B0503020204020204" charset="-122"/>
              <a:ea typeface="微软雅黑" panose="020B0503020204020204" charset="-122"/>
              <a:cs typeface="+mn-cs"/>
            </a:endParaRPr>
          </a:p>
        </p:txBody>
      </p:sp>
      <p:sp>
        <p:nvSpPr>
          <p:cNvPr id="13" name="MH_Other_4"/>
          <p:cNvSpPr/>
          <p:nvPr/>
        </p:nvSpPr>
        <p:spPr>
          <a:xfrm>
            <a:off x="8646795" y="1952625"/>
            <a:ext cx="1366520" cy="1365250"/>
          </a:xfrm>
          <a:prstGeom prst="diamond">
            <a:avLst/>
          </a:prstGeom>
          <a:solidFill>
            <a:srgbClr val="83C2DB"/>
          </a:solidFill>
          <a:ln w="12700" cap="flat" cmpd="sng" algn="ctr">
            <a:noFill/>
            <a:prstDash val="solid"/>
            <a:miter lim="800000"/>
          </a:ln>
          <a:effectLst/>
        </p:spPr>
        <p:txBody>
          <a:bodyPr anchor="ct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0" cap="none" spc="0" normalizeH="0" baseline="0" noProof="0">
              <a:ln>
                <a:noFill/>
              </a:ln>
              <a:solidFill>
                <a:srgbClr val="482E2C"/>
              </a:solidFill>
              <a:effectLst/>
              <a:uLnTx/>
              <a:uFillTx/>
              <a:latin typeface="微软雅黑" panose="020B0503020204020204" charset="-122"/>
              <a:ea typeface="微软雅黑" panose="020B0503020204020204" charset="-122"/>
              <a:cs typeface="+mn-cs"/>
            </a:endParaRPr>
          </a:p>
        </p:txBody>
      </p:sp>
      <p:sp>
        <p:nvSpPr>
          <p:cNvPr id="14" name="MH_Other_5"/>
          <p:cNvSpPr/>
          <p:nvPr/>
        </p:nvSpPr>
        <p:spPr>
          <a:xfrm>
            <a:off x="3105785" y="2799080"/>
            <a:ext cx="520700" cy="518795"/>
          </a:xfrm>
          <a:prstGeom prst="diamond">
            <a:avLst/>
          </a:prstGeom>
          <a:solidFill>
            <a:srgbClr val="2980B4"/>
          </a:solidFill>
          <a:ln w="12700" cap="flat" cmpd="sng" algn="ctr">
            <a:noFill/>
            <a:prstDash val="solid"/>
            <a:miter lim="800000"/>
          </a:ln>
          <a:effectLst/>
        </p:spPr>
        <p:txBody>
          <a:bodyPr anchor="ct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0" cap="none" spc="0" normalizeH="0" baseline="0" noProof="0">
              <a:ln>
                <a:noFill/>
              </a:ln>
              <a:solidFill>
                <a:srgbClr val="482E2C"/>
              </a:solidFill>
              <a:effectLst/>
              <a:uLnTx/>
              <a:uFillTx/>
              <a:latin typeface="微软雅黑" panose="020B0503020204020204" charset="-122"/>
              <a:ea typeface="微软雅黑" panose="020B0503020204020204" charset="-122"/>
              <a:cs typeface="+mn-cs"/>
            </a:endParaRPr>
          </a:p>
        </p:txBody>
      </p:sp>
      <p:sp>
        <p:nvSpPr>
          <p:cNvPr id="30" name="MH_Other_6"/>
          <p:cNvSpPr/>
          <p:nvPr/>
        </p:nvSpPr>
        <p:spPr>
          <a:xfrm>
            <a:off x="4598035" y="1952625"/>
            <a:ext cx="520700" cy="520700"/>
          </a:xfrm>
          <a:prstGeom prst="diamond">
            <a:avLst/>
          </a:prstGeom>
          <a:solidFill>
            <a:srgbClr val="2980B4"/>
          </a:solidFill>
          <a:ln w="12700" cap="flat" cmpd="sng" algn="ctr">
            <a:noFill/>
            <a:prstDash val="solid"/>
            <a:miter lim="800000"/>
          </a:ln>
          <a:effectLst/>
        </p:spPr>
        <p:txBody>
          <a:bodyPr anchor="ct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0" cap="none" spc="0" normalizeH="0" baseline="0" noProof="0">
              <a:ln>
                <a:noFill/>
              </a:ln>
              <a:solidFill>
                <a:srgbClr val="482E2C"/>
              </a:solidFill>
              <a:effectLst/>
              <a:uLnTx/>
              <a:uFillTx/>
              <a:latin typeface="微软雅黑" panose="020B0503020204020204" charset="-122"/>
              <a:ea typeface="微软雅黑" panose="020B0503020204020204" charset="-122"/>
              <a:cs typeface="+mn-cs"/>
            </a:endParaRPr>
          </a:p>
        </p:txBody>
      </p:sp>
      <p:sp>
        <p:nvSpPr>
          <p:cNvPr id="15" name="MH_Other_7"/>
          <p:cNvSpPr/>
          <p:nvPr/>
        </p:nvSpPr>
        <p:spPr>
          <a:xfrm>
            <a:off x="6799580" y="2795905"/>
            <a:ext cx="520700" cy="518795"/>
          </a:xfrm>
          <a:prstGeom prst="diamond">
            <a:avLst/>
          </a:prstGeom>
          <a:solidFill>
            <a:srgbClr val="2980B4"/>
          </a:solidFill>
          <a:ln w="12700" cap="flat" cmpd="sng" algn="ctr">
            <a:noFill/>
            <a:prstDash val="solid"/>
            <a:miter lim="800000"/>
          </a:ln>
          <a:effectLst/>
        </p:spPr>
        <p:txBody>
          <a:bodyPr anchor="ct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0" cap="none" spc="0" normalizeH="0" baseline="0" noProof="0">
              <a:ln>
                <a:noFill/>
              </a:ln>
              <a:solidFill>
                <a:srgbClr val="482E2C"/>
              </a:solidFill>
              <a:effectLst/>
              <a:uLnTx/>
              <a:uFillTx/>
              <a:latin typeface="微软雅黑" panose="020B0503020204020204" charset="-122"/>
              <a:ea typeface="微软雅黑" panose="020B0503020204020204" charset="-122"/>
              <a:cs typeface="+mn-cs"/>
            </a:endParaRPr>
          </a:p>
        </p:txBody>
      </p:sp>
      <p:sp>
        <p:nvSpPr>
          <p:cNvPr id="3" name="MH_Other_8"/>
          <p:cNvSpPr/>
          <p:nvPr/>
        </p:nvSpPr>
        <p:spPr>
          <a:xfrm>
            <a:off x="8303260" y="1968500"/>
            <a:ext cx="520700" cy="520700"/>
          </a:xfrm>
          <a:prstGeom prst="diamond">
            <a:avLst/>
          </a:prstGeom>
          <a:solidFill>
            <a:srgbClr val="2980B4"/>
          </a:solidFill>
          <a:ln w="12700" cap="flat" cmpd="sng" algn="ctr">
            <a:noFill/>
            <a:prstDash val="solid"/>
            <a:miter lim="800000"/>
          </a:ln>
          <a:effectLst/>
        </p:spPr>
        <p:txBody>
          <a:bodyPr anchor="ct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0" cap="none" spc="0" normalizeH="0" baseline="0" noProof="0">
              <a:ln>
                <a:noFill/>
              </a:ln>
              <a:solidFill>
                <a:srgbClr val="482E2C"/>
              </a:solidFill>
              <a:effectLst/>
              <a:uLnTx/>
              <a:uFillTx/>
              <a:latin typeface="微软雅黑" panose="020B0503020204020204" charset="-122"/>
              <a:ea typeface="微软雅黑" panose="020B0503020204020204" charset="-122"/>
              <a:cs typeface="+mn-cs"/>
            </a:endParaRPr>
          </a:p>
        </p:txBody>
      </p:sp>
      <p:sp>
        <p:nvSpPr>
          <p:cNvPr id="17" name="MH_Other_9"/>
          <p:cNvSpPr/>
          <p:nvPr/>
        </p:nvSpPr>
        <p:spPr bwMode="auto">
          <a:xfrm>
            <a:off x="2372995" y="2336800"/>
            <a:ext cx="590550" cy="535305"/>
          </a:xfrm>
          <a:custGeom>
            <a:avLst/>
            <a:gdLst>
              <a:gd name="T0" fmla="*/ 726341 w 2395538"/>
              <a:gd name="T1" fmla="*/ 2170112 h 2170112"/>
              <a:gd name="T2" fmla="*/ 1441768 w 2395538"/>
              <a:gd name="T3" fmla="*/ 728510 h 2170112"/>
              <a:gd name="T4" fmla="*/ 1885633 w 2395538"/>
              <a:gd name="T5" fmla="*/ 1143658 h 2170112"/>
              <a:gd name="T6" fmla="*/ 1870393 w 2395538"/>
              <a:gd name="T7" fmla="*/ 1187775 h 2170112"/>
              <a:gd name="T8" fmla="*/ 1824038 w 2395538"/>
              <a:gd name="T9" fmla="*/ 1209358 h 2170112"/>
              <a:gd name="T10" fmla="*/ 1774825 w 2395538"/>
              <a:gd name="T11" fmla="*/ 1196345 h 2170112"/>
              <a:gd name="T12" fmla="*/ 87630 w 2395538"/>
              <a:gd name="T13" fmla="*/ 1207136 h 2170112"/>
              <a:gd name="T14" fmla="*/ 36195 w 2395538"/>
              <a:gd name="T15" fmla="*/ 1203010 h 2170112"/>
              <a:gd name="T16" fmla="*/ 2540 w 2395538"/>
              <a:gd name="T17" fmla="*/ 1166510 h 2170112"/>
              <a:gd name="T18" fmla="*/ 7937 w 2395538"/>
              <a:gd name="T19" fmla="*/ 1121123 h 2170112"/>
              <a:gd name="T20" fmla="*/ 1968140 w 2395538"/>
              <a:gd name="T21" fmla="*/ 219388 h 2170112"/>
              <a:gd name="T22" fmla="*/ 2114413 w 2395538"/>
              <a:gd name="T23" fmla="*/ 243789 h 2170112"/>
              <a:gd name="T24" fmla="*/ 2240697 w 2395538"/>
              <a:gd name="T25" fmla="*/ 284667 h 2170112"/>
              <a:gd name="T26" fmla="*/ 2388557 w 2395538"/>
              <a:gd name="T27" fmla="*/ 355016 h 2170112"/>
              <a:gd name="T28" fmla="*/ 2336521 w 2395538"/>
              <a:gd name="T29" fmla="*/ 373079 h 2170112"/>
              <a:gd name="T30" fmla="*/ 2250533 w 2395538"/>
              <a:gd name="T31" fmla="*/ 415225 h 2170112"/>
              <a:gd name="T32" fmla="*/ 2138845 w 2395538"/>
              <a:gd name="T33" fmla="*/ 508390 h 2170112"/>
              <a:gd name="T34" fmla="*/ 2044926 w 2395538"/>
              <a:gd name="T35" fmla="*/ 621519 h 2170112"/>
              <a:gd name="T36" fmla="*/ 1960525 w 2395538"/>
              <a:gd name="T37" fmla="*/ 747006 h 2170112"/>
              <a:gd name="T38" fmla="*/ 1902777 w 2395538"/>
              <a:gd name="T39" fmla="*/ 803412 h 2170112"/>
              <a:gd name="T40" fmla="*/ 1832020 w 2395538"/>
              <a:gd name="T41" fmla="*/ 843974 h 2170112"/>
              <a:gd name="T42" fmla="*/ 1753013 w 2395538"/>
              <a:gd name="T43" fmla="*/ 868374 h 2170112"/>
              <a:gd name="T44" fmla="*/ 1568664 w 2395538"/>
              <a:gd name="T45" fmla="*/ 707079 h 2170112"/>
              <a:gd name="T46" fmla="*/ 1657507 w 2395538"/>
              <a:gd name="T47" fmla="*/ 590147 h 2170112"/>
              <a:gd name="T48" fmla="*/ 1736514 w 2395538"/>
              <a:gd name="T49" fmla="*/ 513143 h 2170112"/>
              <a:gd name="T50" fmla="*/ 1825674 w 2395538"/>
              <a:gd name="T51" fmla="*/ 448498 h 2170112"/>
              <a:gd name="T52" fmla="*/ 1925622 w 2395538"/>
              <a:gd name="T53" fmla="*/ 399381 h 2170112"/>
              <a:gd name="T54" fmla="*/ 2033820 w 2395538"/>
              <a:gd name="T55" fmla="*/ 369910 h 2170112"/>
              <a:gd name="T56" fmla="*/ 2147095 w 2395538"/>
              <a:gd name="T57" fmla="*/ 361671 h 2170112"/>
              <a:gd name="T58" fmla="*/ 2032234 w 2395538"/>
              <a:gd name="T59" fmla="*/ 356601 h 2170112"/>
              <a:gd name="T60" fmla="*/ 1917373 w 2395538"/>
              <a:gd name="T61" fmla="*/ 373713 h 2170112"/>
              <a:gd name="T62" fmla="*/ 1806953 w 2395538"/>
              <a:gd name="T63" fmla="*/ 412690 h 2170112"/>
              <a:gd name="T64" fmla="*/ 1703832 w 2395538"/>
              <a:gd name="T65" fmla="*/ 469730 h 2170112"/>
              <a:gd name="T66" fmla="*/ 1610230 w 2395538"/>
              <a:gd name="T67" fmla="*/ 542297 h 2170112"/>
              <a:gd name="T68" fmla="*/ 1526146 w 2395538"/>
              <a:gd name="T69" fmla="*/ 625638 h 2170112"/>
              <a:gd name="T70" fmla="*/ 1409381 w 2395538"/>
              <a:gd name="T71" fmla="*/ 589196 h 2170112"/>
              <a:gd name="T72" fmla="*/ 1430322 w 2395538"/>
              <a:gd name="T73" fmla="*/ 523601 h 2170112"/>
              <a:gd name="T74" fmla="*/ 1476648 w 2395538"/>
              <a:gd name="T75" fmla="*/ 444696 h 2170112"/>
              <a:gd name="T76" fmla="*/ 1541376 w 2395538"/>
              <a:gd name="T77" fmla="*/ 367375 h 2170112"/>
              <a:gd name="T78" fmla="*/ 1611816 w 2395538"/>
              <a:gd name="T79" fmla="*/ 308117 h 2170112"/>
              <a:gd name="T80" fmla="*/ 1686381 w 2395538"/>
              <a:gd name="T81" fmla="*/ 265337 h 2170112"/>
              <a:gd name="T82" fmla="*/ 1763166 w 2395538"/>
              <a:gd name="T83" fmla="*/ 237134 h 2170112"/>
              <a:gd name="T84" fmla="*/ 1910075 w 2395538"/>
              <a:gd name="T85" fmla="*/ 217487 h 2170112"/>
              <a:gd name="T86" fmla="*/ 1198124 w 2395538"/>
              <a:gd name="T87" fmla="*/ 20298 h 2170112"/>
              <a:gd name="T88" fmla="*/ 1336237 w 2395538"/>
              <a:gd name="T89" fmla="*/ 78653 h 2170112"/>
              <a:gd name="T90" fmla="*/ 1406886 w 2395538"/>
              <a:gd name="T91" fmla="*/ 127177 h 2170112"/>
              <a:gd name="T92" fmla="*/ 1468305 w 2395538"/>
              <a:gd name="T93" fmla="*/ 191241 h 2170112"/>
              <a:gd name="T94" fmla="*/ 1512540 w 2395538"/>
              <a:gd name="T95" fmla="*/ 273066 h 2170112"/>
              <a:gd name="T96" fmla="*/ 1474351 w 2395538"/>
              <a:gd name="T97" fmla="*/ 374554 h 2170112"/>
              <a:gd name="T98" fmla="*/ 1420252 w 2395538"/>
              <a:gd name="T99" fmla="*/ 385654 h 2170112"/>
              <a:gd name="T100" fmla="*/ 1384927 w 2395538"/>
              <a:gd name="T101" fmla="*/ 273700 h 2170112"/>
              <a:gd name="T102" fmla="*/ 1348012 w 2395538"/>
              <a:gd name="T103" fmla="*/ 208050 h 2170112"/>
              <a:gd name="T104" fmla="*/ 1299640 w 2395538"/>
              <a:gd name="T105" fmla="*/ 150963 h 2170112"/>
              <a:gd name="T106" fmla="*/ 1242040 w 2395538"/>
              <a:gd name="T107" fmla="*/ 104659 h 2170112"/>
              <a:gd name="T108" fmla="*/ 1280546 w 2395538"/>
              <a:gd name="T109" fmla="*/ 143986 h 2170112"/>
              <a:gd name="T110" fmla="*/ 1323508 w 2395538"/>
              <a:gd name="T111" fmla="*/ 202024 h 2170112"/>
              <a:gd name="T112" fmla="*/ 1356923 w 2395538"/>
              <a:gd name="T113" fmla="*/ 274969 h 2170112"/>
              <a:gd name="T114" fmla="*/ 1381108 w 2395538"/>
              <a:gd name="T115" fmla="*/ 413880 h 2170112"/>
              <a:gd name="T116" fmla="*/ 1369652 w 2395538"/>
              <a:gd name="T117" fmla="*/ 554378 h 2170112"/>
              <a:gd name="T118" fmla="*/ 1166937 w 2395538"/>
              <a:gd name="T119" fmla="*/ 363136 h 2170112"/>
              <a:gd name="T120" fmla="*/ 1178711 w 2395538"/>
              <a:gd name="T121" fmla="*/ 227079 h 2170112"/>
              <a:gd name="T122" fmla="*/ 1172028 w 2395538"/>
              <a:gd name="T123" fmla="*/ 132568 h 2170112"/>
              <a:gd name="T124" fmla="*/ 1144342 w 2395538"/>
              <a:gd name="T125" fmla="*/ 45670 h 2170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395538" h="2170112">
                <a:moveTo>
                  <a:pt x="940433" y="595312"/>
                </a:moveTo>
                <a:lnTo>
                  <a:pt x="1643062" y="1217102"/>
                </a:lnTo>
                <a:lnTo>
                  <a:pt x="1643062" y="2170112"/>
                </a:lnTo>
                <a:lnTo>
                  <a:pt x="1433735" y="2170112"/>
                </a:lnTo>
                <a:lnTo>
                  <a:pt x="1159290" y="2170112"/>
                </a:lnTo>
                <a:lnTo>
                  <a:pt x="1159290" y="1557214"/>
                </a:lnTo>
                <a:lnTo>
                  <a:pt x="726341" y="1557214"/>
                </a:lnTo>
                <a:lnTo>
                  <a:pt x="726341" y="2170112"/>
                </a:lnTo>
                <a:lnTo>
                  <a:pt x="612307" y="2170112"/>
                </a:lnTo>
                <a:lnTo>
                  <a:pt x="242887" y="2170112"/>
                </a:lnTo>
                <a:lnTo>
                  <a:pt x="242887" y="1655658"/>
                </a:lnTo>
                <a:lnTo>
                  <a:pt x="242887" y="1217102"/>
                </a:lnTo>
                <a:lnTo>
                  <a:pt x="940433" y="595312"/>
                </a:lnTo>
                <a:close/>
                <a:moveTo>
                  <a:pt x="942657" y="284162"/>
                </a:moveTo>
                <a:lnTo>
                  <a:pt x="1252855" y="559975"/>
                </a:lnTo>
                <a:lnTo>
                  <a:pt x="1441768" y="728510"/>
                </a:lnTo>
                <a:lnTo>
                  <a:pt x="1865630" y="1106523"/>
                </a:lnTo>
                <a:lnTo>
                  <a:pt x="1870393" y="1110966"/>
                </a:lnTo>
                <a:lnTo>
                  <a:pt x="1874520" y="1115727"/>
                </a:lnTo>
                <a:lnTo>
                  <a:pt x="1878013" y="1121123"/>
                </a:lnTo>
                <a:lnTo>
                  <a:pt x="1880553" y="1126519"/>
                </a:lnTo>
                <a:lnTo>
                  <a:pt x="1882775" y="1132232"/>
                </a:lnTo>
                <a:lnTo>
                  <a:pt x="1884680" y="1137627"/>
                </a:lnTo>
                <a:lnTo>
                  <a:pt x="1885633" y="1143658"/>
                </a:lnTo>
                <a:lnTo>
                  <a:pt x="1885950" y="1149053"/>
                </a:lnTo>
                <a:lnTo>
                  <a:pt x="1885633" y="1155084"/>
                </a:lnTo>
                <a:lnTo>
                  <a:pt x="1884680" y="1160797"/>
                </a:lnTo>
                <a:lnTo>
                  <a:pt x="1882775" y="1166510"/>
                </a:lnTo>
                <a:lnTo>
                  <a:pt x="1880553" y="1171906"/>
                </a:lnTo>
                <a:lnTo>
                  <a:pt x="1878013" y="1177619"/>
                </a:lnTo>
                <a:lnTo>
                  <a:pt x="1874520" y="1182697"/>
                </a:lnTo>
                <a:lnTo>
                  <a:pt x="1870393" y="1187775"/>
                </a:lnTo>
                <a:lnTo>
                  <a:pt x="1865630" y="1192219"/>
                </a:lnTo>
                <a:lnTo>
                  <a:pt x="1860550" y="1196345"/>
                </a:lnTo>
                <a:lnTo>
                  <a:pt x="1855153" y="1200153"/>
                </a:lnTo>
                <a:lnTo>
                  <a:pt x="1849438" y="1203010"/>
                </a:lnTo>
                <a:lnTo>
                  <a:pt x="1843405" y="1205549"/>
                </a:lnTo>
                <a:lnTo>
                  <a:pt x="1836738" y="1207453"/>
                </a:lnTo>
                <a:lnTo>
                  <a:pt x="1830705" y="1208723"/>
                </a:lnTo>
                <a:lnTo>
                  <a:pt x="1824038" y="1209358"/>
                </a:lnTo>
                <a:lnTo>
                  <a:pt x="1817688" y="1209675"/>
                </a:lnTo>
                <a:lnTo>
                  <a:pt x="1811020" y="1209358"/>
                </a:lnTo>
                <a:lnTo>
                  <a:pt x="1804670" y="1208723"/>
                </a:lnTo>
                <a:lnTo>
                  <a:pt x="1798320" y="1207453"/>
                </a:lnTo>
                <a:lnTo>
                  <a:pt x="1792288" y="1205549"/>
                </a:lnTo>
                <a:lnTo>
                  <a:pt x="1785938" y="1203010"/>
                </a:lnTo>
                <a:lnTo>
                  <a:pt x="1780223" y="1200153"/>
                </a:lnTo>
                <a:lnTo>
                  <a:pt x="1774825" y="1196345"/>
                </a:lnTo>
                <a:lnTo>
                  <a:pt x="1769745" y="1192219"/>
                </a:lnTo>
                <a:lnTo>
                  <a:pt x="942657" y="455553"/>
                </a:lnTo>
                <a:lnTo>
                  <a:pt x="116205" y="1192219"/>
                </a:lnTo>
                <a:lnTo>
                  <a:pt x="111125" y="1196345"/>
                </a:lnTo>
                <a:lnTo>
                  <a:pt x="105410" y="1200153"/>
                </a:lnTo>
                <a:lnTo>
                  <a:pt x="99695" y="1203010"/>
                </a:lnTo>
                <a:lnTo>
                  <a:pt x="93662" y="1205549"/>
                </a:lnTo>
                <a:lnTo>
                  <a:pt x="87630" y="1207136"/>
                </a:lnTo>
                <a:lnTo>
                  <a:pt x="80962" y="1208723"/>
                </a:lnTo>
                <a:lnTo>
                  <a:pt x="74930" y="1209358"/>
                </a:lnTo>
                <a:lnTo>
                  <a:pt x="68262" y="1209675"/>
                </a:lnTo>
                <a:lnTo>
                  <a:pt x="61277" y="1209358"/>
                </a:lnTo>
                <a:lnTo>
                  <a:pt x="55245" y="1208723"/>
                </a:lnTo>
                <a:lnTo>
                  <a:pt x="48577" y="1207136"/>
                </a:lnTo>
                <a:lnTo>
                  <a:pt x="42545" y="1205549"/>
                </a:lnTo>
                <a:lnTo>
                  <a:pt x="36195" y="1203010"/>
                </a:lnTo>
                <a:lnTo>
                  <a:pt x="30797" y="1200153"/>
                </a:lnTo>
                <a:lnTo>
                  <a:pt x="25082" y="1196345"/>
                </a:lnTo>
                <a:lnTo>
                  <a:pt x="20002" y="1192219"/>
                </a:lnTo>
                <a:lnTo>
                  <a:pt x="15240" y="1187775"/>
                </a:lnTo>
                <a:lnTo>
                  <a:pt x="11112" y="1182697"/>
                </a:lnTo>
                <a:lnTo>
                  <a:pt x="7937" y="1177619"/>
                </a:lnTo>
                <a:lnTo>
                  <a:pt x="5080" y="1171906"/>
                </a:lnTo>
                <a:lnTo>
                  <a:pt x="2540" y="1166510"/>
                </a:lnTo>
                <a:lnTo>
                  <a:pt x="1270" y="1160797"/>
                </a:lnTo>
                <a:lnTo>
                  <a:pt x="317" y="1155084"/>
                </a:lnTo>
                <a:lnTo>
                  <a:pt x="0" y="1149053"/>
                </a:lnTo>
                <a:lnTo>
                  <a:pt x="317" y="1143658"/>
                </a:lnTo>
                <a:lnTo>
                  <a:pt x="1270" y="1137627"/>
                </a:lnTo>
                <a:lnTo>
                  <a:pt x="2540" y="1131914"/>
                </a:lnTo>
                <a:lnTo>
                  <a:pt x="5080" y="1126201"/>
                </a:lnTo>
                <a:lnTo>
                  <a:pt x="7937" y="1121123"/>
                </a:lnTo>
                <a:lnTo>
                  <a:pt x="11112" y="1115727"/>
                </a:lnTo>
                <a:lnTo>
                  <a:pt x="15240" y="1110966"/>
                </a:lnTo>
                <a:lnTo>
                  <a:pt x="20002" y="1106523"/>
                </a:lnTo>
                <a:lnTo>
                  <a:pt x="942657" y="284162"/>
                </a:lnTo>
                <a:close/>
                <a:moveTo>
                  <a:pt x="1910075" y="217487"/>
                </a:moveTo>
                <a:lnTo>
                  <a:pt x="1929430" y="217487"/>
                </a:lnTo>
                <a:lnTo>
                  <a:pt x="1948785" y="218121"/>
                </a:lnTo>
                <a:lnTo>
                  <a:pt x="1968140" y="219388"/>
                </a:lnTo>
                <a:lnTo>
                  <a:pt x="1986860" y="220973"/>
                </a:lnTo>
                <a:lnTo>
                  <a:pt x="2005898" y="222874"/>
                </a:lnTo>
                <a:lnTo>
                  <a:pt x="2024301" y="225726"/>
                </a:lnTo>
                <a:lnTo>
                  <a:pt x="2043022" y="228578"/>
                </a:lnTo>
                <a:lnTo>
                  <a:pt x="2061425" y="231747"/>
                </a:lnTo>
                <a:lnTo>
                  <a:pt x="2079193" y="235550"/>
                </a:lnTo>
                <a:lnTo>
                  <a:pt x="2097279" y="239669"/>
                </a:lnTo>
                <a:lnTo>
                  <a:pt x="2114413" y="243789"/>
                </a:lnTo>
                <a:lnTo>
                  <a:pt x="2131865" y="248542"/>
                </a:lnTo>
                <a:lnTo>
                  <a:pt x="2148364" y="252979"/>
                </a:lnTo>
                <a:lnTo>
                  <a:pt x="2164546" y="258049"/>
                </a:lnTo>
                <a:lnTo>
                  <a:pt x="2181046" y="263119"/>
                </a:lnTo>
                <a:lnTo>
                  <a:pt x="2196593" y="268189"/>
                </a:lnTo>
                <a:lnTo>
                  <a:pt x="2211506" y="273893"/>
                </a:lnTo>
                <a:lnTo>
                  <a:pt x="2226419" y="278963"/>
                </a:lnTo>
                <a:lnTo>
                  <a:pt x="2240697" y="284667"/>
                </a:lnTo>
                <a:lnTo>
                  <a:pt x="2267668" y="295758"/>
                </a:lnTo>
                <a:lnTo>
                  <a:pt x="2292734" y="306216"/>
                </a:lnTo>
                <a:lnTo>
                  <a:pt x="2315579" y="316673"/>
                </a:lnTo>
                <a:lnTo>
                  <a:pt x="2335886" y="326496"/>
                </a:lnTo>
                <a:lnTo>
                  <a:pt x="2353338" y="335686"/>
                </a:lnTo>
                <a:lnTo>
                  <a:pt x="2368251" y="343608"/>
                </a:lnTo>
                <a:lnTo>
                  <a:pt x="2379991" y="349946"/>
                </a:lnTo>
                <a:lnTo>
                  <a:pt x="2388557" y="355016"/>
                </a:lnTo>
                <a:lnTo>
                  <a:pt x="2395538" y="359136"/>
                </a:lnTo>
                <a:lnTo>
                  <a:pt x="2386971" y="360403"/>
                </a:lnTo>
                <a:lnTo>
                  <a:pt x="2378721" y="361988"/>
                </a:lnTo>
                <a:lnTo>
                  <a:pt x="2370154" y="363572"/>
                </a:lnTo>
                <a:lnTo>
                  <a:pt x="2361587" y="365791"/>
                </a:lnTo>
                <a:lnTo>
                  <a:pt x="2353020" y="368009"/>
                </a:lnTo>
                <a:lnTo>
                  <a:pt x="2345088" y="370544"/>
                </a:lnTo>
                <a:lnTo>
                  <a:pt x="2336521" y="373079"/>
                </a:lnTo>
                <a:lnTo>
                  <a:pt x="2328271" y="375614"/>
                </a:lnTo>
                <a:lnTo>
                  <a:pt x="2320656" y="379100"/>
                </a:lnTo>
                <a:lnTo>
                  <a:pt x="2312406" y="382269"/>
                </a:lnTo>
                <a:lnTo>
                  <a:pt x="2304157" y="385755"/>
                </a:lnTo>
                <a:lnTo>
                  <a:pt x="2296541" y="389557"/>
                </a:lnTo>
                <a:lnTo>
                  <a:pt x="2280677" y="397162"/>
                </a:lnTo>
                <a:lnTo>
                  <a:pt x="2265446" y="405718"/>
                </a:lnTo>
                <a:lnTo>
                  <a:pt x="2250533" y="415225"/>
                </a:lnTo>
                <a:lnTo>
                  <a:pt x="2235303" y="425049"/>
                </a:lnTo>
                <a:lnTo>
                  <a:pt x="2220708" y="435189"/>
                </a:lnTo>
                <a:lnTo>
                  <a:pt x="2206429" y="446280"/>
                </a:lnTo>
                <a:lnTo>
                  <a:pt x="2192468" y="457688"/>
                </a:lnTo>
                <a:lnTo>
                  <a:pt x="2178825" y="469730"/>
                </a:lnTo>
                <a:lnTo>
                  <a:pt x="2164863" y="482088"/>
                </a:lnTo>
                <a:lnTo>
                  <a:pt x="2151854" y="495081"/>
                </a:lnTo>
                <a:lnTo>
                  <a:pt x="2138845" y="508390"/>
                </a:lnTo>
                <a:lnTo>
                  <a:pt x="2126153" y="521699"/>
                </a:lnTo>
                <a:lnTo>
                  <a:pt x="2113779" y="535325"/>
                </a:lnTo>
                <a:lnTo>
                  <a:pt x="2101721" y="549268"/>
                </a:lnTo>
                <a:lnTo>
                  <a:pt x="2089664" y="563528"/>
                </a:lnTo>
                <a:lnTo>
                  <a:pt x="2078242" y="578105"/>
                </a:lnTo>
                <a:lnTo>
                  <a:pt x="2066819" y="592682"/>
                </a:lnTo>
                <a:lnTo>
                  <a:pt x="2055714" y="607259"/>
                </a:lnTo>
                <a:lnTo>
                  <a:pt x="2044926" y="621519"/>
                </a:lnTo>
                <a:lnTo>
                  <a:pt x="2034455" y="636413"/>
                </a:lnTo>
                <a:lnTo>
                  <a:pt x="2024301" y="650989"/>
                </a:lnTo>
                <a:lnTo>
                  <a:pt x="2014782" y="665566"/>
                </a:lnTo>
                <a:lnTo>
                  <a:pt x="1995745" y="694403"/>
                </a:lnTo>
                <a:lnTo>
                  <a:pt x="1977976" y="722289"/>
                </a:lnTo>
                <a:lnTo>
                  <a:pt x="1972582" y="730845"/>
                </a:lnTo>
                <a:lnTo>
                  <a:pt x="1966553" y="739084"/>
                </a:lnTo>
                <a:lnTo>
                  <a:pt x="1960525" y="747006"/>
                </a:lnTo>
                <a:lnTo>
                  <a:pt x="1954179" y="755245"/>
                </a:lnTo>
                <a:lnTo>
                  <a:pt x="1947833" y="762534"/>
                </a:lnTo>
                <a:lnTo>
                  <a:pt x="1940852" y="770139"/>
                </a:lnTo>
                <a:lnTo>
                  <a:pt x="1933872" y="777111"/>
                </a:lnTo>
                <a:lnTo>
                  <a:pt x="1926257" y="784082"/>
                </a:lnTo>
                <a:lnTo>
                  <a:pt x="1918642" y="790737"/>
                </a:lnTo>
                <a:lnTo>
                  <a:pt x="1911027" y="797075"/>
                </a:lnTo>
                <a:lnTo>
                  <a:pt x="1902777" y="803412"/>
                </a:lnTo>
                <a:lnTo>
                  <a:pt x="1894527" y="809116"/>
                </a:lnTo>
                <a:lnTo>
                  <a:pt x="1886277" y="815137"/>
                </a:lnTo>
                <a:lnTo>
                  <a:pt x="1877710" y="820524"/>
                </a:lnTo>
                <a:lnTo>
                  <a:pt x="1868826" y="825911"/>
                </a:lnTo>
                <a:lnTo>
                  <a:pt x="1859625" y="830665"/>
                </a:lnTo>
                <a:lnTo>
                  <a:pt x="1850740" y="835735"/>
                </a:lnTo>
                <a:lnTo>
                  <a:pt x="1841539" y="839854"/>
                </a:lnTo>
                <a:lnTo>
                  <a:pt x="1832020" y="843974"/>
                </a:lnTo>
                <a:lnTo>
                  <a:pt x="1822501" y="848410"/>
                </a:lnTo>
                <a:lnTo>
                  <a:pt x="1812665" y="851896"/>
                </a:lnTo>
                <a:lnTo>
                  <a:pt x="1803146" y="855065"/>
                </a:lnTo>
                <a:lnTo>
                  <a:pt x="1793310" y="858551"/>
                </a:lnTo>
                <a:lnTo>
                  <a:pt x="1783473" y="861403"/>
                </a:lnTo>
                <a:lnTo>
                  <a:pt x="1773320" y="863938"/>
                </a:lnTo>
                <a:lnTo>
                  <a:pt x="1763166" y="866156"/>
                </a:lnTo>
                <a:lnTo>
                  <a:pt x="1753013" y="868374"/>
                </a:lnTo>
                <a:lnTo>
                  <a:pt x="1742542" y="870276"/>
                </a:lnTo>
                <a:lnTo>
                  <a:pt x="1732706" y="871860"/>
                </a:lnTo>
                <a:lnTo>
                  <a:pt x="1722235" y="873128"/>
                </a:lnTo>
                <a:lnTo>
                  <a:pt x="1711764" y="874078"/>
                </a:lnTo>
                <a:lnTo>
                  <a:pt x="1701611" y="874712"/>
                </a:lnTo>
                <a:lnTo>
                  <a:pt x="1548674" y="738450"/>
                </a:lnTo>
                <a:lnTo>
                  <a:pt x="1558510" y="722923"/>
                </a:lnTo>
                <a:lnTo>
                  <a:pt x="1568664" y="707079"/>
                </a:lnTo>
                <a:lnTo>
                  <a:pt x="1578500" y="691234"/>
                </a:lnTo>
                <a:lnTo>
                  <a:pt x="1589288" y="676024"/>
                </a:lnTo>
                <a:lnTo>
                  <a:pt x="1605470" y="653841"/>
                </a:lnTo>
                <a:lnTo>
                  <a:pt x="1622287" y="631976"/>
                </a:lnTo>
                <a:lnTo>
                  <a:pt x="1630854" y="621202"/>
                </a:lnTo>
                <a:lnTo>
                  <a:pt x="1639738" y="610745"/>
                </a:lnTo>
                <a:lnTo>
                  <a:pt x="1648305" y="600604"/>
                </a:lnTo>
                <a:lnTo>
                  <a:pt x="1657507" y="590147"/>
                </a:lnTo>
                <a:lnTo>
                  <a:pt x="1667026" y="580007"/>
                </a:lnTo>
                <a:lnTo>
                  <a:pt x="1676545" y="569866"/>
                </a:lnTo>
                <a:lnTo>
                  <a:pt x="1686063" y="560043"/>
                </a:lnTo>
                <a:lnTo>
                  <a:pt x="1695582" y="550219"/>
                </a:lnTo>
                <a:lnTo>
                  <a:pt x="1705418" y="540396"/>
                </a:lnTo>
                <a:lnTo>
                  <a:pt x="1715572" y="531523"/>
                </a:lnTo>
                <a:lnTo>
                  <a:pt x="1726043" y="522016"/>
                </a:lnTo>
                <a:lnTo>
                  <a:pt x="1736514" y="513143"/>
                </a:lnTo>
                <a:lnTo>
                  <a:pt x="1746984" y="503954"/>
                </a:lnTo>
                <a:lnTo>
                  <a:pt x="1757772" y="495714"/>
                </a:lnTo>
                <a:lnTo>
                  <a:pt x="1768878" y="487158"/>
                </a:lnTo>
                <a:lnTo>
                  <a:pt x="1779983" y="478919"/>
                </a:lnTo>
                <a:lnTo>
                  <a:pt x="1791089" y="470680"/>
                </a:lnTo>
                <a:lnTo>
                  <a:pt x="1802194" y="463075"/>
                </a:lnTo>
                <a:lnTo>
                  <a:pt x="1813934" y="455470"/>
                </a:lnTo>
                <a:lnTo>
                  <a:pt x="1825674" y="448498"/>
                </a:lnTo>
                <a:lnTo>
                  <a:pt x="1838048" y="441210"/>
                </a:lnTo>
                <a:lnTo>
                  <a:pt x="1850106" y="434238"/>
                </a:lnTo>
                <a:lnTo>
                  <a:pt x="1862163" y="427901"/>
                </a:lnTo>
                <a:lnTo>
                  <a:pt x="1874537" y="421563"/>
                </a:lnTo>
                <a:lnTo>
                  <a:pt x="1887229" y="415859"/>
                </a:lnTo>
                <a:lnTo>
                  <a:pt x="1899921" y="409838"/>
                </a:lnTo>
                <a:lnTo>
                  <a:pt x="1912613" y="404451"/>
                </a:lnTo>
                <a:lnTo>
                  <a:pt x="1925622" y="399381"/>
                </a:lnTo>
                <a:lnTo>
                  <a:pt x="1938631" y="394627"/>
                </a:lnTo>
                <a:lnTo>
                  <a:pt x="1951958" y="390191"/>
                </a:lnTo>
                <a:lnTo>
                  <a:pt x="1965284" y="385755"/>
                </a:lnTo>
                <a:lnTo>
                  <a:pt x="1978928" y="382269"/>
                </a:lnTo>
                <a:lnTo>
                  <a:pt x="1992572" y="378783"/>
                </a:lnTo>
                <a:lnTo>
                  <a:pt x="2006215" y="375297"/>
                </a:lnTo>
                <a:lnTo>
                  <a:pt x="2019859" y="372445"/>
                </a:lnTo>
                <a:lnTo>
                  <a:pt x="2033820" y="369910"/>
                </a:lnTo>
                <a:lnTo>
                  <a:pt x="2047781" y="368009"/>
                </a:lnTo>
                <a:lnTo>
                  <a:pt x="2062059" y="366107"/>
                </a:lnTo>
                <a:lnTo>
                  <a:pt x="2076021" y="364206"/>
                </a:lnTo>
                <a:lnTo>
                  <a:pt x="2089981" y="362938"/>
                </a:lnTo>
                <a:lnTo>
                  <a:pt x="2104260" y="362305"/>
                </a:lnTo>
                <a:lnTo>
                  <a:pt x="2118538" y="361671"/>
                </a:lnTo>
                <a:lnTo>
                  <a:pt x="2132817" y="361354"/>
                </a:lnTo>
                <a:lnTo>
                  <a:pt x="2147095" y="361671"/>
                </a:lnTo>
                <a:lnTo>
                  <a:pt x="2133134" y="359770"/>
                </a:lnTo>
                <a:lnTo>
                  <a:pt x="2118538" y="358502"/>
                </a:lnTo>
                <a:lnTo>
                  <a:pt x="2104260" y="357235"/>
                </a:lnTo>
                <a:lnTo>
                  <a:pt x="2089981" y="356601"/>
                </a:lnTo>
                <a:lnTo>
                  <a:pt x="2075703" y="355967"/>
                </a:lnTo>
                <a:lnTo>
                  <a:pt x="2061425" y="355967"/>
                </a:lnTo>
                <a:lnTo>
                  <a:pt x="2046829" y="355967"/>
                </a:lnTo>
                <a:lnTo>
                  <a:pt x="2032234" y="356601"/>
                </a:lnTo>
                <a:lnTo>
                  <a:pt x="2017955" y="357552"/>
                </a:lnTo>
                <a:lnTo>
                  <a:pt x="2003677" y="358819"/>
                </a:lnTo>
                <a:lnTo>
                  <a:pt x="1989081" y="360403"/>
                </a:lnTo>
                <a:lnTo>
                  <a:pt x="1974803" y="362305"/>
                </a:lnTo>
                <a:lnTo>
                  <a:pt x="1960525" y="364523"/>
                </a:lnTo>
                <a:lnTo>
                  <a:pt x="1946246" y="367375"/>
                </a:lnTo>
                <a:lnTo>
                  <a:pt x="1931968" y="370227"/>
                </a:lnTo>
                <a:lnTo>
                  <a:pt x="1917373" y="373713"/>
                </a:lnTo>
                <a:lnTo>
                  <a:pt x="1903411" y="377515"/>
                </a:lnTo>
                <a:lnTo>
                  <a:pt x="1889450" y="381318"/>
                </a:lnTo>
                <a:lnTo>
                  <a:pt x="1875489" y="385755"/>
                </a:lnTo>
                <a:lnTo>
                  <a:pt x="1861528" y="390508"/>
                </a:lnTo>
                <a:lnTo>
                  <a:pt x="1847567" y="395578"/>
                </a:lnTo>
                <a:lnTo>
                  <a:pt x="1833924" y="400965"/>
                </a:lnTo>
                <a:lnTo>
                  <a:pt x="1820280" y="406669"/>
                </a:lnTo>
                <a:lnTo>
                  <a:pt x="1806953" y="412690"/>
                </a:lnTo>
                <a:lnTo>
                  <a:pt x="1793627" y="418711"/>
                </a:lnTo>
                <a:lnTo>
                  <a:pt x="1780618" y="425366"/>
                </a:lnTo>
                <a:lnTo>
                  <a:pt x="1766974" y="432020"/>
                </a:lnTo>
                <a:lnTo>
                  <a:pt x="1754282" y="438992"/>
                </a:lnTo>
                <a:lnTo>
                  <a:pt x="1741273" y="446280"/>
                </a:lnTo>
                <a:lnTo>
                  <a:pt x="1728898" y="453885"/>
                </a:lnTo>
                <a:lnTo>
                  <a:pt x="1716207" y="461808"/>
                </a:lnTo>
                <a:lnTo>
                  <a:pt x="1703832" y="469730"/>
                </a:lnTo>
                <a:lnTo>
                  <a:pt x="1691775" y="478286"/>
                </a:lnTo>
                <a:lnTo>
                  <a:pt x="1679717" y="486842"/>
                </a:lnTo>
                <a:lnTo>
                  <a:pt x="1667660" y="495398"/>
                </a:lnTo>
                <a:lnTo>
                  <a:pt x="1655920" y="504270"/>
                </a:lnTo>
                <a:lnTo>
                  <a:pt x="1644180" y="513460"/>
                </a:lnTo>
                <a:lnTo>
                  <a:pt x="1632758" y="522967"/>
                </a:lnTo>
                <a:lnTo>
                  <a:pt x="1621335" y="532473"/>
                </a:lnTo>
                <a:lnTo>
                  <a:pt x="1610230" y="542297"/>
                </a:lnTo>
                <a:lnTo>
                  <a:pt x="1599124" y="551804"/>
                </a:lnTo>
                <a:lnTo>
                  <a:pt x="1588336" y="561944"/>
                </a:lnTo>
                <a:lnTo>
                  <a:pt x="1577548" y="572084"/>
                </a:lnTo>
                <a:lnTo>
                  <a:pt x="1566760" y="582542"/>
                </a:lnTo>
                <a:lnTo>
                  <a:pt x="1556606" y="592999"/>
                </a:lnTo>
                <a:lnTo>
                  <a:pt x="1546136" y="603773"/>
                </a:lnTo>
                <a:lnTo>
                  <a:pt x="1535982" y="614547"/>
                </a:lnTo>
                <a:lnTo>
                  <a:pt x="1526146" y="625638"/>
                </a:lnTo>
                <a:lnTo>
                  <a:pt x="1514406" y="638631"/>
                </a:lnTo>
                <a:lnTo>
                  <a:pt x="1503301" y="651623"/>
                </a:lnTo>
                <a:lnTo>
                  <a:pt x="1492195" y="664932"/>
                </a:lnTo>
                <a:lnTo>
                  <a:pt x="1481407" y="678559"/>
                </a:lnTo>
                <a:lnTo>
                  <a:pt x="1406525" y="612012"/>
                </a:lnTo>
                <a:lnTo>
                  <a:pt x="1407160" y="604407"/>
                </a:lnTo>
                <a:lnTo>
                  <a:pt x="1408112" y="596802"/>
                </a:lnTo>
                <a:lnTo>
                  <a:pt x="1409381" y="589196"/>
                </a:lnTo>
                <a:lnTo>
                  <a:pt x="1410967" y="581274"/>
                </a:lnTo>
                <a:lnTo>
                  <a:pt x="1412554" y="573352"/>
                </a:lnTo>
                <a:lnTo>
                  <a:pt x="1415092" y="565430"/>
                </a:lnTo>
                <a:lnTo>
                  <a:pt x="1417313" y="557191"/>
                </a:lnTo>
                <a:lnTo>
                  <a:pt x="1420169" y="548952"/>
                </a:lnTo>
                <a:lnTo>
                  <a:pt x="1423025" y="540396"/>
                </a:lnTo>
                <a:lnTo>
                  <a:pt x="1426198" y="532157"/>
                </a:lnTo>
                <a:lnTo>
                  <a:pt x="1430322" y="523601"/>
                </a:lnTo>
                <a:lnTo>
                  <a:pt x="1434130" y="514728"/>
                </a:lnTo>
                <a:lnTo>
                  <a:pt x="1438572" y="505855"/>
                </a:lnTo>
                <a:lnTo>
                  <a:pt x="1443332" y="497299"/>
                </a:lnTo>
                <a:lnTo>
                  <a:pt x="1448408" y="488109"/>
                </a:lnTo>
                <a:lnTo>
                  <a:pt x="1453802" y="478919"/>
                </a:lnTo>
                <a:lnTo>
                  <a:pt x="1461100" y="467195"/>
                </a:lnTo>
                <a:lnTo>
                  <a:pt x="1469033" y="455787"/>
                </a:lnTo>
                <a:lnTo>
                  <a:pt x="1476648" y="444696"/>
                </a:lnTo>
                <a:lnTo>
                  <a:pt x="1484263" y="433921"/>
                </a:lnTo>
                <a:lnTo>
                  <a:pt x="1492195" y="423464"/>
                </a:lnTo>
                <a:lnTo>
                  <a:pt x="1500128" y="413641"/>
                </a:lnTo>
                <a:lnTo>
                  <a:pt x="1508060" y="403817"/>
                </a:lnTo>
                <a:lnTo>
                  <a:pt x="1516310" y="393994"/>
                </a:lnTo>
                <a:lnTo>
                  <a:pt x="1524877" y="384804"/>
                </a:lnTo>
                <a:lnTo>
                  <a:pt x="1533127" y="375614"/>
                </a:lnTo>
                <a:lnTo>
                  <a:pt x="1541376" y="367375"/>
                </a:lnTo>
                <a:lnTo>
                  <a:pt x="1549943" y="358819"/>
                </a:lnTo>
                <a:lnTo>
                  <a:pt x="1558828" y="350580"/>
                </a:lnTo>
                <a:lnTo>
                  <a:pt x="1567077" y="342975"/>
                </a:lnTo>
                <a:lnTo>
                  <a:pt x="1575962" y="335369"/>
                </a:lnTo>
                <a:lnTo>
                  <a:pt x="1584846" y="328081"/>
                </a:lnTo>
                <a:lnTo>
                  <a:pt x="1594047" y="321109"/>
                </a:lnTo>
                <a:lnTo>
                  <a:pt x="1602932" y="314455"/>
                </a:lnTo>
                <a:lnTo>
                  <a:pt x="1611816" y="308117"/>
                </a:lnTo>
                <a:lnTo>
                  <a:pt x="1621018" y="301779"/>
                </a:lnTo>
                <a:lnTo>
                  <a:pt x="1630219" y="296075"/>
                </a:lnTo>
                <a:lnTo>
                  <a:pt x="1639421" y="290054"/>
                </a:lnTo>
                <a:lnTo>
                  <a:pt x="1648622" y="284667"/>
                </a:lnTo>
                <a:lnTo>
                  <a:pt x="1657824" y="279280"/>
                </a:lnTo>
                <a:lnTo>
                  <a:pt x="1667343" y="274527"/>
                </a:lnTo>
                <a:lnTo>
                  <a:pt x="1676862" y="269457"/>
                </a:lnTo>
                <a:lnTo>
                  <a:pt x="1686381" y="265337"/>
                </a:lnTo>
                <a:lnTo>
                  <a:pt x="1695582" y="261218"/>
                </a:lnTo>
                <a:lnTo>
                  <a:pt x="1705101" y="256781"/>
                </a:lnTo>
                <a:lnTo>
                  <a:pt x="1714937" y="252979"/>
                </a:lnTo>
                <a:lnTo>
                  <a:pt x="1724456" y="249493"/>
                </a:lnTo>
                <a:lnTo>
                  <a:pt x="1734292" y="246007"/>
                </a:lnTo>
                <a:lnTo>
                  <a:pt x="1743494" y="242838"/>
                </a:lnTo>
                <a:lnTo>
                  <a:pt x="1753330" y="239986"/>
                </a:lnTo>
                <a:lnTo>
                  <a:pt x="1763166" y="237134"/>
                </a:lnTo>
                <a:lnTo>
                  <a:pt x="1773003" y="234599"/>
                </a:lnTo>
                <a:lnTo>
                  <a:pt x="1792675" y="230163"/>
                </a:lnTo>
                <a:lnTo>
                  <a:pt x="1812030" y="226360"/>
                </a:lnTo>
                <a:lnTo>
                  <a:pt x="1831702" y="222874"/>
                </a:lnTo>
                <a:lnTo>
                  <a:pt x="1851375" y="220656"/>
                </a:lnTo>
                <a:lnTo>
                  <a:pt x="1870730" y="219072"/>
                </a:lnTo>
                <a:lnTo>
                  <a:pt x="1890402" y="217804"/>
                </a:lnTo>
                <a:lnTo>
                  <a:pt x="1910075" y="217487"/>
                </a:lnTo>
                <a:close/>
                <a:moveTo>
                  <a:pt x="1112837" y="0"/>
                </a:moveTo>
                <a:lnTo>
                  <a:pt x="1116656" y="634"/>
                </a:lnTo>
                <a:lnTo>
                  <a:pt x="1128112" y="2854"/>
                </a:lnTo>
                <a:lnTo>
                  <a:pt x="1146570" y="6660"/>
                </a:lnTo>
                <a:lnTo>
                  <a:pt x="1157708" y="9197"/>
                </a:lnTo>
                <a:lnTo>
                  <a:pt x="1170119" y="12369"/>
                </a:lnTo>
                <a:lnTo>
                  <a:pt x="1183485" y="16175"/>
                </a:lnTo>
                <a:lnTo>
                  <a:pt x="1198124" y="20298"/>
                </a:lnTo>
                <a:lnTo>
                  <a:pt x="1213399" y="25372"/>
                </a:lnTo>
                <a:lnTo>
                  <a:pt x="1229629" y="30763"/>
                </a:lnTo>
                <a:lnTo>
                  <a:pt x="1246495" y="37106"/>
                </a:lnTo>
                <a:lnTo>
                  <a:pt x="1263998" y="43767"/>
                </a:lnTo>
                <a:lnTo>
                  <a:pt x="1281501" y="51378"/>
                </a:lnTo>
                <a:lnTo>
                  <a:pt x="1299640" y="59307"/>
                </a:lnTo>
                <a:lnTo>
                  <a:pt x="1317780" y="68504"/>
                </a:lnTo>
                <a:lnTo>
                  <a:pt x="1336237" y="78653"/>
                </a:lnTo>
                <a:lnTo>
                  <a:pt x="1345148" y="84045"/>
                </a:lnTo>
                <a:lnTo>
                  <a:pt x="1354058" y="89436"/>
                </a:lnTo>
                <a:lnTo>
                  <a:pt x="1363287" y="95462"/>
                </a:lnTo>
                <a:lnTo>
                  <a:pt x="1372198" y="101171"/>
                </a:lnTo>
                <a:lnTo>
                  <a:pt x="1381108" y="107514"/>
                </a:lnTo>
                <a:lnTo>
                  <a:pt x="1389701" y="113540"/>
                </a:lnTo>
                <a:lnTo>
                  <a:pt x="1398293" y="120517"/>
                </a:lnTo>
                <a:lnTo>
                  <a:pt x="1406886" y="127177"/>
                </a:lnTo>
                <a:lnTo>
                  <a:pt x="1415160" y="134471"/>
                </a:lnTo>
                <a:lnTo>
                  <a:pt x="1423116" y="141449"/>
                </a:lnTo>
                <a:lnTo>
                  <a:pt x="1431390" y="149377"/>
                </a:lnTo>
                <a:lnTo>
                  <a:pt x="1439346" y="157306"/>
                </a:lnTo>
                <a:lnTo>
                  <a:pt x="1446665" y="165552"/>
                </a:lnTo>
                <a:lnTo>
                  <a:pt x="1454303" y="173798"/>
                </a:lnTo>
                <a:lnTo>
                  <a:pt x="1461304" y="182361"/>
                </a:lnTo>
                <a:lnTo>
                  <a:pt x="1468305" y="191241"/>
                </a:lnTo>
                <a:lnTo>
                  <a:pt x="1474988" y="200756"/>
                </a:lnTo>
                <a:lnTo>
                  <a:pt x="1481034" y="209953"/>
                </a:lnTo>
                <a:lnTo>
                  <a:pt x="1487399" y="219785"/>
                </a:lnTo>
                <a:lnTo>
                  <a:pt x="1492809" y="229616"/>
                </a:lnTo>
                <a:lnTo>
                  <a:pt x="1498537" y="240082"/>
                </a:lnTo>
                <a:lnTo>
                  <a:pt x="1503311" y="250865"/>
                </a:lnTo>
                <a:lnTo>
                  <a:pt x="1508084" y="261648"/>
                </a:lnTo>
                <a:lnTo>
                  <a:pt x="1512540" y="273066"/>
                </a:lnTo>
                <a:lnTo>
                  <a:pt x="1516358" y="284483"/>
                </a:lnTo>
                <a:lnTo>
                  <a:pt x="1519859" y="296218"/>
                </a:lnTo>
                <a:lnTo>
                  <a:pt x="1523041" y="308269"/>
                </a:lnTo>
                <a:lnTo>
                  <a:pt x="1525587" y="320955"/>
                </a:lnTo>
                <a:lnTo>
                  <a:pt x="1512540" y="333641"/>
                </a:lnTo>
                <a:lnTo>
                  <a:pt x="1499492" y="346645"/>
                </a:lnTo>
                <a:lnTo>
                  <a:pt x="1486763" y="360599"/>
                </a:lnTo>
                <a:lnTo>
                  <a:pt x="1474351" y="374554"/>
                </a:lnTo>
                <a:lnTo>
                  <a:pt x="1462259" y="389777"/>
                </a:lnTo>
                <a:lnTo>
                  <a:pt x="1450484" y="405000"/>
                </a:lnTo>
                <a:lnTo>
                  <a:pt x="1439027" y="420540"/>
                </a:lnTo>
                <a:lnTo>
                  <a:pt x="1427889" y="437032"/>
                </a:lnTo>
                <a:lnTo>
                  <a:pt x="1426616" y="424346"/>
                </a:lnTo>
                <a:lnTo>
                  <a:pt x="1424389" y="411343"/>
                </a:lnTo>
                <a:lnTo>
                  <a:pt x="1422479" y="398340"/>
                </a:lnTo>
                <a:lnTo>
                  <a:pt x="1420252" y="385654"/>
                </a:lnTo>
                <a:lnTo>
                  <a:pt x="1417706" y="373285"/>
                </a:lnTo>
                <a:lnTo>
                  <a:pt x="1414842" y="360599"/>
                </a:lnTo>
                <a:lnTo>
                  <a:pt x="1411341" y="348230"/>
                </a:lnTo>
                <a:lnTo>
                  <a:pt x="1408159" y="335544"/>
                </a:lnTo>
                <a:lnTo>
                  <a:pt x="1402112" y="317467"/>
                </a:lnTo>
                <a:lnTo>
                  <a:pt x="1396065" y="299706"/>
                </a:lnTo>
                <a:lnTo>
                  <a:pt x="1388746" y="281946"/>
                </a:lnTo>
                <a:lnTo>
                  <a:pt x="1384927" y="273700"/>
                </a:lnTo>
                <a:lnTo>
                  <a:pt x="1381108" y="265137"/>
                </a:lnTo>
                <a:lnTo>
                  <a:pt x="1376653" y="256574"/>
                </a:lnTo>
                <a:lnTo>
                  <a:pt x="1372516" y="248328"/>
                </a:lnTo>
                <a:lnTo>
                  <a:pt x="1368061" y="240082"/>
                </a:lnTo>
                <a:lnTo>
                  <a:pt x="1363287" y="231836"/>
                </a:lnTo>
                <a:lnTo>
                  <a:pt x="1358514" y="223591"/>
                </a:lnTo>
                <a:lnTo>
                  <a:pt x="1353104" y="215979"/>
                </a:lnTo>
                <a:lnTo>
                  <a:pt x="1348012" y="208050"/>
                </a:lnTo>
                <a:lnTo>
                  <a:pt x="1342284" y="200121"/>
                </a:lnTo>
                <a:lnTo>
                  <a:pt x="1336874" y="192827"/>
                </a:lnTo>
                <a:lnTo>
                  <a:pt x="1330827" y="185215"/>
                </a:lnTo>
                <a:lnTo>
                  <a:pt x="1325099" y="178238"/>
                </a:lnTo>
                <a:lnTo>
                  <a:pt x="1319053" y="171261"/>
                </a:lnTo>
                <a:lnTo>
                  <a:pt x="1312688" y="164284"/>
                </a:lnTo>
                <a:lnTo>
                  <a:pt x="1306323" y="157623"/>
                </a:lnTo>
                <a:lnTo>
                  <a:pt x="1299640" y="150963"/>
                </a:lnTo>
                <a:lnTo>
                  <a:pt x="1292957" y="144620"/>
                </a:lnTo>
                <a:lnTo>
                  <a:pt x="1286274" y="138277"/>
                </a:lnTo>
                <a:lnTo>
                  <a:pt x="1278955" y="132251"/>
                </a:lnTo>
                <a:lnTo>
                  <a:pt x="1271636" y="126225"/>
                </a:lnTo>
                <a:lnTo>
                  <a:pt x="1264635" y="120834"/>
                </a:lnTo>
                <a:lnTo>
                  <a:pt x="1257315" y="115125"/>
                </a:lnTo>
                <a:lnTo>
                  <a:pt x="1249996" y="110051"/>
                </a:lnTo>
                <a:lnTo>
                  <a:pt x="1242040" y="104659"/>
                </a:lnTo>
                <a:lnTo>
                  <a:pt x="1234402" y="99902"/>
                </a:lnTo>
                <a:lnTo>
                  <a:pt x="1241403" y="105611"/>
                </a:lnTo>
                <a:lnTo>
                  <a:pt x="1248086" y="111637"/>
                </a:lnTo>
                <a:lnTo>
                  <a:pt x="1255088" y="117663"/>
                </a:lnTo>
                <a:lnTo>
                  <a:pt x="1262089" y="124006"/>
                </a:lnTo>
                <a:lnTo>
                  <a:pt x="1268135" y="130666"/>
                </a:lnTo>
                <a:lnTo>
                  <a:pt x="1274818" y="137009"/>
                </a:lnTo>
                <a:lnTo>
                  <a:pt x="1280546" y="143986"/>
                </a:lnTo>
                <a:lnTo>
                  <a:pt x="1286911" y="150646"/>
                </a:lnTo>
                <a:lnTo>
                  <a:pt x="1292321" y="157623"/>
                </a:lnTo>
                <a:lnTo>
                  <a:pt x="1298367" y="164601"/>
                </a:lnTo>
                <a:lnTo>
                  <a:pt x="1303459" y="171895"/>
                </a:lnTo>
                <a:lnTo>
                  <a:pt x="1308869" y="179190"/>
                </a:lnTo>
                <a:lnTo>
                  <a:pt x="1313961" y="186484"/>
                </a:lnTo>
                <a:lnTo>
                  <a:pt x="1318734" y="194095"/>
                </a:lnTo>
                <a:lnTo>
                  <a:pt x="1323508" y="202024"/>
                </a:lnTo>
                <a:lnTo>
                  <a:pt x="1327963" y="209636"/>
                </a:lnTo>
                <a:lnTo>
                  <a:pt x="1332418" y="217565"/>
                </a:lnTo>
                <a:lnTo>
                  <a:pt x="1336237" y="225493"/>
                </a:lnTo>
                <a:lnTo>
                  <a:pt x="1340056" y="233422"/>
                </a:lnTo>
                <a:lnTo>
                  <a:pt x="1344193" y="241668"/>
                </a:lnTo>
                <a:lnTo>
                  <a:pt x="1347376" y="249914"/>
                </a:lnTo>
                <a:lnTo>
                  <a:pt x="1350558" y="257843"/>
                </a:lnTo>
                <a:lnTo>
                  <a:pt x="1356923" y="274969"/>
                </a:lnTo>
                <a:lnTo>
                  <a:pt x="1362333" y="291778"/>
                </a:lnTo>
                <a:lnTo>
                  <a:pt x="1366788" y="308904"/>
                </a:lnTo>
                <a:lnTo>
                  <a:pt x="1370925" y="326030"/>
                </a:lnTo>
                <a:lnTo>
                  <a:pt x="1374107" y="343790"/>
                </a:lnTo>
                <a:lnTo>
                  <a:pt x="1376653" y="360916"/>
                </a:lnTo>
                <a:lnTo>
                  <a:pt x="1378562" y="378677"/>
                </a:lnTo>
                <a:lnTo>
                  <a:pt x="1380472" y="396120"/>
                </a:lnTo>
                <a:lnTo>
                  <a:pt x="1381108" y="413880"/>
                </a:lnTo>
                <a:lnTo>
                  <a:pt x="1381427" y="431641"/>
                </a:lnTo>
                <a:lnTo>
                  <a:pt x="1381108" y="449401"/>
                </a:lnTo>
                <a:lnTo>
                  <a:pt x="1380472" y="466844"/>
                </a:lnTo>
                <a:lnTo>
                  <a:pt x="1378881" y="484605"/>
                </a:lnTo>
                <a:lnTo>
                  <a:pt x="1377290" y="502048"/>
                </a:lnTo>
                <a:lnTo>
                  <a:pt x="1375380" y="519491"/>
                </a:lnTo>
                <a:lnTo>
                  <a:pt x="1372516" y="536934"/>
                </a:lnTo>
                <a:lnTo>
                  <a:pt x="1369652" y="554378"/>
                </a:lnTo>
                <a:lnTo>
                  <a:pt x="1367106" y="564843"/>
                </a:lnTo>
                <a:lnTo>
                  <a:pt x="1364878" y="574675"/>
                </a:lnTo>
                <a:lnTo>
                  <a:pt x="1334646" y="547717"/>
                </a:lnTo>
                <a:lnTo>
                  <a:pt x="1168210" y="399609"/>
                </a:lnTo>
                <a:lnTo>
                  <a:pt x="1166618" y="387557"/>
                </a:lnTo>
                <a:lnTo>
                  <a:pt x="1166300" y="375188"/>
                </a:lnTo>
                <a:lnTo>
                  <a:pt x="1166618" y="369479"/>
                </a:lnTo>
                <a:lnTo>
                  <a:pt x="1166937" y="363136"/>
                </a:lnTo>
                <a:lnTo>
                  <a:pt x="1167573" y="357110"/>
                </a:lnTo>
                <a:lnTo>
                  <a:pt x="1168528" y="350767"/>
                </a:lnTo>
                <a:lnTo>
                  <a:pt x="1171074" y="330153"/>
                </a:lnTo>
                <a:lnTo>
                  <a:pt x="1173620" y="308269"/>
                </a:lnTo>
                <a:lnTo>
                  <a:pt x="1175847" y="285435"/>
                </a:lnTo>
                <a:lnTo>
                  <a:pt x="1177438" y="262283"/>
                </a:lnTo>
                <a:lnTo>
                  <a:pt x="1178393" y="238814"/>
                </a:lnTo>
                <a:lnTo>
                  <a:pt x="1178711" y="227079"/>
                </a:lnTo>
                <a:lnTo>
                  <a:pt x="1178711" y="215027"/>
                </a:lnTo>
                <a:lnTo>
                  <a:pt x="1178393" y="203293"/>
                </a:lnTo>
                <a:lnTo>
                  <a:pt x="1178075" y="191241"/>
                </a:lnTo>
                <a:lnTo>
                  <a:pt x="1177438" y="179507"/>
                </a:lnTo>
                <a:lnTo>
                  <a:pt x="1176484" y="167772"/>
                </a:lnTo>
                <a:lnTo>
                  <a:pt x="1175211" y="155720"/>
                </a:lnTo>
                <a:lnTo>
                  <a:pt x="1173938" y="144303"/>
                </a:lnTo>
                <a:lnTo>
                  <a:pt x="1172028" y="132568"/>
                </a:lnTo>
                <a:lnTo>
                  <a:pt x="1169801" y="121151"/>
                </a:lnTo>
                <a:lnTo>
                  <a:pt x="1167573" y="109734"/>
                </a:lnTo>
                <a:lnTo>
                  <a:pt x="1164391" y="98633"/>
                </a:lnTo>
                <a:lnTo>
                  <a:pt x="1161208" y="87533"/>
                </a:lnTo>
                <a:lnTo>
                  <a:pt x="1157708" y="76750"/>
                </a:lnTo>
                <a:lnTo>
                  <a:pt x="1153571" y="66284"/>
                </a:lnTo>
                <a:lnTo>
                  <a:pt x="1149115" y="55818"/>
                </a:lnTo>
                <a:lnTo>
                  <a:pt x="1144342" y="45670"/>
                </a:lnTo>
                <a:lnTo>
                  <a:pt x="1138932" y="35838"/>
                </a:lnTo>
                <a:lnTo>
                  <a:pt x="1133204" y="26641"/>
                </a:lnTo>
                <a:lnTo>
                  <a:pt x="1126839" y="17443"/>
                </a:lnTo>
                <a:lnTo>
                  <a:pt x="1119838" y="8563"/>
                </a:lnTo>
                <a:lnTo>
                  <a:pt x="1112837" y="0"/>
                </a:lnTo>
                <a:close/>
              </a:path>
            </a:pathLst>
          </a:custGeom>
          <a:solidFill>
            <a:srgbClr val="FFFFFF"/>
          </a:solidFill>
          <a:ln>
            <a:noFill/>
          </a:ln>
        </p:spPr>
        <p:txBody>
          <a:bodyPr anchor="ctr">
            <a:scene3d>
              <a:camera prst="orthographicFront"/>
              <a:lightRig rig="threePt" dir="t"/>
            </a:scene3d>
            <a:sp3d contourW="12700">
              <a:contourClr>
                <a:srgbClr val="FFFFFF"/>
              </a:contourClr>
            </a:sp3d>
          </a:bodyP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0" cap="none" spc="0" normalizeH="0" baseline="0" noProof="0">
              <a:ln>
                <a:noFill/>
              </a:ln>
              <a:solidFill>
                <a:srgbClr val="482E2C"/>
              </a:solidFill>
              <a:effectLst/>
              <a:uLnTx/>
              <a:uFillTx/>
              <a:latin typeface="+mn-lt"/>
              <a:ea typeface="+mn-ea"/>
              <a:cs typeface="+mn-cs"/>
            </a:endParaRPr>
          </a:p>
        </p:txBody>
      </p:sp>
      <p:sp>
        <p:nvSpPr>
          <p:cNvPr id="40" name="MH_Other_10"/>
          <p:cNvSpPr/>
          <p:nvPr/>
        </p:nvSpPr>
        <p:spPr bwMode="auto">
          <a:xfrm>
            <a:off x="3941445" y="2373630"/>
            <a:ext cx="384175" cy="523875"/>
          </a:xfrm>
          <a:custGeom>
            <a:avLst/>
            <a:gdLst>
              <a:gd name="T0" fmla="*/ 821150 w 1122363"/>
              <a:gd name="T1" fmla="*/ 1319439 h 1531938"/>
              <a:gd name="T2" fmla="*/ 818610 w 1122363"/>
              <a:gd name="T3" fmla="*/ 1374324 h 1531938"/>
              <a:gd name="T4" fmla="*/ 763001 w 1122363"/>
              <a:gd name="T5" fmla="*/ 1407818 h 1531938"/>
              <a:gd name="T6" fmla="*/ 617712 w 1122363"/>
              <a:gd name="T7" fmla="*/ 1069756 h 1531938"/>
              <a:gd name="T8" fmla="*/ 595045 w 1122363"/>
              <a:gd name="T9" fmla="*/ 1020228 h 1531938"/>
              <a:gd name="T10" fmla="*/ 616862 w 1122363"/>
              <a:gd name="T11" fmla="*/ 985788 h 1531938"/>
              <a:gd name="T12" fmla="*/ 638822 w 1122363"/>
              <a:gd name="T13" fmla="*/ 861065 h 1531938"/>
              <a:gd name="T14" fmla="*/ 533011 w 1122363"/>
              <a:gd name="T15" fmla="*/ 900272 h 1531938"/>
              <a:gd name="T16" fmla="*/ 472344 w 1122363"/>
              <a:gd name="T17" fmla="*/ 959225 h 1531938"/>
              <a:gd name="T18" fmla="*/ 447514 w 1122363"/>
              <a:gd name="T19" fmla="*/ 1068950 h 1531938"/>
              <a:gd name="T20" fmla="*/ 483631 w 1122363"/>
              <a:gd name="T21" fmla="*/ 1155544 h 1531938"/>
              <a:gd name="T22" fmla="*/ 563202 w 1122363"/>
              <a:gd name="T23" fmla="*/ 1213369 h 1531938"/>
              <a:gd name="T24" fmla="*/ 641644 w 1122363"/>
              <a:gd name="T25" fmla="*/ 1407149 h 1531938"/>
              <a:gd name="T26" fmla="*/ 522288 w 1122363"/>
              <a:gd name="T27" fmla="*/ 1360326 h 1531938"/>
              <a:gd name="T28" fmla="*/ 562920 w 1122363"/>
              <a:gd name="T29" fmla="*/ 1503052 h 1531938"/>
              <a:gd name="T30" fmla="*/ 767489 w 1122363"/>
              <a:gd name="T31" fmla="*/ 1526182 h 1531938"/>
              <a:gd name="T32" fmla="*/ 873019 w 1122363"/>
              <a:gd name="T33" fmla="*/ 1493462 h 1531938"/>
              <a:gd name="T34" fmla="*/ 940739 w 1122363"/>
              <a:gd name="T35" fmla="*/ 1437049 h 1531938"/>
              <a:gd name="T36" fmla="*/ 975445 w 1122363"/>
              <a:gd name="T37" fmla="*/ 1352710 h 1531938"/>
              <a:gd name="T38" fmla="*/ 957387 w 1122363"/>
              <a:gd name="T39" fmla="*/ 1244960 h 1531938"/>
              <a:gd name="T40" fmla="*/ 862579 w 1122363"/>
              <a:gd name="T41" fmla="*/ 1159211 h 1531938"/>
              <a:gd name="T42" fmla="*/ 777366 w 1122363"/>
              <a:gd name="T43" fmla="*/ 984893 h 1531938"/>
              <a:gd name="T44" fmla="*/ 941021 w 1122363"/>
              <a:gd name="T45" fmla="*/ 1068103 h 1531938"/>
              <a:gd name="T46" fmla="*/ 812918 w 1122363"/>
              <a:gd name="T47" fmla="*/ 868963 h 1531938"/>
              <a:gd name="T48" fmla="*/ 768618 w 1122363"/>
              <a:gd name="T49" fmla="*/ 464758 h 1531938"/>
              <a:gd name="T50" fmla="*/ 956258 w 1122363"/>
              <a:gd name="T51" fmla="*/ 515531 h 1531938"/>
              <a:gd name="T52" fmla="*/ 1106652 w 1122363"/>
              <a:gd name="T53" fmla="*/ 632589 h 1531938"/>
              <a:gd name="T54" fmla="*/ 1227702 w 1122363"/>
              <a:gd name="T55" fmla="*/ 820164 h 1531938"/>
              <a:gd name="T56" fmla="*/ 1327023 w 1122363"/>
              <a:gd name="T57" fmla="*/ 1081925 h 1531938"/>
              <a:gd name="T58" fmla="*/ 1396717 w 1122363"/>
              <a:gd name="T59" fmla="*/ 1393892 h 1531938"/>
              <a:gd name="T60" fmla="*/ 1355239 w 1122363"/>
              <a:gd name="T61" fmla="*/ 1597827 h 1531938"/>
              <a:gd name="T62" fmla="*/ 1228829 w 1122363"/>
              <a:gd name="T63" fmla="*/ 1750144 h 1531938"/>
              <a:gd name="T64" fmla="*/ 1040908 w 1122363"/>
              <a:gd name="T65" fmla="*/ 1850561 h 1531938"/>
              <a:gd name="T66" fmla="*/ 813764 w 1122363"/>
              <a:gd name="T67" fmla="*/ 1899358 h 1531938"/>
              <a:gd name="T68" fmla="*/ 571385 w 1122363"/>
              <a:gd name="T69" fmla="*/ 1896538 h 1531938"/>
              <a:gd name="T70" fmla="*/ 341985 w 1122363"/>
              <a:gd name="T71" fmla="*/ 1837867 h 1531938"/>
              <a:gd name="T72" fmla="*/ 152933 w 1122363"/>
              <a:gd name="T73" fmla="*/ 1725604 h 1531938"/>
              <a:gd name="T74" fmla="*/ 31320 w 1122363"/>
              <a:gd name="T75" fmla="*/ 1563133 h 1531938"/>
              <a:gd name="T76" fmla="*/ 3668 w 1122363"/>
              <a:gd name="T77" fmla="*/ 1352710 h 1531938"/>
              <a:gd name="T78" fmla="*/ 126691 w 1122363"/>
              <a:gd name="T79" fmla="*/ 958096 h 1531938"/>
              <a:gd name="T80" fmla="*/ 230811 w 1122363"/>
              <a:gd name="T81" fmla="*/ 743160 h 1531938"/>
              <a:gd name="T82" fmla="*/ 362301 w 1122363"/>
              <a:gd name="T83" fmla="*/ 582099 h 1531938"/>
              <a:gd name="T84" fmla="*/ 534421 w 1122363"/>
              <a:gd name="T85" fmla="*/ 485632 h 1531938"/>
              <a:gd name="T86" fmla="*/ 596426 w 1122363"/>
              <a:gd name="T87" fmla="*/ 1978 h 1531938"/>
              <a:gd name="T88" fmla="*/ 686940 w 1122363"/>
              <a:gd name="T89" fmla="*/ 37299 h 1531938"/>
              <a:gd name="T90" fmla="*/ 778299 w 1122363"/>
              <a:gd name="T91" fmla="*/ 32213 h 1531938"/>
              <a:gd name="T92" fmla="*/ 882912 w 1122363"/>
              <a:gd name="T93" fmla="*/ 282 h 1531938"/>
              <a:gd name="T94" fmla="*/ 944383 w 1122363"/>
              <a:gd name="T95" fmla="*/ 34192 h 1531938"/>
              <a:gd name="T96" fmla="*/ 991755 w 1122363"/>
              <a:gd name="T97" fmla="*/ 157394 h 1531938"/>
              <a:gd name="T98" fmla="*/ 1048714 w 1122363"/>
              <a:gd name="T99" fmla="*/ 165023 h 1531938"/>
              <a:gd name="T100" fmla="*/ 1092702 w 1122363"/>
              <a:gd name="T101" fmla="*/ 159655 h 1531938"/>
              <a:gd name="T102" fmla="*/ 1063377 w 1122363"/>
              <a:gd name="T103" fmla="*/ 261663 h 1531938"/>
              <a:gd name="T104" fmla="*/ 978784 w 1122363"/>
              <a:gd name="T105" fmla="*/ 348130 h 1531938"/>
              <a:gd name="T106" fmla="*/ 836387 w 1122363"/>
              <a:gd name="T107" fmla="*/ 422166 h 1531938"/>
              <a:gd name="T108" fmla="*/ 657614 w 1122363"/>
              <a:gd name="T109" fmla="*/ 404646 h 1531938"/>
              <a:gd name="T110" fmla="*/ 554694 w 1122363"/>
              <a:gd name="T111" fmla="*/ 419340 h 1531938"/>
              <a:gd name="T112" fmla="*/ 313322 w 1122363"/>
              <a:gd name="T113" fmla="*/ 219560 h 1531938"/>
              <a:gd name="T114" fmla="*/ 410321 w 1122363"/>
              <a:gd name="T115" fmla="*/ 170392 h 1531938"/>
              <a:gd name="T116" fmla="*/ 485327 w 1122363"/>
              <a:gd name="T117" fmla="*/ 159089 h 1531938"/>
              <a:gd name="T118" fmla="*/ 519164 w 1122363"/>
              <a:gd name="T119" fmla="*/ 54537 h 153193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1122363" h="1531938">
                <a:moveTo>
                  <a:pt x="600075" y="1019175"/>
                </a:moveTo>
                <a:lnTo>
                  <a:pt x="608240" y="1022344"/>
                </a:lnTo>
                <a:lnTo>
                  <a:pt x="615950" y="1025965"/>
                </a:lnTo>
                <a:lnTo>
                  <a:pt x="622981" y="1029134"/>
                </a:lnTo>
                <a:lnTo>
                  <a:pt x="629331" y="1032303"/>
                </a:lnTo>
                <a:lnTo>
                  <a:pt x="635227" y="1035925"/>
                </a:lnTo>
                <a:lnTo>
                  <a:pt x="640443" y="1039093"/>
                </a:lnTo>
                <a:lnTo>
                  <a:pt x="644979" y="1042488"/>
                </a:lnTo>
                <a:lnTo>
                  <a:pt x="649061" y="1045884"/>
                </a:lnTo>
                <a:lnTo>
                  <a:pt x="652236" y="1049505"/>
                </a:lnTo>
                <a:lnTo>
                  <a:pt x="655411" y="1053127"/>
                </a:lnTo>
                <a:lnTo>
                  <a:pt x="657906" y="1056974"/>
                </a:lnTo>
                <a:lnTo>
                  <a:pt x="659720" y="1061049"/>
                </a:lnTo>
                <a:lnTo>
                  <a:pt x="661534" y="1065576"/>
                </a:lnTo>
                <a:lnTo>
                  <a:pt x="662668" y="1070329"/>
                </a:lnTo>
                <a:lnTo>
                  <a:pt x="663348" y="1074856"/>
                </a:lnTo>
                <a:lnTo>
                  <a:pt x="663575" y="1080062"/>
                </a:lnTo>
                <a:lnTo>
                  <a:pt x="663575" y="1083230"/>
                </a:lnTo>
                <a:lnTo>
                  <a:pt x="663348" y="1086626"/>
                </a:lnTo>
                <a:lnTo>
                  <a:pt x="662895" y="1089568"/>
                </a:lnTo>
                <a:lnTo>
                  <a:pt x="662441" y="1092510"/>
                </a:lnTo>
                <a:lnTo>
                  <a:pt x="661761" y="1095227"/>
                </a:lnTo>
                <a:lnTo>
                  <a:pt x="660854" y="1097716"/>
                </a:lnTo>
                <a:lnTo>
                  <a:pt x="659947" y="1100432"/>
                </a:lnTo>
                <a:lnTo>
                  <a:pt x="659040" y="1102922"/>
                </a:lnTo>
                <a:lnTo>
                  <a:pt x="657679" y="1105186"/>
                </a:lnTo>
                <a:lnTo>
                  <a:pt x="656545" y="1107449"/>
                </a:lnTo>
                <a:lnTo>
                  <a:pt x="654957" y="1109486"/>
                </a:lnTo>
                <a:lnTo>
                  <a:pt x="653143" y="1111523"/>
                </a:lnTo>
                <a:lnTo>
                  <a:pt x="651556" y="1113334"/>
                </a:lnTo>
                <a:lnTo>
                  <a:pt x="649515" y="1115145"/>
                </a:lnTo>
                <a:lnTo>
                  <a:pt x="647473" y="1116729"/>
                </a:lnTo>
                <a:lnTo>
                  <a:pt x="645206" y="1118087"/>
                </a:lnTo>
                <a:lnTo>
                  <a:pt x="640670" y="1120803"/>
                </a:lnTo>
                <a:lnTo>
                  <a:pt x="635681" y="1123520"/>
                </a:lnTo>
                <a:lnTo>
                  <a:pt x="630238" y="1126009"/>
                </a:lnTo>
                <a:lnTo>
                  <a:pt x="625022" y="1128046"/>
                </a:lnTo>
                <a:lnTo>
                  <a:pt x="619125" y="1130310"/>
                </a:lnTo>
                <a:lnTo>
                  <a:pt x="613002" y="1132121"/>
                </a:lnTo>
                <a:lnTo>
                  <a:pt x="606652" y="1133705"/>
                </a:lnTo>
                <a:lnTo>
                  <a:pt x="600075" y="1135063"/>
                </a:lnTo>
                <a:lnTo>
                  <a:pt x="600075" y="1019175"/>
                </a:lnTo>
                <a:close/>
                <a:moveTo>
                  <a:pt x="538162" y="779462"/>
                </a:moveTo>
                <a:lnTo>
                  <a:pt x="538162" y="877887"/>
                </a:lnTo>
                <a:lnTo>
                  <a:pt x="529967" y="875827"/>
                </a:lnTo>
                <a:lnTo>
                  <a:pt x="522227" y="873538"/>
                </a:lnTo>
                <a:lnTo>
                  <a:pt x="515398" y="870791"/>
                </a:lnTo>
                <a:lnTo>
                  <a:pt x="509024" y="868273"/>
                </a:lnTo>
                <a:lnTo>
                  <a:pt x="503333" y="865298"/>
                </a:lnTo>
                <a:lnTo>
                  <a:pt x="500829" y="863467"/>
                </a:lnTo>
                <a:lnTo>
                  <a:pt x="498553" y="861864"/>
                </a:lnTo>
                <a:lnTo>
                  <a:pt x="496276" y="860262"/>
                </a:lnTo>
                <a:lnTo>
                  <a:pt x="494227" y="858431"/>
                </a:lnTo>
                <a:lnTo>
                  <a:pt x="492406" y="856600"/>
                </a:lnTo>
                <a:lnTo>
                  <a:pt x="490813" y="854540"/>
                </a:lnTo>
                <a:lnTo>
                  <a:pt x="487626" y="850877"/>
                </a:lnTo>
                <a:lnTo>
                  <a:pt x="485122" y="846986"/>
                </a:lnTo>
                <a:lnTo>
                  <a:pt x="482618" y="843324"/>
                </a:lnTo>
                <a:lnTo>
                  <a:pt x="481024" y="839662"/>
                </a:lnTo>
                <a:lnTo>
                  <a:pt x="479658" y="835999"/>
                </a:lnTo>
                <a:lnTo>
                  <a:pt x="478520" y="832337"/>
                </a:lnTo>
                <a:lnTo>
                  <a:pt x="478065" y="828903"/>
                </a:lnTo>
                <a:lnTo>
                  <a:pt x="477837" y="825241"/>
                </a:lnTo>
                <a:lnTo>
                  <a:pt x="477837" y="822952"/>
                </a:lnTo>
                <a:lnTo>
                  <a:pt x="478065" y="820434"/>
                </a:lnTo>
                <a:lnTo>
                  <a:pt x="478520" y="817916"/>
                </a:lnTo>
                <a:lnTo>
                  <a:pt x="478975" y="815627"/>
                </a:lnTo>
                <a:lnTo>
                  <a:pt x="479431" y="813339"/>
                </a:lnTo>
                <a:lnTo>
                  <a:pt x="480341" y="810821"/>
                </a:lnTo>
                <a:lnTo>
                  <a:pt x="481252" y="808761"/>
                </a:lnTo>
                <a:lnTo>
                  <a:pt x="482162" y="806701"/>
                </a:lnTo>
                <a:lnTo>
                  <a:pt x="483528" y="804869"/>
                </a:lnTo>
                <a:lnTo>
                  <a:pt x="484894" y="802809"/>
                </a:lnTo>
                <a:lnTo>
                  <a:pt x="486260" y="800978"/>
                </a:lnTo>
                <a:lnTo>
                  <a:pt x="487853" y="799147"/>
                </a:lnTo>
                <a:lnTo>
                  <a:pt x="489447" y="797545"/>
                </a:lnTo>
                <a:lnTo>
                  <a:pt x="491496" y="795714"/>
                </a:lnTo>
                <a:lnTo>
                  <a:pt x="495593" y="792738"/>
                </a:lnTo>
                <a:lnTo>
                  <a:pt x="500146" y="789991"/>
                </a:lnTo>
                <a:lnTo>
                  <a:pt x="504699" y="787244"/>
                </a:lnTo>
                <a:lnTo>
                  <a:pt x="509935" y="785184"/>
                </a:lnTo>
                <a:lnTo>
                  <a:pt x="515170" y="783582"/>
                </a:lnTo>
                <a:lnTo>
                  <a:pt x="520634" y="781980"/>
                </a:lnTo>
                <a:lnTo>
                  <a:pt x="526097" y="780835"/>
                </a:lnTo>
                <a:lnTo>
                  <a:pt x="532016" y="779920"/>
                </a:lnTo>
                <a:lnTo>
                  <a:pt x="538162" y="779462"/>
                </a:lnTo>
                <a:close/>
                <a:moveTo>
                  <a:pt x="538626" y="654332"/>
                </a:moveTo>
                <a:lnTo>
                  <a:pt x="538626" y="688810"/>
                </a:lnTo>
                <a:lnTo>
                  <a:pt x="530011" y="689945"/>
                </a:lnTo>
                <a:lnTo>
                  <a:pt x="521624" y="691079"/>
                </a:lnTo>
                <a:lnTo>
                  <a:pt x="513236" y="692440"/>
                </a:lnTo>
                <a:lnTo>
                  <a:pt x="505302" y="694028"/>
                </a:lnTo>
                <a:lnTo>
                  <a:pt x="497594" y="695842"/>
                </a:lnTo>
                <a:lnTo>
                  <a:pt x="490113" y="697657"/>
                </a:lnTo>
                <a:lnTo>
                  <a:pt x="482859" y="699471"/>
                </a:lnTo>
                <a:lnTo>
                  <a:pt x="475831" y="701740"/>
                </a:lnTo>
                <a:lnTo>
                  <a:pt x="469257" y="704008"/>
                </a:lnTo>
                <a:lnTo>
                  <a:pt x="462683" y="706276"/>
                </a:lnTo>
                <a:lnTo>
                  <a:pt x="456336" y="708998"/>
                </a:lnTo>
                <a:lnTo>
                  <a:pt x="450215" y="711720"/>
                </a:lnTo>
                <a:lnTo>
                  <a:pt x="444321" y="714442"/>
                </a:lnTo>
                <a:lnTo>
                  <a:pt x="438654" y="717618"/>
                </a:lnTo>
                <a:lnTo>
                  <a:pt x="433440" y="720567"/>
                </a:lnTo>
                <a:lnTo>
                  <a:pt x="428226" y="723969"/>
                </a:lnTo>
                <a:lnTo>
                  <a:pt x="423238" y="727372"/>
                </a:lnTo>
                <a:lnTo>
                  <a:pt x="418478" y="731001"/>
                </a:lnTo>
                <a:lnTo>
                  <a:pt x="413944" y="734403"/>
                </a:lnTo>
                <a:lnTo>
                  <a:pt x="409410" y="738033"/>
                </a:lnTo>
                <a:lnTo>
                  <a:pt x="405556" y="741435"/>
                </a:lnTo>
                <a:lnTo>
                  <a:pt x="401476" y="744837"/>
                </a:lnTo>
                <a:lnTo>
                  <a:pt x="397849" y="748694"/>
                </a:lnTo>
                <a:lnTo>
                  <a:pt x="394221" y="752323"/>
                </a:lnTo>
                <a:lnTo>
                  <a:pt x="391048" y="755952"/>
                </a:lnTo>
                <a:lnTo>
                  <a:pt x="387874" y="760035"/>
                </a:lnTo>
                <a:lnTo>
                  <a:pt x="384927" y="763664"/>
                </a:lnTo>
                <a:lnTo>
                  <a:pt x="382207" y="767520"/>
                </a:lnTo>
                <a:lnTo>
                  <a:pt x="379486" y="771377"/>
                </a:lnTo>
                <a:lnTo>
                  <a:pt x="377219" y="775460"/>
                </a:lnTo>
                <a:lnTo>
                  <a:pt x="375179" y="779316"/>
                </a:lnTo>
                <a:lnTo>
                  <a:pt x="373366" y="783399"/>
                </a:lnTo>
                <a:lnTo>
                  <a:pt x="369738" y="791338"/>
                </a:lnTo>
                <a:lnTo>
                  <a:pt x="367018" y="799277"/>
                </a:lnTo>
                <a:lnTo>
                  <a:pt x="364298" y="806989"/>
                </a:lnTo>
                <a:lnTo>
                  <a:pt x="362258" y="814701"/>
                </a:lnTo>
                <a:lnTo>
                  <a:pt x="360671" y="822187"/>
                </a:lnTo>
                <a:lnTo>
                  <a:pt x="359537" y="829672"/>
                </a:lnTo>
                <a:lnTo>
                  <a:pt x="358857" y="836931"/>
                </a:lnTo>
                <a:lnTo>
                  <a:pt x="358630" y="844189"/>
                </a:lnTo>
                <a:lnTo>
                  <a:pt x="358857" y="851901"/>
                </a:lnTo>
                <a:lnTo>
                  <a:pt x="359537" y="859614"/>
                </a:lnTo>
                <a:lnTo>
                  <a:pt x="360444" y="867326"/>
                </a:lnTo>
                <a:lnTo>
                  <a:pt x="362031" y="874811"/>
                </a:lnTo>
                <a:lnTo>
                  <a:pt x="363844" y="882297"/>
                </a:lnTo>
                <a:lnTo>
                  <a:pt x="366111" y="889782"/>
                </a:lnTo>
                <a:lnTo>
                  <a:pt x="368832" y="897267"/>
                </a:lnTo>
                <a:lnTo>
                  <a:pt x="371779" y="904526"/>
                </a:lnTo>
                <a:lnTo>
                  <a:pt x="373592" y="907928"/>
                </a:lnTo>
                <a:lnTo>
                  <a:pt x="375633" y="911558"/>
                </a:lnTo>
                <a:lnTo>
                  <a:pt x="377673" y="915187"/>
                </a:lnTo>
                <a:lnTo>
                  <a:pt x="379940" y="918816"/>
                </a:lnTo>
                <a:lnTo>
                  <a:pt x="382660" y="922219"/>
                </a:lnTo>
                <a:lnTo>
                  <a:pt x="385380" y="925848"/>
                </a:lnTo>
                <a:lnTo>
                  <a:pt x="388554" y="929250"/>
                </a:lnTo>
                <a:lnTo>
                  <a:pt x="391501" y="932880"/>
                </a:lnTo>
                <a:lnTo>
                  <a:pt x="395128" y="936282"/>
                </a:lnTo>
                <a:lnTo>
                  <a:pt x="398529" y="939685"/>
                </a:lnTo>
                <a:lnTo>
                  <a:pt x="402609" y="943087"/>
                </a:lnTo>
                <a:lnTo>
                  <a:pt x="406463" y="946489"/>
                </a:lnTo>
                <a:lnTo>
                  <a:pt x="410770" y="949892"/>
                </a:lnTo>
                <a:lnTo>
                  <a:pt x="415077" y="953294"/>
                </a:lnTo>
                <a:lnTo>
                  <a:pt x="424372" y="959646"/>
                </a:lnTo>
                <a:lnTo>
                  <a:pt x="429586" y="963048"/>
                </a:lnTo>
                <a:lnTo>
                  <a:pt x="434800" y="966224"/>
                </a:lnTo>
                <a:lnTo>
                  <a:pt x="440467" y="969626"/>
                </a:lnTo>
                <a:lnTo>
                  <a:pt x="446361" y="972575"/>
                </a:lnTo>
                <a:lnTo>
                  <a:pt x="452482" y="975751"/>
                </a:lnTo>
                <a:lnTo>
                  <a:pt x="459056" y="978473"/>
                </a:lnTo>
                <a:lnTo>
                  <a:pt x="465630" y="981421"/>
                </a:lnTo>
                <a:lnTo>
                  <a:pt x="472658" y="984370"/>
                </a:lnTo>
                <a:lnTo>
                  <a:pt x="479912" y="987092"/>
                </a:lnTo>
                <a:lnTo>
                  <a:pt x="487619" y="989814"/>
                </a:lnTo>
                <a:lnTo>
                  <a:pt x="495327" y="992309"/>
                </a:lnTo>
                <a:lnTo>
                  <a:pt x="503488" y="994804"/>
                </a:lnTo>
                <a:lnTo>
                  <a:pt x="520490" y="1000021"/>
                </a:lnTo>
                <a:lnTo>
                  <a:pt x="538626" y="1004785"/>
                </a:lnTo>
                <a:lnTo>
                  <a:pt x="538626" y="1135439"/>
                </a:lnTo>
                <a:lnTo>
                  <a:pt x="530918" y="1134305"/>
                </a:lnTo>
                <a:lnTo>
                  <a:pt x="523210" y="1133171"/>
                </a:lnTo>
                <a:lnTo>
                  <a:pt x="515503" y="1131583"/>
                </a:lnTo>
                <a:lnTo>
                  <a:pt x="507795" y="1129768"/>
                </a:lnTo>
                <a:lnTo>
                  <a:pt x="500088" y="1127727"/>
                </a:lnTo>
                <a:lnTo>
                  <a:pt x="492607" y="1125685"/>
                </a:lnTo>
                <a:lnTo>
                  <a:pt x="485126" y="1123417"/>
                </a:lnTo>
                <a:lnTo>
                  <a:pt x="477645" y="1120695"/>
                </a:lnTo>
                <a:lnTo>
                  <a:pt x="470164" y="1117973"/>
                </a:lnTo>
                <a:lnTo>
                  <a:pt x="462683" y="1115024"/>
                </a:lnTo>
                <a:lnTo>
                  <a:pt x="455429" y="1111849"/>
                </a:lnTo>
                <a:lnTo>
                  <a:pt x="448175" y="1108673"/>
                </a:lnTo>
                <a:lnTo>
                  <a:pt x="440920" y="1105044"/>
                </a:lnTo>
                <a:lnTo>
                  <a:pt x="433893" y="1101641"/>
                </a:lnTo>
                <a:lnTo>
                  <a:pt x="426639" y="1097785"/>
                </a:lnTo>
                <a:lnTo>
                  <a:pt x="419611" y="1093929"/>
                </a:lnTo>
                <a:lnTo>
                  <a:pt x="405783" y="1085310"/>
                </a:lnTo>
                <a:lnTo>
                  <a:pt x="392181" y="1076690"/>
                </a:lnTo>
                <a:lnTo>
                  <a:pt x="379033" y="1067617"/>
                </a:lnTo>
                <a:lnTo>
                  <a:pt x="366338" y="1058317"/>
                </a:lnTo>
                <a:lnTo>
                  <a:pt x="366338" y="1169917"/>
                </a:lnTo>
                <a:lnTo>
                  <a:pt x="376313" y="1175588"/>
                </a:lnTo>
                <a:lnTo>
                  <a:pt x="386287" y="1181032"/>
                </a:lnTo>
                <a:lnTo>
                  <a:pt x="396715" y="1186249"/>
                </a:lnTo>
                <a:lnTo>
                  <a:pt x="407370" y="1191466"/>
                </a:lnTo>
                <a:lnTo>
                  <a:pt x="418251" y="1196003"/>
                </a:lnTo>
                <a:lnTo>
                  <a:pt x="429359" y="1200539"/>
                </a:lnTo>
                <a:lnTo>
                  <a:pt x="440694" y="1204849"/>
                </a:lnTo>
                <a:lnTo>
                  <a:pt x="452255" y="1208705"/>
                </a:lnTo>
                <a:lnTo>
                  <a:pt x="464043" y="1212561"/>
                </a:lnTo>
                <a:lnTo>
                  <a:pt x="475151" y="1215964"/>
                </a:lnTo>
                <a:lnTo>
                  <a:pt x="486486" y="1218686"/>
                </a:lnTo>
                <a:lnTo>
                  <a:pt x="497367" y="1221634"/>
                </a:lnTo>
                <a:lnTo>
                  <a:pt x="508022" y="1223903"/>
                </a:lnTo>
                <a:lnTo>
                  <a:pt x="518450" y="1225944"/>
                </a:lnTo>
                <a:lnTo>
                  <a:pt x="528878" y="1227759"/>
                </a:lnTo>
                <a:lnTo>
                  <a:pt x="538626" y="1229120"/>
                </a:lnTo>
                <a:lnTo>
                  <a:pt x="538626" y="1297396"/>
                </a:lnTo>
                <a:lnTo>
                  <a:pt x="600740" y="1297396"/>
                </a:lnTo>
                <a:lnTo>
                  <a:pt x="600740" y="1229120"/>
                </a:lnTo>
                <a:lnTo>
                  <a:pt x="608674" y="1228213"/>
                </a:lnTo>
                <a:lnTo>
                  <a:pt x="616608" y="1227305"/>
                </a:lnTo>
                <a:lnTo>
                  <a:pt x="624089" y="1225944"/>
                </a:lnTo>
                <a:lnTo>
                  <a:pt x="631570" y="1224810"/>
                </a:lnTo>
                <a:lnTo>
                  <a:pt x="638824" y="1223449"/>
                </a:lnTo>
                <a:lnTo>
                  <a:pt x="645852" y="1221861"/>
                </a:lnTo>
                <a:lnTo>
                  <a:pt x="652880" y="1220273"/>
                </a:lnTo>
                <a:lnTo>
                  <a:pt x="659454" y="1218232"/>
                </a:lnTo>
                <a:lnTo>
                  <a:pt x="666028" y="1216191"/>
                </a:lnTo>
                <a:lnTo>
                  <a:pt x="672375" y="1214149"/>
                </a:lnTo>
                <a:lnTo>
                  <a:pt x="678723" y="1211881"/>
                </a:lnTo>
                <a:lnTo>
                  <a:pt x="684617" y="1209386"/>
                </a:lnTo>
                <a:lnTo>
                  <a:pt x="690284" y="1206890"/>
                </a:lnTo>
                <a:lnTo>
                  <a:pt x="695951" y="1203942"/>
                </a:lnTo>
                <a:lnTo>
                  <a:pt x="701392" y="1200993"/>
                </a:lnTo>
                <a:lnTo>
                  <a:pt x="706833" y="1198044"/>
                </a:lnTo>
                <a:lnTo>
                  <a:pt x="711593" y="1194868"/>
                </a:lnTo>
                <a:lnTo>
                  <a:pt x="716581" y="1191693"/>
                </a:lnTo>
                <a:lnTo>
                  <a:pt x="721341" y="1188290"/>
                </a:lnTo>
                <a:lnTo>
                  <a:pt x="725875" y="1184888"/>
                </a:lnTo>
                <a:lnTo>
                  <a:pt x="730182" y="1181486"/>
                </a:lnTo>
                <a:lnTo>
                  <a:pt x="734263" y="1178083"/>
                </a:lnTo>
                <a:lnTo>
                  <a:pt x="738343" y="1174227"/>
                </a:lnTo>
                <a:lnTo>
                  <a:pt x="742197" y="1170825"/>
                </a:lnTo>
                <a:lnTo>
                  <a:pt x="745824" y="1166968"/>
                </a:lnTo>
                <a:lnTo>
                  <a:pt x="749225" y="1163339"/>
                </a:lnTo>
                <a:lnTo>
                  <a:pt x="752625" y="1159256"/>
                </a:lnTo>
                <a:lnTo>
                  <a:pt x="755799" y="1155627"/>
                </a:lnTo>
                <a:lnTo>
                  <a:pt x="758746" y="1151544"/>
                </a:lnTo>
                <a:lnTo>
                  <a:pt x="761466" y="1147461"/>
                </a:lnTo>
                <a:lnTo>
                  <a:pt x="763960" y="1143378"/>
                </a:lnTo>
                <a:lnTo>
                  <a:pt x="766453" y="1139295"/>
                </a:lnTo>
                <a:lnTo>
                  <a:pt x="770760" y="1130676"/>
                </a:lnTo>
                <a:lnTo>
                  <a:pt x="774614" y="1122056"/>
                </a:lnTo>
                <a:lnTo>
                  <a:pt x="777561" y="1113436"/>
                </a:lnTo>
                <a:lnTo>
                  <a:pt x="778921" y="1109354"/>
                </a:lnTo>
                <a:lnTo>
                  <a:pt x="780055" y="1105044"/>
                </a:lnTo>
                <a:lnTo>
                  <a:pt x="781415" y="1100507"/>
                </a:lnTo>
                <a:lnTo>
                  <a:pt x="782322" y="1096424"/>
                </a:lnTo>
                <a:lnTo>
                  <a:pt x="783002" y="1092114"/>
                </a:lnTo>
                <a:lnTo>
                  <a:pt x="783682" y="1087805"/>
                </a:lnTo>
                <a:lnTo>
                  <a:pt x="784135" y="1083495"/>
                </a:lnTo>
                <a:lnTo>
                  <a:pt x="784589" y="1079185"/>
                </a:lnTo>
                <a:lnTo>
                  <a:pt x="784816" y="1074875"/>
                </a:lnTo>
                <a:lnTo>
                  <a:pt x="784816" y="1070339"/>
                </a:lnTo>
                <a:lnTo>
                  <a:pt x="784589" y="1061719"/>
                </a:lnTo>
                <a:lnTo>
                  <a:pt x="784135" y="1053326"/>
                </a:lnTo>
                <a:lnTo>
                  <a:pt x="783229" y="1045161"/>
                </a:lnTo>
                <a:lnTo>
                  <a:pt x="781869" y="1037222"/>
                </a:lnTo>
                <a:lnTo>
                  <a:pt x="779828" y="1029509"/>
                </a:lnTo>
                <a:lnTo>
                  <a:pt x="777788" y="1022251"/>
                </a:lnTo>
                <a:lnTo>
                  <a:pt x="775294" y="1014992"/>
                </a:lnTo>
                <a:lnTo>
                  <a:pt x="772347" y="1007960"/>
                </a:lnTo>
                <a:lnTo>
                  <a:pt x="769174" y="1001156"/>
                </a:lnTo>
                <a:lnTo>
                  <a:pt x="765320" y="994577"/>
                </a:lnTo>
                <a:lnTo>
                  <a:pt x="761466" y="988226"/>
                </a:lnTo>
                <a:lnTo>
                  <a:pt x="756705" y="982329"/>
                </a:lnTo>
                <a:lnTo>
                  <a:pt x="752172" y="976431"/>
                </a:lnTo>
                <a:lnTo>
                  <a:pt x="746731" y="970987"/>
                </a:lnTo>
                <a:lnTo>
                  <a:pt x="741064" y="965543"/>
                </a:lnTo>
                <a:lnTo>
                  <a:pt x="734943" y="960553"/>
                </a:lnTo>
                <a:lnTo>
                  <a:pt x="728822" y="955563"/>
                </a:lnTo>
                <a:lnTo>
                  <a:pt x="722248" y="950572"/>
                </a:lnTo>
                <a:lnTo>
                  <a:pt x="715220" y="946036"/>
                </a:lnTo>
                <a:lnTo>
                  <a:pt x="708193" y="941272"/>
                </a:lnTo>
                <a:lnTo>
                  <a:pt x="700712" y="936509"/>
                </a:lnTo>
                <a:lnTo>
                  <a:pt x="693004" y="932199"/>
                </a:lnTo>
                <a:lnTo>
                  <a:pt x="685070" y="927889"/>
                </a:lnTo>
                <a:lnTo>
                  <a:pt x="676456" y="923806"/>
                </a:lnTo>
                <a:lnTo>
                  <a:pt x="668068" y="919497"/>
                </a:lnTo>
                <a:lnTo>
                  <a:pt x="659227" y="915641"/>
                </a:lnTo>
                <a:lnTo>
                  <a:pt x="650159" y="911558"/>
                </a:lnTo>
                <a:lnTo>
                  <a:pt x="641091" y="907475"/>
                </a:lnTo>
                <a:lnTo>
                  <a:pt x="631117" y="903845"/>
                </a:lnTo>
                <a:lnTo>
                  <a:pt x="621369" y="899989"/>
                </a:lnTo>
                <a:lnTo>
                  <a:pt x="611394" y="896587"/>
                </a:lnTo>
                <a:lnTo>
                  <a:pt x="600740" y="892958"/>
                </a:lnTo>
                <a:lnTo>
                  <a:pt x="600740" y="785894"/>
                </a:lnTo>
                <a:lnTo>
                  <a:pt x="612755" y="788616"/>
                </a:lnTo>
                <a:lnTo>
                  <a:pt x="624543" y="792018"/>
                </a:lnTo>
                <a:lnTo>
                  <a:pt x="636331" y="795421"/>
                </a:lnTo>
                <a:lnTo>
                  <a:pt x="647892" y="799504"/>
                </a:lnTo>
                <a:lnTo>
                  <a:pt x="659227" y="803813"/>
                </a:lnTo>
                <a:lnTo>
                  <a:pt x="670562" y="808577"/>
                </a:lnTo>
                <a:lnTo>
                  <a:pt x="681443" y="813794"/>
                </a:lnTo>
                <a:lnTo>
                  <a:pt x="692324" y="819465"/>
                </a:lnTo>
                <a:lnTo>
                  <a:pt x="702752" y="824909"/>
                </a:lnTo>
                <a:lnTo>
                  <a:pt x="712727" y="830806"/>
                </a:lnTo>
                <a:lnTo>
                  <a:pt x="722475" y="836477"/>
                </a:lnTo>
                <a:lnTo>
                  <a:pt x="731542" y="842148"/>
                </a:lnTo>
                <a:lnTo>
                  <a:pt x="740157" y="847592"/>
                </a:lnTo>
                <a:lnTo>
                  <a:pt x="748318" y="853262"/>
                </a:lnTo>
                <a:lnTo>
                  <a:pt x="756025" y="858933"/>
                </a:lnTo>
                <a:lnTo>
                  <a:pt x="763280" y="864604"/>
                </a:lnTo>
                <a:lnTo>
                  <a:pt x="763280" y="748240"/>
                </a:lnTo>
                <a:lnTo>
                  <a:pt x="752625" y="741889"/>
                </a:lnTo>
                <a:lnTo>
                  <a:pt x="741744" y="735764"/>
                </a:lnTo>
                <a:lnTo>
                  <a:pt x="731316" y="730547"/>
                </a:lnTo>
                <a:lnTo>
                  <a:pt x="720888" y="725103"/>
                </a:lnTo>
                <a:lnTo>
                  <a:pt x="710913" y="720340"/>
                </a:lnTo>
                <a:lnTo>
                  <a:pt x="701165" y="716030"/>
                </a:lnTo>
                <a:lnTo>
                  <a:pt x="691644" y="711720"/>
                </a:lnTo>
                <a:lnTo>
                  <a:pt x="682123" y="708318"/>
                </a:lnTo>
                <a:lnTo>
                  <a:pt x="672602" y="704689"/>
                </a:lnTo>
                <a:lnTo>
                  <a:pt x="663081" y="701740"/>
                </a:lnTo>
                <a:lnTo>
                  <a:pt x="653106" y="698791"/>
                </a:lnTo>
                <a:lnTo>
                  <a:pt x="643132" y="696296"/>
                </a:lnTo>
                <a:lnTo>
                  <a:pt x="632930" y="694254"/>
                </a:lnTo>
                <a:lnTo>
                  <a:pt x="622276" y="691986"/>
                </a:lnTo>
                <a:lnTo>
                  <a:pt x="611848" y="690171"/>
                </a:lnTo>
                <a:lnTo>
                  <a:pt x="600740" y="688810"/>
                </a:lnTo>
                <a:lnTo>
                  <a:pt x="600740" y="654332"/>
                </a:lnTo>
                <a:lnTo>
                  <a:pt x="538626" y="654332"/>
                </a:lnTo>
                <a:close/>
                <a:moveTo>
                  <a:pt x="549280" y="371475"/>
                </a:moveTo>
                <a:lnTo>
                  <a:pt x="564015" y="371475"/>
                </a:lnTo>
                <a:lnTo>
                  <a:pt x="577844" y="371475"/>
                </a:lnTo>
                <a:lnTo>
                  <a:pt x="591219" y="371929"/>
                </a:lnTo>
                <a:lnTo>
                  <a:pt x="604594" y="372609"/>
                </a:lnTo>
                <a:lnTo>
                  <a:pt x="617515" y="373743"/>
                </a:lnTo>
                <a:lnTo>
                  <a:pt x="630210" y="375104"/>
                </a:lnTo>
                <a:lnTo>
                  <a:pt x="642905" y="376692"/>
                </a:lnTo>
                <a:lnTo>
                  <a:pt x="655373" y="378507"/>
                </a:lnTo>
                <a:lnTo>
                  <a:pt x="667388" y="380775"/>
                </a:lnTo>
                <a:lnTo>
                  <a:pt x="679403" y="383497"/>
                </a:lnTo>
                <a:lnTo>
                  <a:pt x="691191" y="386219"/>
                </a:lnTo>
                <a:lnTo>
                  <a:pt x="702752" y="389168"/>
                </a:lnTo>
                <a:lnTo>
                  <a:pt x="714314" y="392797"/>
                </a:lnTo>
                <a:lnTo>
                  <a:pt x="725422" y="396426"/>
                </a:lnTo>
                <a:lnTo>
                  <a:pt x="736530" y="400509"/>
                </a:lnTo>
                <a:lnTo>
                  <a:pt x="747184" y="405046"/>
                </a:lnTo>
                <a:lnTo>
                  <a:pt x="757839" y="409582"/>
                </a:lnTo>
                <a:lnTo>
                  <a:pt x="768267" y="414573"/>
                </a:lnTo>
                <a:lnTo>
                  <a:pt x="778468" y="420017"/>
                </a:lnTo>
                <a:lnTo>
                  <a:pt x="788669" y="425461"/>
                </a:lnTo>
                <a:lnTo>
                  <a:pt x="798644" y="431358"/>
                </a:lnTo>
                <a:lnTo>
                  <a:pt x="808392" y="437709"/>
                </a:lnTo>
                <a:lnTo>
                  <a:pt x="818140" y="444288"/>
                </a:lnTo>
                <a:lnTo>
                  <a:pt x="827434" y="451092"/>
                </a:lnTo>
                <a:lnTo>
                  <a:pt x="836729" y="458351"/>
                </a:lnTo>
                <a:lnTo>
                  <a:pt x="845796" y="466063"/>
                </a:lnTo>
                <a:lnTo>
                  <a:pt x="854864" y="473775"/>
                </a:lnTo>
                <a:lnTo>
                  <a:pt x="863705" y="481941"/>
                </a:lnTo>
                <a:lnTo>
                  <a:pt x="872319" y="490561"/>
                </a:lnTo>
                <a:lnTo>
                  <a:pt x="880934" y="499407"/>
                </a:lnTo>
                <a:lnTo>
                  <a:pt x="889095" y="508707"/>
                </a:lnTo>
                <a:lnTo>
                  <a:pt x="897483" y="518234"/>
                </a:lnTo>
                <a:lnTo>
                  <a:pt x="905417" y="527988"/>
                </a:lnTo>
                <a:lnTo>
                  <a:pt x="913351" y="538422"/>
                </a:lnTo>
                <a:lnTo>
                  <a:pt x="921512" y="548856"/>
                </a:lnTo>
                <a:lnTo>
                  <a:pt x="929220" y="559744"/>
                </a:lnTo>
                <a:lnTo>
                  <a:pt x="936701" y="571086"/>
                </a:lnTo>
                <a:lnTo>
                  <a:pt x="944182" y="582654"/>
                </a:lnTo>
                <a:lnTo>
                  <a:pt x="951436" y="594449"/>
                </a:lnTo>
                <a:lnTo>
                  <a:pt x="958690" y="606925"/>
                </a:lnTo>
                <a:lnTo>
                  <a:pt x="965944" y="619627"/>
                </a:lnTo>
                <a:lnTo>
                  <a:pt x="972745" y="632330"/>
                </a:lnTo>
                <a:lnTo>
                  <a:pt x="979546" y="645713"/>
                </a:lnTo>
                <a:lnTo>
                  <a:pt x="986347" y="659549"/>
                </a:lnTo>
                <a:lnTo>
                  <a:pt x="993148" y="673613"/>
                </a:lnTo>
                <a:lnTo>
                  <a:pt x="999722" y="687903"/>
                </a:lnTo>
                <a:lnTo>
                  <a:pt x="1006069" y="702647"/>
                </a:lnTo>
                <a:lnTo>
                  <a:pt x="1012643" y="717845"/>
                </a:lnTo>
                <a:lnTo>
                  <a:pt x="1018991" y="733269"/>
                </a:lnTo>
                <a:lnTo>
                  <a:pt x="1025111" y="748920"/>
                </a:lnTo>
                <a:lnTo>
                  <a:pt x="1031005" y="765252"/>
                </a:lnTo>
                <a:lnTo>
                  <a:pt x="1037126" y="781584"/>
                </a:lnTo>
                <a:lnTo>
                  <a:pt x="1043247" y="798823"/>
                </a:lnTo>
                <a:lnTo>
                  <a:pt x="1049141" y="816062"/>
                </a:lnTo>
                <a:lnTo>
                  <a:pt x="1054808" y="833528"/>
                </a:lnTo>
                <a:lnTo>
                  <a:pt x="1060476" y="851674"/>
                </a:lnTo>
                <a:lnTo>
                  <a:pt x="1066143" y="870048"/>
                </a:lnTo>
                <a:lnTo>
                  <a:pt x="1071810" y="888875"/>
                </a:lnTo>
                <a:lnTo>
                  <a:pt x="1077478" y="907928"/>
                </a:lnTo>
                <a:lnTo>
                  <a:pt x="1082692" y="927436"/>
                </a:lnTo>
                <a:lnTo>
                  <a:pt x="1088132" y="947624"/>
                </a:lnTo>
                <a:lnTo>
                  <a:pt x="1093573" y="967812"/>
                </a:lnTo>
                <a:lnTo>
                  <a:pt x="1098787" y="988453"/>
                </a:lnTo>
                <a:lnTo>
                  <a:pt x="1109215" y="1030870"/>
                </a:lnTo>
                <a:lnTo>
                  <a:pt x="1112615" y="1046522"/>
                </a:lnTo>
                <a:lnTo>
                  <a:pt x="1115789" y="1061946"/>
                </a:lnTo>
                <a:lnTo>
                  <a:pt x="1118056" y="1076917"/>
                </a:lnTo>
                <a:lnTo>
                  <a:pt x="1119870" y="1091888"/>
                </a:lnTo>
                <a:lnTo>
                  <a:pt x="1121456" y="1106405"/>
                </a:lnTo>
                <a:lnTo>
                  <a:pt x="1122136" y="1120922"/>
                </a:lnTo>
                <a:lnTo>
                  <a:pt x="1122363" y="1134985"/>
                </a:lnTo>
                <a:lnTo>
                  <a:pt x="1122136" y="1148822"/>
                </a:lnTo>
                <a:lnTo>
                  <a:pt x="1121456" y="1162659"/>
                </a:lnTo>
                <a:lnTo>
                  <a:pt x="1120096" y="1176042"/>
                </a:lnTo>
                <a:lnTo>
                  <a:pt x="1118509" y="1188971"/>
                </a:lnTo>
                <a:lnTo>
                  <a:pt x="1116469" y="1201900"/>
                </a:lnTo>
                <a:lnTo>
                  <a:pt x="1113749" y="1214603"/>
                </a:lnTo>
                <a:lnTo>
                  <a:pt x="1110575" y="1227078"/>
                </a:lnTo>
                <a:lnTo>
                  <a:pt x="1107175" y="1239100"/>
                </a:lnTo>
                <a:lnTo>
                  <a:pt x="1103321" y="1250896"/>
                </a:lnTo>
                <a:lnTo>
                  <a:pt x="1098787" y="1262464"/>
                </a:lnTo>
                <a:lnTo>
                  <a:pt x="1094026" y="1274032"/>
                </a:lnTo>
                <a:lnTo>
                  <a:pt x="1088812" y="1284920"/>
                </a:lnTo>
                <a:lnTo>
                  <a:pt x="1083145" y="1296035"/>
                </a:lnTo>
                <a:lnTo>
                  <a:pt x="1077251" y="1306469"/>
                </a:lnTo>
                <a:lnTo>
                  <a:pt x="1070904" y="1317130"/>
                </a:lnTo>
                <a:lnTo>
                  <a:pt x="1064103" y="1327110"/>
                </a:lnTo>
                <a:lnTo>
                  <a:pt x="1056849" y="1336864"/>
                </a:lnTo>
                <a:lnTo>
                  <a:pt x="1049368" y="1346845"/>
                </a:lnTo>
                <a:lnTo>
                  <a:pt x="1041660" y="1356145"/>
                </a:lnTo>
                <a:lnTo>
                  <a:pt x="1033499" y="1365218"/>
                </a:lnTo>
                <a:lnTo>
                  <a:pt x="1024658" y="1374064"/>
                </a:lnTo>
                <a:lnTo>
                  <a:pt x="1015817" y="1382911"/>
                </a:lnTo>
                <a:lnTo>
                  <a:pt x="1006749" y="1391303"/>
                </a:lnTo>
                <a:lnTo>
                  <a:pt x="997228" y="1399469"/>
                </a:lnTo>
                <a:lnTo>
                  <a:pt x="987253" y="1407408"/>
                </a:lnTo>
                <a:lnTo>
                  <a:pt x="977279" y="1415121"/>
                </a:lnTo>
                <a:lnTo>
                  <a:pt x="967078" y="1422606"/>
                </a:lnTo>
                <a:lnTo>
                  <a:pt x="956196" y="1429638"/>
                </a:lnTo>
                <a:lnTo>
                  <a:pt x="945315" y="1436669"/>
                </a:lnTo>
                <a:lnTo>
                  <a:pt x="934207" y="1443474"/>
                </a:lnTo>
                <a:lnTo>
                  <a:pt x="922872" y="1449826"/>
                </a:lnTo>
                <a:lnTo>
                  <a:pt x="911084" y="1455950"/>
                </a:lnTo>
                <a:lnTo>
                  <a:pt x="899296" y="1461848"/>
                </a:lnTo>
                <a:lnTo>
                  <a:pt x="887055" y="1467745"/>
                </a:lnTo>
                <a:lnTo>
                  <a:pt x="874586" y="1473189"/>
                </a:lnTo>
                <a:lnTo>
                  <a:pt x="862118" y="1478179"/>
                </a:lnTo>
                <a:lnTo>
                  <a:pt x="849197" y="1483396"/>
                </a:lnTo>
                <a:lnTo>
                  <a:pt x="836275" y="1488160"/>
                </a:lnTo>
                <a:lnTo>
                  <a:pt x="823127" y="1492470"/>
                </a:lnTo>
                <a:lnTo>
                  <a:pt x="809752" y="1496779"/>
                </a:lnTo>
                <a:lnTo>
                  <a:pt x="796377" y="1500862"/>
                </a:lnTo>
                <a:lnTo>
                  <a:pt x="782549" y="1504492"/>
                </a:lnTo>
                <a:lnTo>
                  <a:pt x="768720" y="1508348"/>
                </a:lnTo>
                <a:lnTo>
                  <a:pt x="754892" y="1511523"/>
                </a:lnTo>
                <a:lnTo>
                  <a:pt x="740610" y="1514472"/>
                </a:lnTo>
                <a:lnTo>
                  <a:pt x="726555" y="1517194"/>
                </a:lnTo>
                <a:lnTo>
                  <a:pt x="712047" y="1519689"/>
                </a:lnTo>
                <a:lnTo>
                  <a:pt x="697538" y="1521958"/>
                </a:lnTo>
                <a:lnTo>
                  <a:pt x="683030" y="1524226"/>
                </a:lnTo>
                <a:lnTo>
                  <a:pt x="668521" y="1526040"/>
                </a:lnTo>
                <a:lnTo>
                  <a:pt x="653786" y="1527401"/>
                </a:lnTo>
                <a:lnTo>
                  <a:pt x="638824" y="1528762"/>
                </a:lnTo>
                <a:lnTo>
                  <a:pt x="624089" y="1529897"/>
                </a:lnTo>
                <a:lnTo>
                  <a:pt x="609128" y="1530804"/>
                </a:lnTo>
                <a:lnTo>
                  <a:pt x="594166" y="1531484"/>
                </a:lnTo>
                <a:lnTo>
                  <a:pt x="579204" y="1531938"/>
                </a:lnTo>
                <a:lnTo>
                  <a:pt x="564015" y="1531938"/>
                </a:lnTo>
                <a:lnTo>
                  <a:pt x="549054" y="1531938"/>
                </a:lnTo>
                <a:lnTo>
                  <a:pt x="533865" y="1531484"/>
                </a:lnTo>
                <a:lnTo>
                  <a:pt x="518903" y="1530804"/>
                </a:lnTo>
                <a:lnTo>
                  <a:pt x="503941" y="1529670"/>
                </a:lnTo>
                <a:lnTo>
                  <a:pt x="488980" y="1528309"/>
                </a:lnTo>
                <a:lnTo>
                  <a:pt x="474018" y="1526948"/>
                </a:lnTo>
                <a:lnTo>
                  <a:pt x="459056" y="1525133"/>
                </a:lnTo>
                <a:lnTo>
                  <a:pt x="444321" y="1523319"/>
                </a:lnTo>
                <a:lnTo>
                  <a:pt x="429359" y="1520823"/>
                </a:lnTo>
                <a:lnTo>
                  <a:pt x="414851" y="1518328"/>
                </a:lnTo>
                <a:lnTo>
                  <a:pt x="400115" y="1515606"/>
                </a:lnTo>
                <a:lnTo>
                  <a:pt x="385607" y="1512204"/>
                </a:lnTo>
                <a:lnTo>
                  <a:pt x="371325" y="1509028"/>
                </a:lnTo>
                <a:lnTo>
                  <a:pt x="357044" y="1505172"/>
                </a:lnTo>
                <a:lnTo>
                  <a:pt x="342989" y="1501543"/>
                </a:lnTo>
                <a:lnTo>
                  <a:pt x="329160" y="1497233"/>
                </a:lnTo>
                <a:lnTo>
                  <a:pt x="315332" y="1492696"/>
                </a:lnTo>
                <a:lnTo>
                  <a:pt x="301730" y="1488160"/>
                </a:lnTo>
                <a:lnTo>
                  <a:pt x="288129" y="1483170"/>
                </a:lnTo>
                <a:lnTo>
                  <a:pt x="274754" y="1477952"/>
                </a:lnTo>
                <a:lnTo>
                  <a:pt x="261832" y="1472735"/>
                </a:lnTo>
                <a:lnTo>
                  <a:pt x="248910" y="1466838"/>
                </a:lnTo>
                <a:lnTo>
                  <a:pt x="235988" y="1460940"/>
                </a:lnTo>
                <a:lnTo>
                  <a:pt x="223520" y="1454816"/>
                </a:lnTo>
                <a:lnTo>
                  <a:pt x="211505" y="1448238"/>
                </a:lnTo>
                <a:lnTo>
                  <a:pt x="199264" y="1441660"/>
                </a:lnTo>
                <a:lnTo>
                  <a:pt x="187703" y="1434855"/>
                </a:lnTo>
                <a:lnTo>
                  <a:pt x="176141" y="1427596"/>
                </a:lnTo>
                <a:lnTo>
                  <a:pt x="164806" y="1420111"/>
                </a:lnTo>
                <a:lnTo>
                  <a:pt x="153925" y="1412399"/>
                </a:lnTo>
                <a:lnTo>
                  <a:pt x="143497" y="1404233"/>
                </a:lnTo>
                <a:lnTo>
                  <a:pt x="132843" y="1396067"/>
                </a:lnTo>
                <a:lnTo>
                  <a:pt x="122868" y="1387674"/>
                </a:lnTo>
                <a:lnTo>
                  <a:pt x="113120" y="1379055"/>
                </a:lnTo>
                <a:lnTo>
                  <a:pt x="103826" y="1370208"/>
                </a:lnTo>
                <a:lnTo>
                  <a:pt x="94758" y="1361135"/>
                </a:lnTo>
                <a:lnTo>
                  <a:pt x="86144" y="1351608"/>
                </a:lnTo>
                <a:lnTo>
                  <a:pt x="77756" y="1342081"/>
                </a:lnTo>
                <a:lnTo>
                  <a:pt x="69822" y="1332328"/>
                </a:lnTo>
                <a:lnTo>
                  <a:pt x="62341" y="1322120"/>
                </a:lnTo>
                <a:lnTo>
                  <a:pt x="55086" y="1311913"/>
                </a:lnTo>
                <a:lnTo>
                  <a:pt x="48286" y="1301479"/>
                </a:lnTo>
                <a:lnTo>
                  <a:pt x="41711" y="1290591"/>
                </a:lnTo>
                <a:lnTo>
                  <a:pt x="35817" y="1279703"/>
                </a:lnTo>
                <a:lnTo>
                  <a:pt x="30150" y="1268361"/>
                </a:lnTo>
                <a:lnTo>
                  <a:pt x="25163" y="1257020"/>
                </a:lnTo>
                <a:lnTo>
                  <a:pt x="20402" y="1245225"/>
                </a:lnTo>
                <a:lnTo>
                  <a:pt x="16095" y="1233203"/>
                </a:lnTo>
                <a:lnTo>
                  <a:pt x="12468" y="1221181"/>
                </a:lnTo>
                <a:lnTo>
                  <a:pt x="9068" y="1208932"/>
                </a:lnTo>
                <a:lnTo>
                  <a:pt x="6347" y="1196229"/>
                </a:lnTo>
                <a:lnTo>
                  <a:pt x="4080" y="1183527"/>
                </a:lnTo>
                <a:lnTo>
                  <a:pt x="2493" y="1170371"/>
                </a:lnTo>
                <a:lnTo>
                  <a:pt x="907" y="1157215"/>
                </a:lnTo>
                <a:lnTo>
                  <a:pt x="226" y="1143605"/>
                </a:lnTo>
                <a:lnTo>
                  <a:pt x="0" y="1129995"/>
                </a:lnTo>
                <a:lnTo>
                  <a:pt x="453" y="1116158"/>
                </a:lnTo>
                <a:lnTo>
                  <a:pt x="1133" y="1102095"/>
                </a:lnTo>
                <a:lnTo>
                  <a:pt x="2947" y="1087805"/>
                </a:lnTo>
                <a:lnTo>
                  <a:pt x="4760" y="1073288"/>
                </a:lnTo>
                <a:lnTo>
                  <a:pt x="7481" y="1058544"/>
                </a:lnTo>
                <a:lnTo>
                  <a:pt x="10654" y="1043573"/>
                </a:lnTo>
                <a:lnTo>
                  <a:pt x="14508" y="1028375"/>
                </a:lnTo>
                <a:lnTo>
                  <a:pt x="19042" y="1012951"/>
                </a:lnTo>
                <a:lnTo>
                  <a:pt x="29697" y="978473"/>
                </a:lnTo>
                <a:lnTo>
                  <a:pt x="40578" y="944448"/>
                </a:lnTo>
                <a:lnTo>
                  <a:pt x="51233" y="911104"/>
                </a:lnTo>
                <a:lnTo>
                  <a:pt x="62114" y="878667"/>
                </a:lnTo>
                <a:lnTo>
                  <a:pt x="73222" y="846684"/>
                </a:lnTo>
                <a:lnTo>
                  <a:pt x="84557" y="815608"/>
                </a:lnTo>
                <a:lnTo>
                  <a:pt x="95891" y="785213"/>
                </a:lnTo>
                <a:lnTo>
                  <a:pt x="101785" y="770469"/>
                </a:lnTo>
                <a:lnTo>
                  <a:pt x="107679" y="755725"/>
                </a:lnTo>
                <a:lnTo>
                  <a:pt x="113574" y="741435"/>
                </a:lnTo>
                <a:lnTo>
                  <a:pt x="119468" y="727145"/>
                </a:lnTo>
                <a:lnTo>
                  <a:pt x="125588" y="713081"/>
                </a:lnTo>
                <a:lnTo>
                  <a:pt x="131936" y="699245"/>
                </a:lnTo>
                <a:lnTo>
                  <a:pt x="138283" y="685635"/>
                </a:lnTo>
                <a:lnTo>
                  <a:pt x="144631" y="672479"/>
                </a:lnTo>
                <a:lnTo>
                  <a:pt x="151205" y="659322"/>
                </a:lnTo>
                <a:lnTo>
                  <a:pt x="157552" y="646393"/>
                </a:lnTo>
                <a:lnTo>
                  <a:pt x="164353" y="633691"/>
                </a:lnTo>
                <a:lnTo>
                  <a:pt x="171381" y="621669"/>
                </a:lnTo>
                <a:lnTo>
                  <a:pt x="178181" y="609420"/>
                </a:lnTo>
                <a:lnTo>
                  <a:pt x="185436" y="597625"/>
                </a:lnTo>
                <a:lnTo>
                  <a:pt x="192463" y="585830"/>
                </a:lnTo>
                <a:lnTo>
                  <a:pt x="199944" y="574488"/>
                </a:lnTo>
                <a:lnTo>
                  <a:pt x="207425" y="563600"/>
                </a:lnTo>
                <a:lnTo>
                  <a:pt x="215133" y="552712"/>
                </a:lnTo>
                <a:lnTo>
                  <a:pt x="222840" y="542051"/>
                </a:lnTo>
                <a:lnTo>
                  <a:pt x="230774" y="531844"/>
                </a:lnTo>
                <a:lnTo>
                  <a:pt x="238935" y="521863"/>
                </a:lnTo>
                <a:lnTo>
                  <a:pt x="247324" y="512110"/>
                </a:lnTo>
                <a:lnTo>
                  <a:pt x="255711" y="502810"/>
                </a:lnTo>
                <a:lnTo>
                  <a:pt x="264326" y="493736"/>
                </a:lnTo>
                <a:lnTo>
                  <a:pt x="272940" y="484663"/>
                </a:lnTo>
                <a:lnTo>
                  <a:pt x="282008" y="476271"/>
                </a:lnTo>
                <a:lnTo>
                  <a:pt x="291076" y="468105"/>
                </a:lnTo>
                <a:lnTo>
                  <a:pt x="300597" y="460166"/>
                </a:lnTo>
                <a:lnTo>
                  <a:pt x="310118" y="452453"/>
                </a:lnTo>
                <a:lnTo>
                  <a:pt x="319639" y="445195"/>
                </a:lnTo>
                <a:lnTo>
                  <a:pt x="329840" y="438163"/>
                </a:lnTo>
                <a:lnTo>
                  <a:pt x="339815" y="431585"/>
                </a:lnTo>
                <a:lnTo>
                  <a:pt x="350243" y="425234"/>
                </a:lnTo>
                <a:lnTo>
                  <a:pt x="360897" y="419336"/>
                </a:lnTo>
                <a:lnTo>
                  <a:pt x="371552" y="413665"/>
                </a:lnTo>
                <a:lnTo>
                  <a:pt x="382660" y="408222"/>
                </a:lnTo>
                <a:lnTo>
                  <a:pt x="393995" y="403231"/>
                </a:lnTo>
                <a:lnTo>
                  <a:pt x="405556" y="398695"/>
                </a:lnTo>
                <a:lnTo>
                  <a:pt x="417344" y="394385"/>
                </a:lnTo>
                <a:lnTo>
                  <a:pt x="429359" y="390529"/>
                </a:lnTo>
                <a:lnTo>
                  <a:pt x="441601" y="386899"/>
                </a:lnTo>
                <a:lnTo>
                  <a:pt x="454069" y="383724"/>
                </a:lnTo>
                <a:lnTo>
                  <a:pt x="466764" y="380775"/>
                </a:lnTo>
                <a:lnTo>
                  <a:pt x="479912" y="378280"/>
                </a:lnTo>
                <a:lnTo>
                  <a:pt x="493287" y="376238"/>
                </a:lnTo>
                <a:lnTo>
                  <a:pt x="506888" y="374424"/>
                </a:lnTo>
                <a:lnTo>
                  <a:pt x="520717" y="373063"/>
                </a:lnTo>
                <a:lnTo>
                  <a:pt x="534772" y="372156"/>
                </a:lnTo>
                <a:lnTo>
                  <a:pt x="549280" y="371475"/>
                </a:lnTo>
                <a:close/>
                <a:moveTo>
                  <a:pt x="455387" y="0"/>
                </a:moveTo>
                <a:lnTo>
                  <a:pt x="463542" y="227"/>
                </a:lnTo>
                <a:lnTo>
                  <a:pt x="471471" y="682"/>
                </a:lnTo>
                <a:lnTo>
                  <a:pt x="479174" y="1591"/>
                </a:lnTo>
                <a:lnTo>
                  <a:pt x="486423" y="2500"/>
                </a:lnTo>
                <a:lnTo>
                  <a:pt x="493446" y="3863"/>
                </a:lnTo>
                <a:lnTo>
                  <a:pt x="500242" y="5681"/>
                </a:lnTo>
                <a:lnTo>
                  <a:pt x="506812" y="7499"/>
                </a:lnTo>
                <a:lnTo>
                  <a:pt x="512702" y="9317"/>
                </a:lnTo>
                <a:lnTo>
                  <a:pt x="518592" y="11362"/>
                </a:lnTo>
                <a:lnTo>
                  <a:pt x="524256" y="13861"/>
                </a:lnTo>
                <a:lnTo>
                  <a:pt x="529466" y="16361"/>
                </a:lnTo>
                <a:lnTo>
                  <a:pt x="534450" y="18861"/>
                </a:lnTo>
                <a:lnTo>
                  <a:pt x="539207" y="21587"/>
                </a:lnTo>
                <a:lnTo>
                  <a:pt x="543738" y="24314"/>
                </a:lnTo>
                <a:lnTo>
                  <a:pt x="547816" y="27268"/>
                </a:lnTo>
                <a:lnTo>
                  <a:pt x="551894" y="29995"/>
                </a:lnTo>
                <a:lnTo>
                  <a:pt x="555292" y="32722"/>
                </a:lnTo>
                <a:lnTo>
                  <a:pt x="558916" y="35676"/>
                </a:lnTo>
                <a:lnTo>
                  <a:pt x="564807" y="40903"/>
                </a:lnTo>
                <a:lnTo>
                  <a:pt x="569790" y="45902"/>
                </a:lnTo>
                <a:lnTo>
                  <a:pt x="574095" y="50674"/>
                </a:lnTo>
                <a:lnTo>
                  <a:pt x="577040" y="54310"/>
                </a:lnTo>
                <a:lnTo>
                  <a:pt x="579079" y="57491"/>
                </a:lnTo>
                <a:lnTo>
                  <a:pt x="581118" y="59990"/>
                </a:lnTo>
                <a:lnTo>
                  <a:pt x="590406" y="51810"/>
                </a:lnTo>
                <a:lnTo>
                  <a:pt x="599467" y="44311"/>
                </a:lnTo>
                <a:lnTo>
                  <a:pt x="608076" y="37494"/>
                </a:lnTo>
                <a:lnTo>
                  <a:pt x="616685" y="31359"/>
                </a:lnTo>
                <a:lnTo>
                  <a:pt x="625293" y="25905"/>
                </a:lnTo>
                <a:lnTo>
                  <a:pt x="633449" y="21360"/>
                </a:lnTo>
                <a:lnTo>
                  <a:pt x="641151" y="17043"/>
                </a:lnTo>
                <a:lnTo>
                  <a:pt x="648854" y="13407"/>
                </a:lnTo>
                <a:lnTo>
                  <a:pt x="656103" y="10226"/>
                </a:lnTo>
                <a:lnTo>
                  <a:pt x="663126" y="7499"/>
                </a:lnTo>
                <a:lnTo>
                  <a:pt x="669922" y="5454"/>
                </a:lnTo>
                <a:lnTo>
                  <a:pt x="676492" y="3409"/>
                </a:lnTo>
                <a:lnTo>
                  <a:pt x="682608" y="2272"/>
                </a:lnTo>
                <a:lnTo>
                  <a:pt x="688498" y="1136"/>
                </a:lnTo>
                <a:lnTo>
                  <a:pt x="694162" y="454"/>
                </a:lnTo>
                <a:lnTo>
                  <a:pt x="699599" y="227"/>
                </a:lnTo>
                <a:lnTo>
                  <a:pt x="704583" y="0"/>
                </a:lnTo>
                <a:lnTo>
                  <a:pt x="709340" y="227"/>
                </a:lnTo>
                <a:lnTo>
                  <a:pt x="713871" y="454"/>
                </a:lnTo>
                <a:lnTo>
                  <a:pt x="717949" y="909"/>
                </a:lnTo>
                <a:lnTo>
                  <a:pt x="721800" y="1591"/>
                </a:lnTo>
                <a:lnTo>
                  <a:pt x="725198" y="2272"/>
                </a:lnTo>
                <a:lnTo>
                  <a:pt x="728596" y="3181"/>
                </a:lnTo>
                <a:lnTo>
                  <a:pt x="731315" y="3863"/>
                </a:lnTo>
                <a:lnTo>
                  <a:pt x="736299" y="5908"/>
                </a:lnTo>
                <a:lnTo>
                  <a:pt x="739697" y="7499"/>
                </a:lnTo>
                <a:lnTo>
                  <a:pt x="742415" y="8862"/>
                </a:lnTo>
                <a:lnTo>
                  <a:pt x="746720" y="13180"/>
                </a:lnTo>
                <a:lnTo>
                  <a:pt x="751024" y="17497"/>
                </a:lnTo>
                <a:lnTo>
                  <a:pt x="754875" y="22269"/>
                </a:lnTo>
                <a:lnTo>
                  <a:pt x="758726" y="27496"/>
                </a:lnTo>
                <a:lnTo>
                  <a:pt x="762124" y="32495"/>
                </a:lnTo>
                <a:lnTo>
                  <a:pt x="765523" y="37949"/>
                </a:lnTo>
                <a:lnTo>
                  <a:pt x="768694" y="43629"/>
                </a:lnTo>
                <a:lnTo>
                  <a:pt x="771639" y="49310"/>
                </a:lnTo>
                <a:lnTo>
                  <a:pt x="774584" y="54764"/>
                </a:lnTo>
                <a:lnTo>
                  <a:pt x="777076" y="60672"/>
                </a:lnTo>
                <a:lnTo>
                  <a:pt x="779342" y="66808"/>
                </a:lnTo>
                <a:lnTo>
                  <a:pt x="781834" y="72716"/>
                </a:lnTo>
                <a:lnTo>
                  <a:pt x="785911" y="84305"/>
                </a:lnTo>
                <a:lnTo>
                  <a:pt x="789536" y="95894"/>
                </a:lnTo>
                <a:lnTo>
                  <a:pt x="792481" y="106801"/>
                </a:lnTo>
                <a:lnTo>
                  <a:pt x="794973" y="117254"/>
                </a:lnTo>
                <a:lnTo>
                  <a:pt x="796785" y="126571"/>
                </a:lnTo>
                <a:lnTo>
                  <a:pt x="798371" y="134524"/>
                </a:lnTo>
                <a:lnTo>
                  <a:pt x="800183" y="146568"/>
                </a:lnTo>
                <a:lnTo>
                  <a:pt x="800636" y="150658"/>
                </a:lnTo>
                <a:lnTo>
                  <a:pt x="805847" y="149294"/>
                </a:lnTo>
                <a:lnTo>
                  <a:pt x="810831" y="147931"/>
                </a:lnTo>
                <a:lnTo>
                  <a:pt x="815362" y="146340"/>
                </a:lnTo>
                <a:lnTo>
                  <a:pt x="820119" y="144522"/>
                </a:lnTo>
                <a:lnTo>
                  <a:pt x="824197" y="142705"/>
                </a:lnTo>
                <a:lnTo>
                  <a:pt x="828275" y="140887"/>
                </a:lnTo>
                <a:lnTo>
                  <a:pt x="832352" y="139069"/>
                </a:lnTo>
                <a:lnTo>
                  <a:pt x="835750" y="136796"/>
                </a:lnTo>
                <a:lnTo>
                  <a:pt x="839375" y="134751"/>
                </a:lnTo>
                <a:lnTo>
                  <a:pt x="842547" y="132706"/>
                </a:lnTo>
                <a:lnTo>
                  <a:pt x="848663" y="128389"/>
                </a:lnTo>
                <a:lnTo>
                  <a:pt x="853647" y="124071"/>
                </a:lnTo>
                <a:lnTo>
                  <a:pt x="858405" y="119754"/>
                </a:lnTo>
                <a:lnTo>
                  <a:pt x="862482" y="115663"/>
                </a:lnTo>
                <a:lnTo>
                  <a:pt x="865654" y="111800"/>
                </a:lnTo>
                <a:lnTo>
                  <a:pt x="868372" y="108392"/>
                </a:lnTo>
                <a:lnTo>
                  <a:pt x="870638" y="105211"/>
                </a:lnTo>
                <a:lnTo>
                  <a:pt x="873130" y="100439"/>
                </a:lnTo>
                <a:lnTo>
                  <a:pt x="874036" y="98848"/>
                </a:lnTo>
                <a:lnTo>
                  <a:pt x="875395" y="106347"/>
                </a:lnTo>
                <a:lnTo>
                  <a:pt x="876755" y="113846"/>
                </a:lnTo>
                <a:lnTo>
                  <a:pt x="877434" y="121117"/>
                </a:lnTo>
                <a:lnTo>
                  <a:pt x="877887" y="128389"/>
                </a:lnTo>
                <a:lnTo>
                  <a:pt x="877887" y="135433"/>
                </a:lnTo>
                <a:lnTo>
                  <a:pt x="877434" y="142250"/>
                </a:lnTo>
                <a:lnTo>
                  <a:pt x="876755" y="149067"/>
                </a:lnTo>
                <a:lnTo>
                  <a:pt x="875622" y="155884"/>
                </a:lnTo>
                <a:lnTo>
                  <a:pt x="874263" y="162474"/>
                </a:lnTo>
                <a:lnTo>
                  <a:pt x="872903" y="168837"/>
                </a:lnTo>
                <a:lnTo>
                  <a:pt x="870864" y="175199"/>
                </a:lnTo>
                <a:lnTo>
                  <a:pt x="868599" y="181335"/>
                </a:lnTo>
                <a:lnTo>
                  <a:pt x="866334" y="187243"/>
                </a:lnTo>
                <a:lnTo>
                  <a:pt x="863615" y="193378"/>
                </a:lnTo>
                <a:lnTo>
                  <a:pt x="860670" y="199287"/>
                </a:lnTo>
                <a:lnTo>
                  <a:pt x="857725" y="204967"/>
                </a:lnTo>
                <a:lnTo>
                  <a:pt x="854327" y="210421"/>
                </a:lnTo>
                <a:lnTo>
                  <a:pt x="850702" y="215875"/>
                </a:lnTo>
                <a:lnTo>
                  <a:pt x="847078" y="221328"/>
                </a:lnTo>
                <a:lnTo>
                  <a:pt x="843000" y="226328"/>
                </a:lnTo>
                <a:lnTo>
                  <a:pt x="838922" y="231554"/>
                </a:lnTo>
                <a:lnTo>
                  <a:pt x="834844" y="236553"/>
                </a:lnTo>
                <a:lnTo>
                  <a:pt x="830313" y="241325"/>
                </a:lnTo>
                <a:lnTo>
                  <a:pt x="826009" y="246097"/>
                </a:lnTo>
                <a:lnTo>
                  <a:pt x="821252" y="250869"/>
                </a:lnTo>
                <a:lnTo>
                  <a:pt x="816494" y="255187"/>
                </a:lnTo>
                <a:lnTo>
                  <a:pt x="811737" y="259731"/>
                </a:lnTo>
                <a:lnTo>
                  <a:pt x="806753" y="264049"/>
                </a:lnTo>
                <a:lnTo>
                  <a:pt x="796785" y="272229"/>
                </a:lnTo>
                <a:lnTo>
                  <a:pt x="786364" y="279955"/>
                </a:lnTo>
                <a:lnTo>
                  <a:pt x="776170" y="287227"/>
                </a:lnTo>
                <a:lnTo>
                  <a:pt x="765749" y="294044"/>
                </a:lnTo>
                <a:lnTo>
                  <a:pt x="755328" y="300180"/>
                </a:lnTo>
                <a:lnTo>
                  <a:pt x="745360" y="305860"/>
                </a:lnTo>
                <a:lnTo>
                  <a:pt x="735619" y="311314"/>
                </a:lnTo>
                <a:lnTo>
                  <a:pt x="725878" y="316313"/>
                </a:lnTo>
                <a:lnTo>
                  <a:pt x="717043" y="320631"/>
                </a:lnTo>
                <a:lnTo>
                  <a:pt x="708661" y="324721"/>
                </a:lnTo>
                <a:lnTo>
                  <a:pt x="700732" y="327902"/>
                </a:lnTo>
                <a:lnTo>
                  <a:pt x="693709" y="331084"/>
                </a:lnTo>
                <a:lnTo>
                  <a:pt x="681929" y="335628"/>
                </a:lnTo>
                <a:lnTo>
                  <a:pt x="674453" y="338583"/>
                </a:lnTo>
                <a:lnTo>
                  <a:pt x="671961" y="339492"/>
                </a:lnTo>
                <a:lnTo>
                  <a:pt x="658142" y="336083"/>
                </a:lnTo>
                <a:lnTo>
                  <a:pt x="644776" y="333583"/>
                </a:lnTo>
                <a:lnTo>
                  <a:pt x="632089" y="331311"/>
                </a:lnTo>
                <a:lnTo>
                  <a:pt x="619630" y="329266"/>
                </a:lnTo>
                <a:lnTo>
                  <a:pt x="607623" y="327675"/>
                </a:lnTo>
                <a:lnTo>
                  <a:pt x="596069" y="326539"/>
                </a:lnTo>
                <a:lnTo>
                  <a:pt x="584969" y="325630"/>
                </a:lnTo>
                <a:lnTo>
                  <a:pt x="574548" y="324948"/>
                </a:lnTo>
                <a:lnTo>
                  <a:pt x="564127" y="324494"/>
                </a:lnTo>
                <a:lnTo>
                  <a:pt x="554612" y="324494"/>
                </a:lnTo>
                <a:lnTo>
                  <a:pt x="545324" y="324494"/>
                </a:lnTo>
                <a:lnTo>
                  <a:pt x="536715" y="324948"/>
                </a:lnTo>
                <a:lnTo>
                  <a:pt x="528333" y="325403"/>
                </a:lnTo>
                <a:lnTo>
                  <a:pt x="520178" y="326085"/>
                </a:lnTo>
                <a:lnTo>
                  <a:pt x="512702" y="326766"/>
                </a:lnTo>
                <a:lnTo>
                  <a:pt x="505679" y="327675"/>
                </a:lnTo>
                <a:lnTo>
                  <a:pt x="499109" y="328811"/>
                </a:lnTo>
                <a:lnTo>
                  <a:pt x="492993" y="329948"/>
                </a:lnTo>
                <a:lnTo>
                  <a:pt x="487329" y="331311"/>
                </a:lnTo>
                <a:lnTo>
                  <a:pt x="481892" y="332447"/>
                </a:lnTo>
                <a:lnTo>
                  <a:pt x="472604" y="334947"/>
                </a:lnTo>
                <a:lnTo>
                  <a:pt x="465128" y="337219"/>
                </a:lnTo>
                <a:lnTo>
                  <a:pt x="459012" y="339719"/>
                </a:lnTo>
                <a:lnTo>
                  <a:pt x="454934" y="341309"/>
                </a:lnTo>
                <a:lnTo>
                  <a:pt x="451536" y="342900"/>
                </a:lnTo>
                <a:lnTo>
                  <a:pt x="445646" y="337219"/>
                </a:lnTo>
                <a:lnTo>
                  <a:pt x="439529" y="331311"/>
                </a:lnTo>
                <a:lnTo>
                  <a:pt x="425710" y="318813"/>
                </a:lnTo>
                <a:lnTo>
                  <a:pt x="410532" y="305860"/>
                </a:lnTo>
                <a:lnTo>
                  <a:pt x="394221" y="292454"/>
                </a:lnTo>
                <a:lnTo>
                  <a:pt x="377456" y="279274"/>
                </a:lnTo>
                <a:lnTo>
                  <a:pt x="360239" y="266094"/>
                </a:lnTo>
                <a:lnTo>
                  <a:pt x="343249" y="252914"/>
                </a:lnTo>
                <a:lnTo>
                  <a:pt x="326258" y="240416"/>
                </a:lnTo>
                <a:lnTo>
                  <a:pt x="295222" y="217693"/>
                </a:lnTo>
                <a:lnTo>
                  <a:pt x="269849" y="199514"/>
                </a:lnTo>
                <a:lnTo>
                  <a:pt x="252405" y="187243"/>
                </a:lnTo>
                <a:lnTo>
                  <a:pt x="246062" y="183153"/>
                </a:lnTo>
                <a:lnTo>
                  <a:pt x="251726" y="176563"/>
                </a:lnTo>
                <a:lnTo>
                  <a:pt x="257616" y="170655"/>
                </a:lnTo>
                <a:lnTo>
                  <a:pt x="263506" y="165428"/>
                </a:lnTo>
                <a:lnTo>
                  <a:pt x="269623" y="160656"/>
                </a:lnTo>
                <a:lnTo>
                  <a:pt x="275286" y="156339"/>
                </a:lnTo>
                <a:lnTo>
                  <a:pt x="281629" y="152476"/>
                </a:lnTo>
                <a:lnTo>
                  <a:pt x="287746" y="149294"/>
                </a:lnTo>
                <a:lnTo>
                  <a:pt x="293863" y="146568"/>
                </a:lnTo>
                <a:lnTo>
                  <a:pt x="299979" y="144068"/>
                </a:lnTo>
                <a:lnTo>
                  <a:pt x="306096" y="142023"/>
                </a:lnTo>
                <a:lnTo>
                  <a:pt x="311986" y="140432"/>
                </a:lnTo>
                <a:lnTo>
                  <a:pt x="317876" y="139069"/>
                </a:lnTo>
                <a:lnTo>
                  <a:pt x="323766" y="138160"/>
                </a:lnTo>
                <a:lnTo>
                  <a:pt x="329656" y="137024"/>
                </a:lnTo>
                <a:lnTo>
                  <a:pt x="335093" y="136569"/>
                </a:lnTo>
                <a:lnTo>
                  <a:pt x="340530" y="136342"/>
                </a:lnTo>
                <a:lnTo>
                  <a:pt x="345967" y="136342"/>
                </a:lnTo>
                <a:lnTo>
                  <a:pt x="350951" y="136569"/>
                </a:lnTo>
                <a:lnTo>
                  <a:pt x="355708" y="136796"/>
                </a:lnTo>
                <a:lnTo>
                  <a:pt x="360466" y="137251"/>
                </a:lnTo>
                <a:lnTo>
                  <a:pt x="368848" y="138614"/>
                </a:lnTo>
                <a:lnTo>
                  <a:pt x="376097" y="139978"/>
                </a:lnTo>
                <a:lnTo>
                  <a:pt x="382214" y="141341"/>
                </a:lnTo>
                <a:lnTo>
                  <a:pt x="386518" y="142705"/>
                </a:lnTo>
                <a:lnTo>
                  <a:pt x="390369" y="143841"/>
                </a:lnTo>
                <a:lnTo>
                  <a:pt x="389916" y="135888"/>
                </a:lnTo>
                <a:lnTo>
                  <a:pt x="389916" y="127934"/>
                </a:lnTo>
                <a:lnTo>
                  <a:pt x="390369" y="120208"/>
                </a:lnTo>
                <a:lnTo>
                  <a:pt x="391049" y="112482"/>
                </a:lnTo>
                <a:lnTo>
                  <a:pt x="392182" y="105211"/>
                </a:lnTo>
                <a:lnTo>
                  <a:pt x="393767" y="98166"/>
                </a:lnTo>
                <a:lnTo>
                  <a:pt x="395580" y="91122"/>
                </a:lnTo>
                <a:lnTo>
                  <a:pt x="397619" y="84305"/>
                </a:lnTo>
                <a:lnTo>
                  <a:pt x="399884" y="77942"/>
                </a:lnTo>
                <a:lnTo>
                  <a:pt x="402376" y="71807"/>
                </a:lnTo>
                <a:lnTo>
                  <a:pt x="405095" y="65671"/>
                </a:lnTo>
                <a:lnTo>
                  <a:pt x="407813" y="59763"/>
                </a:lnTo>
                <a:lnTo>
                  <a:pt x="410985" y="54310"/>
                </a:lnTo>
                <a:lnTo>
                  <a:pt x="413930" y="49083"/>
                </a:lnTo>
                <a:lnTo>
                  <a:pt x="417101" y="43857"/>
                </a:lnTo>
                <a:lnTo>
                  <a:pt x="420273" y="39085"/>
                </a:lnTo>
                <a:lnTo>
                  <a:pt x="423444" y="34540"/>
                </a:lnTo>
                <a:lnTo>
                  <a:pt x="426616" y="30222"/>
                </a:lnTo>
                <a:lnTo>
                  <a:pt x="432959" y="22496"/>
                </a:lnTo>
                <a:lnTo>
                  <a:pt x="438849" y="15679"/>
                </a:lnTo>
                <a:lnTo>
                  <a:pt x="444060" y="10226"/>
                </a:lnTo>
                <a:lnTo>
                  <a:pt x="448817" y="5908"/>
                </a:lnTo>
                <a:lnTo>
                  <a:pt x="452215" y="2500"/>
                </a:lnTo>
                <a:lnTo>
                  <a:pt x="455387" y="0"/>
                </a:lnTo>
                <a:close/>
              </a:path>
            </a:pathLst>
          </a:custGeom>
          <a:solidFill>
            <a:srgbClr val="FFFFFF"/>
          </a:solidFill>
          <a:ln>
            <a:noFill/>
          </a:ln>
        </p:spPr>
        <p:txBody>
          <a:bodyPr anchor="ctr">
            <a:scene3d>
              <a:camera prst="orthographicFront"/>
              <a:lightRig rig="threePt" dir="t"/>
            </a:scene3d>
            <a:sp3d contourW="12700">
              <a:contourClr>
                <a:srgbClr val="FFFFFF"/>
              </a:contourClr>
            </a:sp3d>
          </a:bodyP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0" cap="none" spc="0" normalizeH="0" baseline="0" noProof="0">
              <a:ln>
                <a:noFill/>
              </a:ln>
              <a:solidFill>
                <a:srgbClr val="482E2C"/>
              </a:solidFill>
              <a:effectLst/>
              <a:uLnTx/>
              <a:uFillTx/>
              <a:latin typeface="+mn-lt"/>
              <a:ea typeface="+mn-ea"/>
              <a:cs typeface="+mn-cs"/>
            </a:endParaRPr>
          </a:p>
        </p:txBody>
      </p:sp>
      <p:sp>
        <p:nvSpPr>
          <p:cNvPr id="18" name="MH_Other_11"/>
          <p:cNvSpPr/>
          <p:nvPr/>
        </p:nvSpPr>
        <p:spPr bwMode="auto">
          <a:xfrm>
            <a:off x="5671820" y="2329180"/>
            <a:ext cx="612775" cy="612775"/>
          </a:xfrm>
          <a:custGeom>
            <a:avLst/>
            <a:gdLst>
              <a:gd name="T0" fmla="*/ 883582 w 2298700"/>
              <a:gd name="T1" fmla="*/ 1295872 h 2298700"/>
              <a:gd name="T2" fmla="*/ 899660 w 2298700"/>
              <a:gd name="T3" fmla="*/ 1824434 h 2298700"/>
              <a:gd name="T4" fmla="*/ 870674 w 2298700"/>
              <a:gd name="T5" fmla="*/ 1867800 h 2298700"/>
              <a:gd name="T6" fmla="*/ 472571 w 2298700"/>
              <a:gd name="T7" fmla="*/ 1870524 h 2298700"/>
              <a:gd name="T8" fmla="*/ 439282 w 2298700"/>
              <a:gd name="T9" fmla="*/ 1829883 h 2298700"/>
              <a:gd name="T10" fmla="*/ 450831 w 2298700"/>
              <a:gd name="T11" fmla="*/ 1299959 h 2298700"/>
              <a:gd name="T12" fmla="*/ 1168971 w 2298700"/>
              <a:gd name="T13" fmla="*/ 903287 h 2298700"/>
              <a:gd name="T14" fmla="*/ 1561900 w 2298700"/>
              <a:gd name="T15" fmla="*/ 923717 h 2298700"/>
              <a:gd name="T16" fmla="*/ 1573443 w 2298700"/>
              <a:gd name="T17" fmla="*/ 1829892 h 2298700"/>
              <a:gd name="T18" fmla="*/ 1540624 w 2298700"/>
              <a:gd name="T19" fmla="*/ 1870524 h 2298700"/>
              <a:gd name="T20" fmla="*/ 1142262 w 2298700"/>
              <a:gd name="T21" fmla="*/ 1867800 h 2298700"/>
              <a:gd name="T22" fmla="*/ 1113291 w 2298700"/>
              <a:gd name="T23" fmla="*/ 1824444 h 2298700"/>
              <a:gd name="T24" fmla="*/ 1129361 w 2298700"/>
              <a:gd name="T25" fmla="*/ 919404 h 2298700"/>
              <a:gd name="T26" fmla="*/ 2191940 w 2298700"/>
              <a:gd name="T27" fmla="*/ 450850 h 2298700"/>
              <a:gd name="T28" fmla="*/ 2238385 w 2298700"/>
              <a:gd name="T29" fmla="*/ 475582 h 2298700"/>
              <a:gd name="T30" fmla="*/ 2245636 w 2298700"/>
              <a:gd name="T31" fmla="*/ 1835358 h 2298700"/>
              <a:gd name="T32" fmla="*/ 2208706 w 2298700"/>
              <a:gd name="T33" fmla="*/ 1872115 h 2298700"/>
              <a:gd name="T34" fmla="*/ 1810633 w 2298700"/>
              <a:gd name="T35" fmla="*/ 1865309 h 2298700"/>
              <a:gd name="T36" fmla="*/ 1785938 w 2298700"/>
              <a:gd name="T37" fmla="*/ 1818568 h 2298700"/>
              <a:gd name="T38" fmla="*/ 1806329 w 2298700"/>
              <a:gd name="T39" fmla="*/ 463556 h 2298700"/>
              <a:gd name="T40" fmla="*/ 1464870 w 2298700"/>
              <a:gd name="T41" fmla="*/ 38100 h 2298700"/>
              <a:gd name="T42" fmla="*/ 1493876 w 2298700"/>
              <a:gd name="T43" fmla="*/ 48317 h 2298700"/>
              <a:gd name="T44" fmla="*/ 1512005 w 2298700"/>
              <a:gd name="T45" fmla="*/ 72609 h 2298700"/>
              <a:gd name="T46" fmla="*/ 1540105 w 2298700"/>
              <a:gd name="T47" fmla="*/ 509198 h 2298700"/>
              <a:gd name="T48" fmla="*/ 1503847 w 2298700"/>
              <a:gd name="T49" fmla="*/ 543253 h 2298700"/>
              <a:gd name="T50" fmla="*/ 1459205 w 2298700"/>
              <a:gd name="T51" fmla="*/ 535761 h 2298700"/>
              <a:gd name="T52" fmla="*/ 1437677 w 2298700"/>
              <a:gd name="T53" fmla="*/ 503749 h 2298700"/>
              <a:gd name="T54" fmla="*/ 1348845 w 2298700"/>
              <a:gd name="T55" fmla="*/ 357311 h 2298700"/>
              <a:gd name="T56" fmla="*/ 1214465 w 2298700"/>
              <a:gd name="T57" fmla="*/ 507608 h 2298700"/>
              <a:gd name="T58" fmla="*/ 1010062 w 2298700"/>
              <a:gd name="T59" fmla="*/ 669711 h 2298700"/>
              <a:gd name="T60" fmla="*/ 834212 w 2298700"/>
              <a:gd name="T61" fmla="*/ 763477 h 2298700"/>
              <a:gd name="T62" fmla="*/ 682609 w 2298700"/>
              <a:gd name="T63" fmla="*/ 817965 h 2298700"/>
              <a:gd name="T64" fmla="*/ 523528 w 2298700"/>
              <a:gd name="T65" fmla="*/ 852928 h 2298700"/>
              <a:gd name="T66" fmla="*/ 404104 w 2298700"/>
              <a:gd name="T67" fmla="*/ 862464 h 2298700"/>
              <a:gd name="T68" fmla="*/ 374191 w 2298700"/>
              <a:gd name="T69" fmla="*/ 838852 h 2298700"/>
              <a:gd name="T70" fmla="*/ 369206 w 2298700"/>
              <a:gd name="T71" fmla="*/ 795034 h 2298700"/>
              <a:gd name="T72" fmla="*/ 405237 w 2298700"/>
              <a:gd name="T73" fmla="*/ 760071 h 2298700"/>
              <a:gd name="T74" fmla="*/ 535765 w 2298700"/>
              <a:gd name="T75" fmla="*/ 742589 h 2298700"/>
              <a:gd name="T76" fmla="*/ 679890 w 2298700"/>
              <a:gd name="T77" fmla="*/ 706945 h 2298700"/>
              <a:gd name="T78" fmla="*/ 816536 w 2298700"/>
              <a:gd name="T79" fmla="*/ 654273 h 2298700"/>
              <a:gd name="T80" fmla="*/ 989667 w 2298700"/>
              <a:gd name="T81" fmla="*/ 554832 h 2298700"/>
              <a:gd name="T82" fmla="*/ 1171862 w 2298700"/>
              <a:gd name="T83" fmla="*/ 398859 h 2298700"/>
              <a:gd name="T84" fmla="*/ 1282675 w 2298700"/>
              <a:gd name="T85" fmla="*/ 267178 h 2298700"/>
              <a:gd name="T86" fmla="*/ 1087110 w 2298700"/>
              <a:gd name="T87" fmla="*/ 283979 h 2298700"/>
              <a:gd name="T88" fmla="*/ 1044054 w 2298700"/>
              <a:gd name="T89" fmla="*/ 259005 h 2298700"/>
              <a:gd name="T90" fmla="*/ 1040654 w 2298700"/>
              <a:gd name="T91" fmla="*/ 208376 h 2298700"/>
              <a:gd name="T92" fmla="*/ 1446288 w 2298700"/>
              <a:gd name="T93" fmla="*/ 40370 h 2298700"/>
              <a:gd name="T94" fmla="*/ 128386 w 2298700"/>
              <a:gd name="T95" fmla="*/ 3403 h 2298700"/>
              <a:gd name="T96" fmla="*/ 171711 w 2298700"/>
              <a:gd name="T97" fmla="*/ 26993 h 2298700"/>
              <a:gd name="T98" fmla="*/ 199157 w 2298700"/>
              <a:gd name="T99" fmla="*/ 67596 h 2298700"/>
              <a:gd name="T100" fmla="*/ 2201163 w 2298700"/>
              <a:gd name="T101" fmla="*/ 2093192 h 2298700"/>
              <a:gd name="T102" fmla="*/ 2249251 w 2298700"/>
              <a:gd name="T103" fmla="*/ 2107936 h 2298700"/>
              <a:gd name="T104" fmla="*/ 2283729 w 2298700"/>
              <a:gd name="T105" fmla="*/ 2142414 h 2298700"/>
              <a:gd name="T106" fmla="*/ 2298473 w 2298700"/>
              <a:gd name="T107" fmla="*/ 2190729 h 2298700"/>
              <a:gd name="T108" fmla="*/ 2288720 w 2298700"/>
              <a:gd name="T109" fmla="*/ 2240405 h 2298700"/>
              <a:gd name="T110" fmla="*/ 2257417 w 2298700"/>
              <a:gd name="T111" fmla="*/ 2278059 h 2298700"/>
              <a:gd name="T112" fmla="*/ 2211597 w 2298700"/>
              <a:gd name="T113" fmla="*/ 2297566 h 2298700"/>
              <a:gd name="T114" fmla="*/ 72132 w 2298700"/>
              <a:gd name="T115" fmla="*/ 2294164 h 2298700"/>
              <a:gd name="T116" fmla="*/ 29715 w 2298700"/>
              <a:gd name="T117" fmla="*/ 2268532 h 2298700"/>
              <a:gd name="T118" fmla="*/ 4537 w 2298700"/>
              <a:gd name="T119" fmla="*/ 2226568 h 2298700"/>
              <a:gd name="T120" fmla="*/ 907 w 2298700"/>
              <a:gd name="T121" fmla="*/ 87330 h 2298700"/>
              <a:gd name="T122" fmla="*/ 20188 w 2298700"/>
              <a:gd name="T123" fmla="*/ 41510 h 2298700"/>
              <a:gd name="T124" fmla="*/ 57842 w 2298700"/>
              <a:gd name="T125" fmla="*/ 10434 h 2298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298700" h="2298700">
                <a:moveTo>
                  <a:pt x="494084" y="1279525"/>
                </a:moveTo>
                <a:lnTo>
                  <a:pt x="844179" y="1279525"/>
                </a:lnTo>
                <a:lnTo>
                  <a:pt x="849841" y="1279752"/>
                </a:lnTo>
                <a:lnTo>
                  <a:pt x="855502" y="1280660"/>
                </a:lnTo>
                <a:lnTo>
                  <a:pt x="860710" y="1282023"/>
                </a:lnTo>
                <a:lnTo>
                  <a:pt x="865692" y="1283839"/>
                </a:lnTo>
                <a:lnTo>
                  <a:pt x="870674" y="1286109"/>
                </a:lnTo>
                <a:lnTo>
                  <a:pt x="875203" y="1289061"/>
                </a:lnTo>
                <a:lnTo>
                  <a:pt x="879732" y="1292467"/>
                </a:lnTo>
                <a:lnTo>
                  <a:pt x="883582" y="1295872"/>
                </a:lnTo>
                <a:lnTo>
                  <a:pt x="887205" y="1299959"/>
                </a:lnTo>
                <a:lnTo>
                  <a:pt x="890602" y="1304273"/>
                </a:lnTo>
                <a:lnTo>
                  <a:pt x="893320" y="1308814"/>
                </a:lnTo>
                <a:lnTo>
                  <a:pt x="895584" y="1313809"/>
                </a:lnTo>
                <a:lnTo>
                  <a:pt x="897396" y="1319031"/>
                </a:lnTo>
                <a:lnTo>
                  <a:pt x="898981" y="1324480"/>
                </a:lnTo>
                <a:lnTo>
                  <a:pt x="899660" y="1329702"/>
                </a:lnTo>
                <a:lnTo>
                  <a:pt x="900113" y="1335378"/>
                </a:lnTo>
                <a:lnTo>
                  <a:pt x="900113" y="1818531"/>
                </a:lnTo>
                <a:lnTo>
                  <a:pt x="899660" y="1824434"/>
                </a:lnTo>
                <a:lnTo>
                  <a:pt x="898981" y="1829883"/>
                </a:lnTo>
                <a:lnTo>
                  <a:pt x="897396" y="1835332"/>
                </a:lnTo>
                <a:lnTo>
                  <a:pt x="895584" y="1840554"/>
                </a:lnTo>
                <a:lnTo>
                  <a:pt x="893320" y="1845322"/>
                </a:lnTo>
                <a:lnTo>
                  <a:pt x="890602" y="1850090"/>
                </a:lnTo>
                <a:lnTo>
                  <a:pt x="887205" y="1854404"/>
                </a:lnTo>
                <a:lnTo>
                  <a:pt x="883582" y="1858264"/>
                </a:lnTo>
                <a:lnTo>
                  <a:pt x="879732" y="1861897"/>
                </a:lnTo>
                <a:lnTo>
                  <a:pt x="875203" y="1865302"/>
                </a:lnTo>
                <a:lnTo>
                  <a:pt x="870674" y="1867800"/>
                </a:lnTo>
                <a:lnTo>
                  <a:pt x="865692" y="1870524"/>
                </a:lnTo>
                <a:lnTo>
                  <a:pt x="860710" y="1872114"/>
                </a:lnTo>
                <a:lnTo>
                  <a:pt x="855502" y="1873476"/>
                </a:lnTo>
                <a:lnTo>
                  <a:pt x="849841" y="1874611"/>
                </a:lnTo>
                <a:lnTo>
                  <a:pt x="844179" y="1874838"/>
                </a:lnTo>
                <a:lnTo>
                  <a:pt x="494084" y="1874838"/>
                </a:lnTo>
                <a:lnTo>
                  <a:pt x="488423" y="1874611"/>
                </a:lnTo>
                <a:lnTo>
                  <a:pt x="482761" y="1873476"/>
                </a:lnTo>
                <a:lnTo>
                  <a:pt x="477326" y="1872114"/>
                </a:lnTo>
                <a:lnTo>
                  <a:pt x="472571" y="1870524"/>
                </a:lnTo>
                <a:lnTo>
                  <a:pt x="467589" y="1867800"/>
                </a:lnTo>
                <a:lnTo>
                  <a:pt x="463060" y="1865302"/>
                </a:lnTo>
                <a:lnTo>
                  <a:pt x="458531" y="1861897"/>
                </a:lnTo>
                <a:lnTo>
                  <a:pt x="454455" y="1858264"/>
                </a:lnTo>
                <a:lnTo>
                  <a:pt x="450831" y="1854404"/>
                </a:lnTo>
                <a:lnTo>
                  <a:pt x="447661" y="1850090"/>
                </a:lnTo>
                <a:lnTo>
                  <a:pt x="444944" y="1845322"/>
                </a:lnTo>
                <a:lnTo>
                  <a:pt x="442679" y="1840554"/>
                </a:lnTo>
                <a:lnTo>
                  <a:pt x="440868" y="1835332"/>
                </a:lnTo>
                <a:lnTo>
                  <a:pt x="439282" y="1829883"/>
                </a:lnTo>
                <a:lnTo>
                  <a:pt x="438603" y="1824434"/>
                </a:lnTo>
                <a:lnTo>
                  <a:pt x="438150" y="1818531"/>
                </a:lnTo>
                <a:lnTo>
                  <a:pt x="438150" y="1335378"/>
                </a:lnTo>
                <a:lnTo>
                  <a:pt x="438603" y="1329702"/>
                </a:lnTo>
                <a:lnTo>
                  <a:pt x="439282" y="1324480"/>
                </a:lnTo>
                <a:lnTo>
                  <a:pt x="440868" y="1319031"/>
                </a:lnTo>
                <a:lnTo>
                  <a:pt x="442679" y="1313809"/>
                </a:lnTo>
                <a:lnTo>
                  <a:pt x="444944" y="1308814"/>
                </a:lnTo>
                <a:lnTo>
                  <a:pt x="447661" y="1304273"/>
                </a:lnTo>
                <a:lnTo>
                  <a:pt x="450831" y="1299959"/>
                </a:lnTo>
                <a:lnTo>
                  <a:pt x="454455" y="1295872"/>
                </a:lnTo>
                <a:lnTo>
                  <a:pt x="458531" y="1292467"/>
                </a:lnTo>
                <a:lnTo>
                  <a:pt x="463060" y="1289061"/>
                </a:lnTo>
                <a:lnTo>
                  <a:pt x="467589" y="1286109"/>
                </a:lnTo>
                <a:lnTo>
                  <a:pt x="472571" y="1283839"/>
                </a:lnTo>
                <a:lnTo>
                  <a:pt x="477326" y="1282023"/>
                </a:lnTo>
                <a:lnTo>
                  <a:pt x="482761" y="1280660"/>
                </a:lnTo>
                <a:lnTo>
                  <a:pt x="488423" y="1279752"/>
                </a:lnTo>
                <a:lnTo>
                  <a:pt x="494084" y="1279525"/>
                </a:lnTo>
                <a:close/>
                <a:moveTo>
                  <a:pt x="1168971" y="903287"/>
                </a:moveTo>
                <a:lnTo>
                  <a:pt x="1518668" y="903287"/>
                </a:lnTo>
                <a:lnTo>
                  <a:pt x="1524553" y="903514"/>
                </a:lnTo>
                <a:lnTo>
                  <a:pt x="1529985" y="904195"/>
                </a:lnTo>
                <a:lnTo>
                  <a:pt x="1535418" y="905557"/>
                </a:lnTo>
                <a:lnTo>
                  <a:pt x="1540624" y="907600"/>
                </a:lnTo>
                <a:lnTo>
                  <a:pt x="1545377" y="909870"/>
                </a:lnTo>
                <a:lnTo>
                  <a:pt x="1550130" y="912821"/>
                </a:lnTo>
                <a:lnTo>
                  <a:pt x="1554430" y="915999"/>
                </a:lnTo>
                <a:lnTo>
                  <a:pt x="1558278" y="919404"/>
                </a:lnTo>
                <a:lnTo>
                  <a:pt x="1561900" y="923717"/>
                </a:lnTo>
                <a:lnTo>
                  <a:pt x="1565295" y="927803"/>
                </a:lnTo>
                <a:lnTo>
                  <a:pt x="1567784" y="932343"/>
                </a:lnTo>
                <a:lnTo>
                  <a:pt x="1570274" y="937337"/>
                </a:lnTo>
                <a:lnTo>
                  <a:pt x="1572085" y="942558"/>
                </a:lnTo>
                <a:lnTo>
                  <a:pt x="1573443" y="948006"/>
                </a:lnTo>
                <a:lnTo>
                  <a:pt x="1574575" y="953681"/>
                </a:lnTo>
                <a:lnTo>
                  <a:pt x="1574801" y="959355"/>
                </a:lnTo>
                <a:lnTo>
                  <a:pt x="1574801" y="1818542"/>
                </a:lnTo>
                <a:lnTo>
                  <a:pt x="1574575" y="1824444"/>
                </a:lnTo>
                <a:lnTo>
                  <a:pt x="1573443" y="1829892"/>
                </a:lnTo>
                <a:lnTo>
                  <a:pt x="1572085" y="1835340"/>
                </a:lnTo>
                <a:lnTo>
                  <a:pt x="1570274" y="1840560"/>
                </a:lnTo>
                <a:lnTo>
                  <a:pt x="1567784" y="1845327"/>
                </a:lnTo>
                <a:lnTo>
                  <a:pt x="1565295" y="1850094"/>
                </a:lnTo>
                <a:lnTo>
                  <a:pt x="1561900" y="1854407"/>
                </a:lnTo>
                <a:lnTo>
                  <a:pt x="1558278" y="1858266"/>
                </a:lnTo>
                <a:lnTo>
                  <a:pt x="1554430" y="1861898"/>
                </a:lnTo>
                <a:lnTo>
                  <a:pt x="1550130" y="1865303"/>
                </a:lnTo>
                <a:lnTo>
                  <a:pt x="1545377" y="1867800"/>
                </a:lnTo>
                <a:lnTo>
                  <a:pt x="1540624" y="1870524"/>
                </a:lnTo>
                <a:lnTo>
                  <a:pt x="1535418" y="1872113"/>
                </a:lnTo>
                <a:lnTo>
                  <a:pt x="1529985" y="1873475"/>
                </a:lnTo>
                <a:lnTo>
                  <a:pt x="1524553" y="1874610"/>
                </a:lnTo>
                <a:lnTo>
                  <a:pt x="1518668" y="1874837"/>
                </a:lnTo>
                <a:lnTo>
                  <a:pt x="1168971" y="1874837"/>
                </a:lnTo>
                <a:lnTo>
                  <a:pt x="1163312" y="1874610"/>
                </a:lnTo>
                <a:lnTo>
                  <a:pt x="1157654" y="1873475"/>
                </a:lnTo>
                <a:lnTo>
                  <a:pt x="1152221" y="1872113"/>
                </a:lnTo>
                <a:lnTo>
                  <a:pt x="1147242" y="1870524"/>
                </a:lnTo>
                <a:lnTo>
                  <a:pt x="1142262" y="1867800"/>
                </a:lnTo>
                <a:lnTo>
                  <a:pt x="1137736" y="1865303"/>
                </a:lnTo>
                <a:lnTo>
                  <a:pt x="1133435" y="1861898"/>
                </a:lnTo>
                <a:lnTo>
                  <a:pt x="1129361" y="1858266"/>
                </a:lnTo>
                <a:lnTo>
                  <a:pt x="1125740" y="1854407"/>
                </a:lnTo>
                <a:lnTo>
                  <a:pt x="1122797" y="1850094"/>
                </a:lnTo>
                <a:lnTo>
                  <a:pt x="1119855" y="1845327"/>
                </a:lnTo>
                <a:lnTo>
                  <a:pt x="1117365" y="1840560"/>
                </a:lnTo>
                <a:lnTo>
                  <a:pt x="1115554" y="1835340"/>
                </a:lnTo>
                <a:lnTo>
                  <a:pt x="1114196" y="1829892"/>
                </a:lnTo>
                <a:lnTo>
                  <a:pt x="1113291" y="1824444"/>
                </a:lnTo>
                <a:lnTo>
                  <a:pt x="1112838" y="1818542"/>
                </a:lnTo>
                <a:lnTo>
                  <a:pt x="1112838" y="959355"/>
                </a:lnTo>
                <a:lnTo>
                  <a:pt x="1113291" y="953681"/>
                </a:lnTo>
                <a:lnTo>
                  <a:pt x="1114196" y="948006"/>
                </a:lnTo>
                <a:lnTo>
                  <a:pt x="1115554" y="942558"/>
                </a:lnTo>
                <a:lnTo>
                  <a:pt x="1117365" y="937337"/>
                </a:lnTo>
                <a:lnTo>
                  <a:pt x="1119855" y="932343"/>
                </a:lnTo>
                <a:lnTo>
                  <a:pt x="1122797" y="927803"/>
                </a:lnTo>
                <a:lnTo>
                  <a:pt x="1125740" y="923717"/>
                </a:lnTo>
                <a:lnTo>
                  <a:pt x="1129361" y="919404"/>
                </a:lnTo>
                <a:lnTo>
                  <a:pt x="1133435" y="915999"/>
                </a:lnTo>
                <a:lnTo>
                  <a:pt x="1137736" y="912821"/>
                </a:lnTo>
                <a:lnTo>
                  <a:pt x="1142262" y="909870"/>
                </a:lnTo>
                <a:lnTo>
                  <a:pt x="1147242" y="907600"/>
                </a:lnTo>
                <a:lnTo>
                  <a:pt x="1152221" y="905557"/>
                </a:lnTo>
                <a:lnTo>
                  <a:pt x="1157654" y="904195"/>
                </a:lnTo>
                <a:lnTo>
                  <a:pt x="1163312" y="903514"/>
                </a:lnTo>
                <a:lnTo>
                  <a:pt x="1168971" y="903287"/>
                </a:lnTo>
                <a:close/>
                <a:moveTo>
                  <a:pt x="1841899" y="450850"/>
                </a:moveTo>
                <a:lnTo>
                  <a:pt x="2191940" y="450850"/>
                </a:lnTo>
                <a:lnTo>
                  <a:pt x="2197604" y="451077"/>
                </a:lnTo>
                <a:lnTo>
                  <a:pt x="2203268" y="451985"/>
                </a:lnTo>
                <a:lnTo>
                  <a:pt x="2208706" y="453573"/>
                </a:lnTo>
                <a:lnTo>
                  <a:pt x="2213917" y="455388"/>
                </a:lnTo>
                <a:lnTo>
                  <a:pt x="2218674" y="457657"/>
                </a:lnTo>
                <a:lnTo>
                  <a:pt x="2223206" y="460380"/>
                </a:lnTo>
                <a:lnTo>
                  <a:pt x="2227510" y="463556"/>
                </a:lnTo>
                <a:lnTo>
                  <a:pt x="2231589" y="467186"/>
                </a:lnTo>
                <a:lnTo>
                  <a:pt x="2235214" y="471271"/>
                </a:lnTo>
                <a:lnTo>
                  <a:pt x="2238385" y="475582"/>
                </a:lnTo>
                <a:lnTo>
                  <a:pt x="2241104" y="480119"/>
                </a:lnTo>
                <a:lnTo>
                  <a:pt x="2243596" y="484884"/>
                </a:lnTo>
                <a:lnTo>
                  <a:pt x="2245636" y="490103"/>
                </a:lnTo>
                <a:lnTo>
                  <a:pt x="2246768" y="495548"/>
                </a:lnTo>
                <a:lnTo>
                  <a:pt x="2247675" y="501221"/>
                </a:lnTo>
                <a:lnTo>
                  <a:pt x="2247901" y="506893"/>
                </a:lnTo>
                <a:lnTo>
                  <a:pt x="2247901" y="1818568"/>
                </a:lnTo>
                <a:lnTo>
                  <a:pt x="2247675" y="1824468"/>
                </a:lnTo>
                <a:lnTo>
                  <a:pt x="2246768" y="1829913"/>
                </a:lnTo>
                <a:lnTo>
                  <a:pt x="2245636" y="1835358"/>
                </a:lnTo>
                <a:lnTo>
                  <a:pt x="2243596" y="1840577"/>
                </a:lnTo>
                <a:lnTo>
                  <a:pt x="2241104" y="1845342"/>
                </a:lnTo>
                <a:lnTo>
                  <a:pt x="2238385" y="1850107"/>
                </a:lnTo>
                <a:lnTo>
                  <a:pt x="2235214" y="1854418"/>
                </a:lnTo>
                <a:lnTo>
                  <a:pt x="2231589" y="1858275"/>
                </a:lnTo>
                <a:lnTo>
                  <a:pt x="2227510" y="1861905"/>
                </a:lnTo>
                <a:lnTo>
                  <a:pt x="2223206" y="1865309"/>
                </a:lnTo>
                <a:lnTo>
                  <a:pt x="2218674" y="1867804"/>
                </a:lnTo>
                <a:lnTo>
                  <a:pt x="2213917" y="1870527"/>
                </a:lnTo>
                <a:lnTo>
                  <a:pt x="2208706" y="1872115"/>
                </a:lnTo>
                <a:lnTo>
                  <a:pt x="2203268" y="1873477"/>
                </a:lnTo>
                <a:lnTo>
                  <a:pt x="2197604" y="1874611"/>
                </a:lnTo>
                <a:lnTo>
                  <a:pt x="2191940" y="1874838"/>
                </a:lnTo>
                <a:lnTo>
                  <a:pt x="1841899" y="1874838"/>
                </a:lnTo>
                <a:lnTo>
                  <a:pt x="1836235" y="1874611"/>
                </a:lnTo>
                <a:lnTo>
                  <a:pt x="1830798" y="1873477"/>
                </a:lnTo>
                <a:lnTo>
                  <a:pt x="1825360" y="1872115"/>
                </a:lnTo>
                <a:lnTo>
                  <a:pt x="1820149" y="1870527"/>
                </a:lnTo>
                <a:lnTo>
                  <a:pt x="1815165" y="1867804"/>
                </a:lnTo>
                <a:lnTo>
                  <a:pt x="1810633" y="1865309"/>
                </a:lnTo>
                <a:lnTo>
                  <a:pt x="1806329" y="1861905"/>
                </a:lnTo>
                <a:lnTo>
                  <a:pt x="1802477" y="1858275"/>
                </a:lnTo>
                <a:lnTo>
                  <a:pt x="1798852" y="1854418"/>
                </a:lnTo>
                <a:lnTo>
                  <a:pt x="1795454" y="1850107"/>
                </a:lnTo>
                <a:lnTo>
                  <a:pt x="1792508" y="1845342"/>
                </a:lnTo>
                <a:lnTo>
                  <a:pt x="1790243" y="1840577"/>
                </a:lnTo>
                <a:lnTo>
                  <a:pt x="1788430" y="1835358"/>
                </a:lnTo>
                <a:lnTo>
                  <a:pt x="1786844" y="1829913"/>
                </a:lnTo>
                <a:lnTo>
                  <a:pt x="1786165" y="1824468"/>
                </a:lnTo>
                <a:lnTo>
                  <a:pt x="1785938" y="1818568"/>
                </a:lnTo>
                <a:lnTo>
                  <a:pt x="1785938" y="506893"/>
                </a:lnTo>
                <a:lnTo>
                  <a:pt x="1786165" y="501221"/>
                </a:lnTo>
                <a:lnTo>
                  <a:pt x="1786844" y="495548"/>
                </a:lnTo>
                <a:lnTo>
                  <a:pt x="1788430" y="490103"/>
                </a:lnTo>
                <a:lnTo>
                  <a:pt x="1790243" y="484884"/>
                </a:lnTo>
                <a:lnTo>
                  <a:pt x="1792508" y="480119"/>
                </a:lnTo>
                <a:lnTo>
                  <a:pt x="1795454" y="475582"/>
                </a:lnTo>
                <a:lnTo>
                  <a:pt x="1798852" y="471271"/>
                </a:lnTo>
                <a:lnTo>
                  <a:pt x="1802477" y="467186"/>
                </a:lnTo>
                <a:lnTo>
                  <a:pt x="1806329" y="463556"/>
                </a:lnTo>
                <a:lnTo>
                  <a:pt x="1810633" y="460380"/>
                </a:lnTo>
                <a:lnTo>
                  <a:pt x="1815165" y="457657"/>
                </a:lnTo>
                <a:lnTo>
                  <a:pt x="1820149" y="455388"/>
                </a:lnTo>
                <a:lnTo>
                  <a:pt x="1825360" y="453573"/>
                </a:lnTo>
                <a:lnTo>
                  <a:pt x="1830798" y="451985"/>
                </a:lnTo>
                <a:lnTo>
                  <a:pt x="1836235" y="451077"/>
                </a:lnTo>
                <a:lnTo>
                  <a:pt x="1841899" y="450850"/>
                </a:lnTo>
                <a:close/>
                <a:moveTo>
                  <a:pt x="1458752" y="38100"/>
                </a:moveTo>
                <a:lnTo>
                  <a:pt x="1461698" y="38100"/>
                </a:lnTo>
                <a:lnTo>
                  <a:pt x="1464870" y="38100"/>
                </a:lnTo>
                <a:lnTo>
                  <a:pt x="1468043" y="38327"/>
                </a:lnTo>
                <a:lnTo>
                  <a:pt x="1470989" y="38554"/>
                </a:lnTo>
                <a:lnTo>
                  <a:pt x="1473935" y="39235"/>
                </a:lnTo>
                <a:lnTo>
                  <a:pt x="1477107" y="40143"/>
                </a:lnTo>
                <a:lnTo>
                  <a:pt x="1479827" y="40825"/>
                </a:lnTo>
                <a:lnTo>
                  <a:pt x="1482773" y="42187"/>
                </a:lnTo>
                <a:lnTo>
                  <a:pt x="1485718" y="43322"/>
                </a:lnTo>
                <a:lnTo>
                  <a:pt x="1488438" y="44684"/>
                </a:lnTo>
                <a:lnTo>
                  <a:pt x="1491157" y="46500"/>
                </a:lnTo>
                <a:lnTo>
                  <a:pt x="1493876" y="48317"/>
                </a:lnTo>
                <a:lnTo>
                  <a:pt x="1496143" y="50133"/>
                </a:lnTo>
                <a:lnTo>
                  <a:pt x="1498409" y="52176"/>
                </a:lnTo>
                <a:lnTo>
                  <a:pt x="1500675" y="54447"/>
                </a:lnTo>
                <a:lnTo>
                  <a:pt x="1502714" y="56490"/>
                </a:lnTo>
                <a:lnTo>
                  <a:pt x="1504754" y="59214"/>
                </a:lnTo>
                <a:lnTo>
                  <a:pt x="1506567" y="61485"/>
                </a:lnTo>
                <a:lnTo>
                  <a:pt x="1508153" y="64436"/>
                </a:lnTo>
                <a:lnTo>
                  <a:pt x="1509739" y="66934"/>
                </a:lnTo>
                <a:lnTo>
                  <a:pt x="1511099" y="69658"/>
                </a:lnTo>
                <a:lnTo>
                  <a:pt x="1512005" y="72609"/>
                </a:lnTo>
                <a:lnTo>
                  <a:pt x="1513138" y="75334"/>
                </a:lnTo>
                <a:lnTo>
                  <a:pt x="1514045" y="78512"/>
                </a:lnTo>
                <a:lnTo>
                  <a:pt x="1514725" y="81691"/>
                </a:lnTo>
                <a:lnTo>
                  <a:pt x="1515178" y="84642"/>
                </a:lnTo>
                <a:lnTo>
                  <a:pt x="1515405" y="87821"/>
                </a:lnTo>
                <a:lnTo>
                  <a:pt x="1543051" y="488083"/>
                </a:lnTo>
                <a:lnTo>
                  <a:pt x="1543051" y="493305"/>
                </a:lnTo>
                <a:lnTo>
                  <a:pt x="1542371" y="498754"/>
                </a:lnTo>
                <a:lnTo>
                  <a:pt x="1541691" y="503976"/>
                </a:lnTo>
                <a:lnTo>
                  <a:pt x="1540105" y="509198"/>
                </a:lnTo>
                <a:lnTo>
                  <a:pt x="1538066" y="513965"/>
                </a:lnTo>
                <a:lnTo>
                  <a:pt x="1535800" y="518506"/>
                </a:lnTo>
                <a:lnTo>
                  <a:pt x="1532854" y="522820"/>
                </a:lnTo>
                <a:lnTo>
                  <a:pt x="1529908" y="526906"/>
                </a:lnTo>
                <a:lnTo>
                  <a:pt x="1526282" y="530539"/>
                </a:lnTo>
                <a:lnTo>
                  <a:pt x="1522429" y="533944"/>
                </a:lnTo>
                <a:lnTo>
                  <a:pt x="1518350" y="537123"/>
                </a:lnTo>
                <a:lnTo>
                  <a:pt x="1513592" y="539620"/>
                </a:lnTo>
                <a:lnTo>
                  <a:pt x="1509059" y="541663"/>
                </a:lnTo>
                <a:lnTo>
                  <a:pt x="1503847" y="543253"/>
                </a:lnTo>
                <a:lnTo>
                  <a:pt x="1498635" y="544615"/>
                </a:lnTo>
                <a:lnTo>
                  <a:pt x="1493197" y="545069"/>
                </a:lnTo>
                <a:lnTo>
                  <a:pt x="1488211" y="545296"/>
                </a:lnTo>
                <a:lnTo>
                  <a:pt x="1482999" y="544842"/>
                </a:lnTo>
                <a:lnTo>
                  <a:pt x="1478014" y="543934"/>
                </a:lnTo>
                <a:lnTo>
                  <a:pt x="1473481" y="542799"/>
                </a:lnTo>
                <a:lnTo>
                  <a:pt x="1469629" y="541437"/>
                </a:lnTo>
                <a:lnTo>
                  <a:pt x="1466003" y="539847"/>
                </a:lnTo>
                <a:lnTo>
                  <a:pt x="1462604" y="537804"/>
                </a:lnTo>
                <a:lnTo>
                  <a:pt x="1459205" y="535761"/>
                </a:lnTo>
                <a:lnTo>
                  <a:pt x="1456032" y="533490"/>
                </a:lnTo>
                <a:lnTo>
                  <a:pt x="1453086" y="530766"/>
                </a:lnTo>
                <a:lnTo>
                  <a:pt x="1450367" y="528041"/>
                </a:lnTo>
                <a:lnTo>
                  <a:pt x="1447874" y="525090"/>
                </a:lnTo>
                <a:lnTo>
                  <a:pt x="1445382" y="522139"/>
                </a:lnTo>
                <a:lnTo>
                  <a:pt x="1443342" y="518733"/>
                </a:lnTo>
                <a:lnTo>
                  <a:pt x="1441529" y="515100"/>
                </a:lnTo>
                <a:lnTo>
                  <a:pt x="1439943" y="511468"/>
                </a:lnTo>
                <a:lnTo>
                  <a:pt x="1438583" y="507608"/>
                </a:lnTo>
                <a:lnTo>
                  <a:pt x="1437677" y="503749"/>
                </a:lnTo>
                <a:lnTo>
                  <a:pt x="1436770" y="499662"/>
                </a:lnTo>
                <a:lnTo>
                  <a:pt x="1436317" y="495348"/>
                </a:lnTo>
                <a:lnTo>
                  <a:pt x="1419775" y="256735"/>
                </a:lnTo>
                <a:lnTo>
                  <a:pt x="1404592" y="280119"/>
                </a:lnTo>
                <a:lnTo>
                  <a:pt x="1396434" y="292606"/>
                </a:lnTo>
                <a:lnTo>
                  <a:pt x="1387596" y="304866"/>
                </a:lnTo>
                <a:lnTo>
                  <a:pt x="1378531" y="317580"/>
                </a:lnTo>
                <a:lnTo>
                  <a:pt x="1369014" y="330748"/>
                </a:lnTo>
                <a:lnTo>
                  <a:pt x="1359270" y="343916"/>
                </a:lnTo>
                <a:lnTo>
                  <a:pt x="1348845" y="357311"/>
                </a:lnTo>
                <a:lnTo>
                  <a:pt x="1338421" y="370933"/>
                </a:lnTo>
                <a:lnTo>
                  <a:pt x="1327317" y="384782"/>
                </a:lnTo>
                <a:lnTo>
                  <a:pt x="1315760" y="398632"/>
                </a:lnTo>
                <a:lnTo>
                  <a:pt x="1303750" y="412935"/>
                </a:lnTo>
                <a:lnTo>
                  <a:pt x="1291513" y="426784"/>
                </a:lnTo>
                <a:lnTo>
                  <a:pt x="1278823" y="441314"/>
                </a:lnTo>
                <a:lnTo>
                  <a:pt x="1265679" y="455390"/>
                </a:lnTo>
                <a:lnTo>
                  <a:pt x="1252082" y="469920"/>
                </a:lnTo>
                <a:lnTo>
                  <a:pt x="1233500" y="488991"/>
                </a:lnTo>
                <a:lnTo>
                  <a:pt x="1214465" y="507608"/>
                </a:lnTo>
                <a:lnTo>
                  <a:pt x="1195430" y="525998"/>
                </a:lnTo>
                <a:lnTo>
                  <a:pt x="1175715" y="543707"/>
                </a:lnTo>
                <a:lnTo>
                  <a:pt x="1156226" y="560961"/>
                </a:lnTo>
                <a:lnTo>
                  <a:pt x="1136058" y="577762"/>
                </a:lnTo>
                <a:lnTo>
                  <a:pt x="1115663" y="594336"/>
                </a:lnTo>
                <a:lnTo>
                  <a:pt x="1095041" y="610455"/>
                </a:lnTo>
                <a:lnTo>
                  <a:pt x="1074193" y="625893"/>
                </a:lnTo>
                <a:lnTo>
                  <a:pt x="1053118" y="641105"/>
                </a:lnTo>
                <a:lnTo>
                  <a:pt x="1031590" y="655408"/>
                </a:lnTo>
                <a:lnTo>
                  <a:pt x="1010062" y="669711"/>
                </a:lnTo>
                <a:lnTo>
                  <a:pt x="988081" y="683333"/>
                </a:lnTo>
                <a:lnTo>
                  <a:pt x="966099" y="696501"/>
                </a:lnTo>
                <a:lnTo>
                  <a:pt x="943891" y="709442"/>
                </a:lnTo>
                <a:lnTo>
                  <a:pt x="921004" y="721702"/>
                </a:lnTo>
                <a:lnTo>
                  <a:pt x="906954" y="729194"/>
                </a:lnTo>
                <a:lnTo>
                  <a:pt x="892451" y="736232"/>
                </a:lnTo>
                <a:lnTo>
                  <a:pt x="878174" y="743497"/>
                </a:lnTo>
                <a:lnTo>
                  <a:pt x="863671" y="750309"/>
                </a:lnTo>
                <a:lnTo>
                  <a:pt x="848941" y="756893"/>
                </a:lnTo>
                <a:lnTo>
                  <a:pt x="834212" y="763477"/>
                </a:lnTo>
                <a:lnTo>
                  <a:pt x="819482" y="769834"/>
                </a:lnTo>
                <a:lnTo>
                  <a:pt x="804526" y="775736"/>
                </a:lnTo>
                <a:lnTo>
                  <a:pt x="789569" y="781866"/>
                </a:lnTo>
                <a:lnTo>
                  <a:pt x="774613" y="787542"/>
                </a:lnTo>
                <a:lnTo>
                  <a:pt x="759430" y="793218"/>
                </a:lnTo>
                <a:lnTo>
                  <a:pt x="744247" y="798440"/>
                </a:lnTo>
                <a:lnTo>
                  <a:pt x="729064" y="803435"/>
                </a:lnTo>
                <a:lnTo>
                  <a:pt x="713655" y="808657"/>
                </a:lnTo>
                <a:lnTo>
                  <a:pt x="698472" y="813197"/>
                </a:lnTo>
                <a:lnTo>
                  <a:pt x="682609" y="817965"/>
                </a:lnTo>
                <a:lnTo>
                  <a:pt x="667199" y="822279"/>
                </a:lnTo>
                <a:lnTo>
                  <a:pt x="651563" y="826365"/>
                </a:lnTo>
                <a:lnTo>
                  <a:pt x="635701" y="830452"/>
                </a:lnTo>
                <a:lnTo>
                  <a:pt x="620064" y="834084"/>
                </a:lnTo>
                <a:lnTo>
                  <a:pt x="604202" y="837717"/>
                </a:lnTo>
                <a:lnTo>
                  <a:pt x="588112" y="841350"/>
                </a:lnTo>
                <a:lnTo>
                  <a:pt x="572249" y="844528"/>
                </a:lnTo>
                <a:lnTo>
                  <a:pt x="555933" y="847479"/>
                </a:lnTo>
                <a:lnTo>
                  <a:pt x="539618" y="850431"/>
                </a:lnTo>
                <a:lnTo>
                  <a:pt x="523528" y="852928"/>
                </a:lnTo>
                <a:lnTo>
                  <a:pt x="507212" y="855653"/>
                </a:lnTo>
                <a:lnTo>
                  <a:pt x="490896" y="857923"/>
                </a:lnTo>
                <a:lnTo>
                  <a:pt x="474353" y="859966"/>
                </a:lnTo>
                <a:lnTo>
                  <a:pt x="458037" y="861783"/>
                </a:lnTo>
                <a:lnTo>
                  <a:pt x="441268" y="863372"/>
                </a:lnTo>
                <a:lnTo>
                  <a:pt x="424726" y="864961"/>
                </a:lnTo>
                <a:lnTo>
                  <a:pt x="419287" y="865188"/>
                </a:lnTo>
                <a:lnTo>
                  <a:pt x="414075" y="864734"/>
                </a:lnTo>
                <a:lnTo>
                  <a:pt x="409089" y="863826"/>
                </a:lnTo>
                <a:lnTo>
                  <a:pt x="404104" y="862464"/>
                </a:lnTo>
                <a:lnTo>
                  <a:pt x="400252" y="861329"/>
                </a:lnTo>
                <a:lnTo>
                  <a:pt x="396626" y="859739"/>
                </a:lnTo>
                <a:lnTo>
                  <a:pt x="393227" y="857923"/>
                </a:lnTo>
                <a:lnTo>
                  <a:pt x="389827" y="855880"/>
                </a:lnTo>
                <a:lnTo>
                  <a:pt x="386882" y="853609"/>
                </a:lnTo>
                <a:lnTo>
                  <a:pt x="383936" y="850885"/>
                </a:lnTo>
                <a:lnTo>
                  <a:pt x="381216" y="848161"/>
                </a:lnTo>
                <a:lnTo>
                  <a:pt x="378497" y="845209"/>
                </a:lnTo>
                <a:lnTo>
                  <a:pt x="376231" y="842258"/>
                </a:lnTo>
                <a:lnTo>
                  <a:pt x="374191" y="838852"/>
                </a:lnTo>
                <a:lnTo>
                  <a:pt x="372378" y="835447"/>
                </a:lnTo>
                <a:lnTo>
                  <a:pt x="370566" y="831814"/>
                </a:lnTo>
                <a:lnTo>
                  <a:pt x="369206" y="827955"/>
                </a:lnTo>
                <a:lnTo>
                  <a:pt x="368299" y="824095"/>
                </a:lnTo>
                <a:lnTo>
                  <a:pt x="367620" y="820008"/>
                </a:lnTo>
                <a:lnTo>
                  <a:pt x="366940" y="815922"/>
                </a:lnTo>
                <a:lnTo>
                  <a:pt x="366713" y="810473"/>
                </a:lnTo>
                <a:lnTo>
                  <a:pt x="367167" y="805024"/>
                </a:lnTo>
                <a:lnTo>
                  <a:pt x="368073" y="799802"/>
                </a:lnTo>
                <a:lnTo>
                  <a:pt x="369206" y="795034"/>
                </a:lnTo>
                <a:lnTo>
                  <a:pt x="371472" y="790040"/>
                </a:lnTo>
                <a:lnTo>
                  <a:pt x="373738" y="785272"/>
                </a:lnTo>
                <a:lnTo>
                  <a:pt x="376231" y="780958"/>
                </a:lnTo>
                <a:lnTo>
                  <a:pt x="379403" y="776872"/>
                </a:lnTo>
                <a:lnTo>
                  <a:pt x="383029" y="773239"/>
                </a:lnTo>
                <a:lnTo>
                  <a:pt x="386882" y="769607"/>
                </a:lnTo>
                <a:lnTo>
                  <a:pt x="390961" y="766882"/>
                </a:lnTo>
                <a:lnTo>
                  <a:pt x="395266" y="763931"/>
                </a:lnTo>
                <a:lnTo>
                  <a:pt x="400252" y="761887"/>
                </a:lnTo>
                <a:lnTo>
                  <a:pt x="405237" y="760071"/>
                </a:lnTo>
                <a:lnTo>
                  <a:pt x="410222" y="758709"/>
                </a:lnTo>
                <a:lnTo>
                  <a:pt x="415661" y="758255"/>
                </a:lnTo>
                <a:lnTo>
                  <a:pt x="431071" y="756666"/>
                </a:lnTo>
                <a:lnTo>
                  <a:pt x="446027" y="755076"/>
                </a:lnTo>
                <a:lnTo>
                  <a:pt x="461210" y="753714"/>
                </a:lnTo>
                <a:lnTo>
                  <a:pt x="476166" y="751898"/>
                </a:lnTo>
                <a:lnTo>
                  <a:pt x="491123" y="749854"/>
                </a:lnTo>
                <a:lnTo>
                  <a:pt x="506079" y="747357"/>
                </a:lnTo>
                <a:lnTo>
                  <a:pt x="521035" y="745087"/>
                </a:lnTo>
                <a:lnTo>
                  <a:pt x="535765" y="742589"/>
                </a:lnTo>
                <a:lnTo>
                  <a:pt x="550495" y="739638"/>
                </a:lnTo>
                <a:lnTo>
                  <a:pt x="565224" y="736913"/>
                </a:lnTo>
                <a:lnTo>
                  <a:pt x="579728" y="733735"/>
                </a:lnTo>
                <a:lnTo>
                  <a:pt x="594231" y="730329"/>
                </a:lnTo>
                <a:lnTo>
                  <a:pt x="608734" y="726697"/>
                </a:lnTo>
                <a:lnTo>
                  <a:pt x="623010" y="723064"/>
                </a:lnTo>
                <a:lnTo>
                  <a:pt x="637287" y="719432"/>
                </a:lnTo>
                <a:lnTo>
                  <a:pt x="651563" y="715345"/>
                </a:lnTo>
                <a:lnTo>
                  <a:pt x="665613" y="711259"/>
                </a:lnTo>
                <a:lnTo>
                  <a:pt x="679890" y="706945"/>
                </a:lnTo>
                <a:lnTo>
                  <a:pt x="693713" y="702404"/>
                </a:lnTo>
                <a:lnTo>
                  <a:pt x="707763" y="697864"/>
                </a:lnTo>
                <a:lnTo>
                  <a:pt x="721586" y="692869"/>
                </a:lnTo>
                <a:lnTo>
                  <a:pt x="735183" y="687874"/>
                </a:lnTo>
                <a:lnTo>
                  <a:pt x="749233" y="682652"/>
                </a:lnTo>
                <a:lnTo>
                  <a:pt x="762603" y="677430"/>
                </a:lnTo>
                <a:lnTo>
                  <a:pt x="776199" y="671755"/>
                </a:lnTo>
                <a:lnTo>
                  <a:pt x="789569" y="666079"/>
                </a:lnTo>
                <a:lnTo>
                  <a:pt x="803166" y="660176"/>
                </a:lnTo>
                <a:lnTo>
                  <a:pt x="816536" y="654273"/>
                </a:lnTo>
                <a:lnTo>
                  <a:pt x="829679" y="648143"/>
                </a:lnTo>
                <a:lnTo>
                  <a:pt x="842823" y="641559"/>
                </a:lnTo>
                <a:lnTo>
                  <a:pt x="855966" y="634975"/>
                </a:lnTo>
                <a:lnTo>
                  <a:pt x="868883" y="628164"/>
                </a:lnTo>
                <a:lnTo>
                  <a:pt x="889505" y="617039"/>
                </a:lnTo>
                <a:lnTo>
                  <a:pt x="910126" y="605460"/>
                </a:lnTo>
                <a:lnTo>
                  <a:pt x="930068" y="593655"/>
                </a:lnTo>
                <a:lnTo>
                  <a:pt x="950237" y="580941"/>
                </a:lnTo>
                <a:lnTo>
                  <a:pt x="970178" y="568000"/>
                </a:lnTo>
                <a:lnTo>
                  <a:pt x="989667" y="554832"/>
                </a:lnTo>
                <a:lnTo>
                  <a:pt x="1008929" y="540982"/>
                </a:lnTo>
                <a:lnTo>
                  <a:pt x="1027964" y="526906"/>
                </a:lnTo>
                <a:lnTo>
                  <a:pt x="1046773" y="512149"/>
                </a:lnTo>
                <a:lnTo>
                  <a:pt x="1065355" y="497165"/>
                </a:lnTo>
                <a:lnTo>
                  <a:pt x="1083937" y="481726"/>
                </a:lnTo>
                <a:lnTo>
                  <a:pt x="1102066" y="466061"/>
                </a:lnTo>
                <a:lnTo>
                  <a:pt x="1119742" y="449714"/>
                </a:lnTo>
                <a:lnTo>
                  <a:pt x="1137644" y="433141"/>
                </a:lnTo>
                <a:lnTo>
                  <a:pt x="1154866" y="416113"/>
                </a:lnTo>
                <a:lnTo>
                  <a:pt x="1171862" y="398859"/>
                </a:lnTo>
                <a:lnTo>
                  <a:pt x="1184779" y="385236"/>
                </a:lnTo>
                <a:lnTo>
                  <a:pt x="1197469" y="371841"/>
                </a:lnTo>
                <a:lnTo>
                  <a:pt x="1209480" y="358219"/>
                </a:lnTo>
                <a:lnTo>
                  <a:pt x="1221037" y="344597"/>
                </a:lnTo>
                <a:lnTo>
                  <a:pt x="1232367" y="331429"/>
                </a:lnTo>
                <a:lnTo>
                  <a:pt x="1243245" y="318261"/>
                </a:lnTo>
                <a:lnTo>
                  <a:pt x="1253895" y="305093"/>
                </a:lnTo>
                <a:lnTo>
                  <a:pt x="1263866" y="292606"/>
                </a:lnTo>
                <a:lnTo>
                  <a:pt x="1273384" y="279665"/>
                </a:lnTo>
                <a:lnTo>
                  <a:pt x="1282675" y="267178"/>
                </a:lnTo>
                <a:lnTo>
                  <a:pt x="1291739" y="255145"/>
                </a:lnTo>
                <a:lnTo>
                  <a:pt x="1300124" y="242886"/>
                </a:lnTo>
                <a:lnTo>
                  <a:pt x="1308282" y="231307"/>
                </a:lnTo>
                <a:lnTo>
                  <a:pt x="1316213" y="219728"/>
                </a:lnTo>
                <a:lnTo>
                  <a:pt x="1330263" y="197706"/>
                </a:lnTo>
                <a:lnTo>
                  <a:pt x="1107958" y="281027"/>
                </a:lnTo>
                <a:lnTo>
                  <a:pt x="1102746" y="282390"/>
                </a:lnTo>
                <a:lnTo>
                  <a:pt x="1097534" y="283525"/>
                </a:lnTo>
                <a:lnTo>
                  <a:pt x="1092322" y="283979"/>
                </a:lnTo>
                <a:lnTo>
                  <a:pt x="1087110" y="283979"/>
                </a:lnTo>
                <a:lnTo>
                  <a:pt x="1081898" y="283752"/>
                </a:lnTo>
                <a:lnTo>
                  <a:pt x="1076686" y="282844"/>
                </a:lnTo>
                <a:lnTo>
                  <a:pt x="1071927" y="281255"/>
                </a:lnTo>
                <a:lnTo>
                  <a:pt x="1067168" y="279438"/>
                </a:lnTo>
                <a:lnTo>
                  <a:pt x="1062636" y="277168"/>
                </a:lnTo>
                <a:lnTo>
                  <a:pt x="1058103" y="274216"/>
                </a:lnTo>
                <a:lnTo>
                  <a:pt x="1054251" y="270811"/>
                </a:lnTo>
                <a:lnTo>
                  <a:pt x="1050399" y="267178"/>
                </a:lnTo>
                <a:lnTo>
                  <a:pt x="1047226" y="263319"/>
                </a:lnTo>
                <a:lnTo>
                  <a:pt x="1044054" y="259005"/>
                </a:lnTo>
                <a:lnTo>
                  <a:pt x="1041561" y="254237"/>
                </a:lnTo>
                <a:lnTo>
                  <a:pt x="1039295" y="249470"/>
                </a:lnTo>
                <a:lnTo>
                  <a:pt x="1037482" y="244021"/>
                </a:lnTo>
                <a:lnTo>
                  <a:pt x="1036575" y="238799"/>
                </a:lnTo>
                <a:lnTo>
                  <a:pt x="1036122" y="233350"/>
                </a:lnTo>
                <a:lnTo>
                  <a:pt x="1036122" y="228355"/>
                </a:lnTo>
                <a:lnTo>
                  <a:pt x="1036349" y="223134"/>
                </a:lnTo>
                <a:lnTo>
                  <a:pt x="1037255" y="218139"/>
                </a:lnTo>
                <a:lnTo>
                  <a:pt x="1038841" y="213144"/>
                </a:lnTo>
                <a:lnTo>
                  <a:pt x="1040654" y="208376"/>
                </a:lnTo>
                <a:lnTo>
                  <a:pt x="1042920" y="203836"/>
                </a:lnTo>
                <a:lnTo>
                  <a:pt x="1045866" y="199295"/>
                </a:lnTo>
                <a:lnTo>
                  <a:pt x="1049266" y="195435"/>
                </a:lnTo>
                <a:lnTo>
                  <a:pt x="1052891" y="191576"/>
                </a:lnTo>
                <a:lnTo>
                  <a:pt x="1056744" y="188170"/>
                </a:lnTo>
                <a:lnTo>
                  <a:pt x="1061049" y="185219"/>
                </a:lnTo>
                <a:lnTo>
                  <a:pt x="1065582" y="182494"/>
                </a:lnTo>
                <a:lnTo>
                  <a:pt x="1070567" y="180451"/>
                </a:lnTo>
                <a:lnTo>
                  <a:pt x="1443569" y="41279"/>
                </a:lnTo>
                <a:lnTo>
                  <a:pt x="1446288" y="40370"/>
                </a:lnTo>
                <a:lnTo>
                  <a:pt x="1449461" y="39462"/>
                </a:lnTo>
                <a:lnTo>
                  <a:pt x="1452633" y="38781"/>
                </a:lnTo>
                <a:lnTo>
                  <a:pt x="1455579" y="38327"/>
                </a:lnTo>
                <a:lnTo>
                  <a:pt x="1458752" y="38100"/>
                </a:lnTo>
                <a:close/>
                <a:moveTo>
                  <a:pt x="102528" y="0"/>
                </a:moveTo>
                <a:lnTo>
                  <a:pt x="107971" y="454"/>
                </a:lnTo>
                <a:lnTo>
                  <a:pt x="113189" y="681"/>
                </a:lnTo>
                <a:lnTo>
                  <a:pt x="118406" y="1361"/>
                </a:lnTo>
                <a:lnTo>
                  <a:pt x="123169" y="2268"/>
                </a:lnTo>
                <a:lnTo>
                  <a:pt x="128386" y="3403"/>
                </a:lnTo>
                <a:lnTo>
                  <a:pt x="133376" y="4764"/>
                </a:lnTo>
                <a:lnTo>
                  <a:pt x="137913" y="6578"/>
                </a:lnTo>
                <a:lnTo>
                  <a:pt x="142450" y="8393"/>
                </a:lnTo>
                <a:lnTo>
                  <a:pt x="147213" y="10434"/>
                </a:lnTo>
                <a:lnTo>
                  <a:pt x="151523" y="12476"/>
                </a:lnTo>
                <a:lnTo>
                  <a:pt x="156059" y="14971"/>
                </a:lnTo>
                <a:lnTo>
                  <a:pt x="160143" y="17693"/>
                </a:lnTo>
                <a:lnTo>
                  <a:pt x="164225" y="20642"/>
                </a:lnTo>
                <a:lnTo>
                  <a:pt x="168082" y="23590"/>
                </a:lnTo>
                <a:lnTo>
                  <a:pt x="171711" y="26993"/>
                </a:lnTo>
                <a:lnTo>
                  <a:pt x="175340" y="30169"/>
                </a:lnTo>
                <a:lnTo>
                  <a:pt x="178743" y="33798"/>
                </a:lnTo>
                <a:lnTo>
                  <a:pt x="181918" y="37427"/>
                </a:lnTo>
                <a:lnTo>
                  <a:pt x="185094" y="41510"/>
                </a:lnTo>
                <a:lnTo>
                  <a:pt x="188043" y="45593"/>
                </a:lnTo>
                <a:lnTo>
                  <a:pt x="190538" y="49676"/>
                </a:lnTo>
                <a:lnTo>
                  <a:pt x="193033" y="53986"/>
                </a:lnTo>
                <a:lnTo>
                  <a:pt x="195074" y="58296"/>
                </a:lnTo>
                <a:lnTo>
                  <a:pt x="197343" y="63059"/>
                </a:lnTo>
                <a:lnTo>
                  <a:pt x="199157" y="67596"/>
                </a:lnTo>
                <a:lnTo>
                  <a:pt x="200745" y="72359"/>
                </a:lnTo>
                <a:lnTo>
                  <a:pt x="202106" y="77122"/>
                </a:lnTo>
                <a:lnTo>
                  <a:pt x="203467" y="82340"/>
                </a:lnTo>
                <a:lnTo>
                  <a:pt x="204148" y="87330"/>
                </a:lnTo>
                <a:lnTo>
                  <a:pt x="205055" y="92320"/>
                </a:lnTo>
                <a:lnTo>
                  <a:pt x="205282" y="97537"/>
                </a:lnTo>
                <a:lnTo>
                  <a:pt x="205509" y="102981"/>
                </a:lnTo>
                <a:lnTo>
                  <a:pt x="205509" y="2092965"/>
                </a:lnTo>
                <a:lnTo>
                  <a:pt x="2195719" y="2092965"/>
                </a:lnTo>
                <a:lnTo>
                  <a:pt x="2201163" y="2093192"/>
                </a:lnTo>
                <a:lnTo>
                  <a:pt x="2206380" y="2093419"/>
                </a:lnTo>
                <a:lnTo>
                  <a:pt x="2211597" y="2094326"/>
                </a:lnTo>
                <a:lnTo>
                  <a:pt x="2216587" y="2095233"/>
                </a:lnTo>
                <a:lnTo>
                  <a:pt x="2221578" y="2096367"/>
                </a:lnTo>
                <a:lnTo>
                  <a:pt x="2226568" y="2097501"/>
                </a:lnTo>
                <a:lnTo>
                  <a:pt x="2231105" y="2099316"/>
                </a:lnTo>
                <a:lnTo>
                  <a:pt x="2235868" y="2101131"/>
                </a:lnTo>
                <a:lnTo>
                  <a:pt x="2240405" y="2103172"/>
                </a:lnTo>
                <a:lnTo>
                  <a:pt x="2244714" y="2105667"/>
                </a:lnTo>
                <a:lnTo>
                  <a:pt x="2249251" y="2107936"/>
                </a:lnTo>
                <a:lnTo>
                  <a:pt x="2253334" y="2110658"/>
                </a:lnTo>
                <a:lnTo>
                  <a:pt x="2257417" y="2113606"/>
                </a:lnTo>
                <a:lnTo>
                  <a:pt x="2261273" y="2116328"/>
                </a:lnTo>
                <a:lnTo>
                  <a:pt x="2264902" y="2119731"/>
                </a:lnTo>
                <a:lnTo>
                  <a:pt x="2268532" y="2123133"/>
                </a:lnTo>
                <a:lnTo>
                  <a:pt x="2271934" y="2126763"/>
                </a:lnTo>
                <a:lnTo>
                  <a:pt x="2275337" y="2130619"/>
                </a:lnTo>
                <a:lnTo>
                  <a:pt x="2278285" y="2134475"/>
                </a:lnTo>
                <a:lnTo>
                  <a:pt x="2281234" y="2138331"/>
                </a:lnTo>
                <a:lnTo>
                  <a:pt x="2283729" y="2142414"/>
                </a:lnTo>
                <a:lnTo>
                  <a:pt x="2286224" y="2146724"/>
                </a:lnTo>
                <a:lnTo>
                  <a:pt x="2288720" y="2151260"/>
                </a:lnTo>
                <a:lnTo>
                  <a:pt x="2290761" y="2155797"/>
                </a:lnTo>
                <a:lnTo>
                  <a:pt x="2292576" y="2160560"/>
                </a:lnTo>
                <a:lnTo>
                  <a:pt x="2294164" y="2165324"/>
                </a:lnTo>
                <a:lnTo>
                  <a:pt x="2295298" y="2170087"/>
                </a:lnTo>
                <a:lnTo>
                  <a:pt x="2296659" y="2175304"/>
                </a:lnTo>
                <a:lnTo>
                  <a:pt x="2297339" y="2180068"/>
                </a:lnTo>
                <a:lnTo>
                  <a:pt x="2298246" y="2185285"/>
                </a:lnTo>
                <a:lnTo>
                  <a:pt x="2298473" y="2190729"/>
                </a:lnTo>
                <a:lnTo>
                  <a:pt x="2298700" y="2195946"/>
                </a:lnTo>
                <a:lnTo>
                  <a:pt x="2298473" y="2201163"/>
                </a:lnTo>
                <a:lnTo>
                  <a:pt x="2298246" y="2206380"/>
                </a:lnTo>
                <a:lnTo>
                  <a:pt x="2297339" y="2211597"/>
                </a:lnTo>
                <a:lnTo>
                  <a:pt x="2296659" y="2216361"/>
                </a:lnTo>
                <a:lnTo>
                  <a:pt x="2295298" y="2221578"/>
                </a:lnTo>
                <a:lnTo>
                  <a:pt x="2294164" y="2226568"/>
                </a:lnTo>
                <a:lnTo>
                  <a:pt x="2292576" y="2231105"/>
                </a:lnTo>
                <a:lnTo>
                  <a:pt x="2290761" y="2235868"/>
                </a:lnTo>
                <a:lnTo>
                  <a:pt x="2288720" y="2240405"/>
                </a:lnTo>
                <a:lnTo>
                  <a:pt x="2286224" y="2244941"/>
                </a:lnTo>
                <a:lnTo>
                  <a:pt x="2283729" y="2249251"/>
                </a:lnTo>
                <a:lnTo>
                  <a:pt x="2281234" y="2253334"/>
                </a:lnTo>
                <a:lnTo>
                  <a:pt x="2278285" y="2257417"/>
                </a:lnTo>
                <a:lnTo>
                  <a:pt x="2275337" y="2261273"/>
                </a:lnTo>
                <a:lnTo>
                  <a:pt x="2271934" y="2264902"/>
                </a:lnTo>
                <a:lnTo>
                  <a:pt x="2268532" y="2268532"/>
                </a:lnTo>
                <a:lnTo>
                  <a:pt x="2264902" y="2271934"/>
                </a:lnTo>
                <a:lnTo>
                  <a:pt x="2261273" y="2275337"/>
                </a:lnTo>
                <a:lnTo>
                  <a:pt x="2257417" y="2278059"/>
                </a:lnTo>
                <a:lnTo>
                  <a:pt x="2253334" y="2281234"/>
                </a:lnTo>
                <a:lnTo>
                  <a:pt x="2249251" y="2283729"/>
                </a:lnTo>
                <a:lnTo>
                  <a:pt x="2244714" y="2286451"/>
                </a:lnTo>
                <a:lnTo>
                  <a:pt x="2240405" y="2288493"/>
                </a:lnTo>
                <a:lnTo>
                  <a:pt x="2235868" y="2290534"/>
                </a:lnTo>
                <a:lnTo>
                  <a:pt x="2231105" y="2292349"/>
                </a:lnTo>
                <a:lnTo>
                  <a:pt x="2226568" y="2294164"/>
                </a:lnTo>
                <a:lnTo>
                  <a:pt x="2221578" y="2295298"/>
                </a:lnTo>
                <a:lnTo>
                  <a:pt x="2216587" y="2296659"/>
                </a:lnTo>
                <a:lnTo>
                  <a:pt x="2211597" y="2297566"/>
                </a:lnTo>
                <a:lnTo>
                  <a:pt x="2206380" y="2298246"/>
                </a:lnTo>
                <a:lnTo>
                  <a:pt x="2201163" y="2298473"/>
                </a:lnTo>
                <a:lnTo>
                  <a:pt x="2195719" y="2298700"/>
                </a:lnTo>
                <a:lnTo>
                  <a:pt x="102528" y="2298700"/>
                </a:lnTo>
                <a:lnTo>
                  <a:pt x="97310" y="2298473"/>
                </a:lnTo>
                <a:lnTo>
                  <a:pt x="92093" y="2298246"/>
                </a:lnTo>
                <a:lnTo>
                  <a:pt x="86876" y="2297566"/>
                </a:lnTo>
                <a:lnTo>
                  <a:pt x="81886" y="2296659"/>
                </a:lnTo>
                <a:lnTo>
                  <a:pt x="77122" y="2295298"/>
                </a:lnTo>
                <a:lnTo>
                  <a:pt x="72132" y="2294164"/>
                </a:lnTo>
                <a:lnTo>
                  <a:pt x="67142" y="2292349"/>
                </a:lnTo>
                <a:lnTo>
                  <a:pt x="62605" y="2290534"/>
                </a:lnTo>
                <a:lnTo>
                  <a:pt x="57842" y="2288493"/>
                </a:lnTo>
                <a:lnTo>
                  <a:pt x="53532" y="2286451"/>
                </a:lnTo>
                <a:lnTo>
                  <a:pt x="49449" y="2283729"/>
                </a:lnTo>
                <a:lnTo>
                  <a:pt x="45139" y="2281234"/>
                </a:lnTo>
                <a:lnTo>
                  <a:pt x="41283" y="2278059"/>
                </a:lnTo>
                <a:lnTo>
                  <a:pt x="37200" y="2275337"/>
                </a:lnTo>
                <a:lnTo>
                  <a:pt x="33344" y="2271934"/>
                </a:lnTo>
                <a:lnTo>
                  <a:pt x="29715" y="2268532"/>
                </a:lnTo>
                <a:lnTo>
                  <a:pt x="26539" y="2264902"/>
                </a:lnTo>
                <a:lnTo>
                  <a:pt x="23364" y="2261273"/>
                </a:lnTo>
                <a:lnTo>
                  <a:pt x="20188" y="2257417"/>
                </a:lnTo>
                <a:lnTo>
                  <a:pt x="17466" y="2253334"/>
                </a:lnTo>
                <a:lnTo>
                  <a:pt x="14517" y="2249251"/>
                </a:lnTo>
                <a:lnTo>
                  <a:pt x="12249" y="2244941"/>
                </a:lnTo>
                <a:lnTo>
                  <a:pt x="9981" y="2240405"/>
                </a:lnTo>
                <a:lnTo>
                  <a:pt x="7939" y="2235868"/>
                </a:lnTo>
                <a:lnTo>
                  <a:pt x="6125" y="2231105"/>
                </a:lnTo>
                <a:lnTo>
                  <a:pt x="4537" y="2226568"/>
                </a:lnTo>
                <a:lnTo>
                  <a:pt x="2949" y="2221578"/>
                </a:lnTo>
                <a:lnTo>
                  <a:pt x="2042" y="2216361"/>
                </a:lnTo>
                <a:lnTo>
                  <a:pt x="907" y="2211597"/>
                </a:lnTo>
                <a:lnTo>
                  <a:pt x="454" y="2206380"/>
                </a:lnTo>
                <a:lnTo>
                  <a:pt x="0" y="2201163"/>
                </a:lnTo>
                <a:lnTo>
                  <a:pt x="0" y="2195946"/>
                </a:lnTo>
                <a:lnTo>
                  <a:pt x="0" y="102981"/>
                </a:lnTo>
                <a:lnTo>
                  <a:pt x="0" y="97537"/>
                </a:lnTo>
                <a:lnTo>
                  <a:pt x="454" y="92320"/>
                </a:lnTo>
                <a:lnTo>
                  <a:pt x="907" y="87330"/>
                </a:lnTo>
                <a:lnTo>
                  <a:pt x="2042" y="82340"/>
                </a:lnTo>
                <a:lnTo>
                  <a:pt x="2949" y="77122"/>
                </a:lnTo>
                <a:lnTo>
                  <a:pt x="4537" y="72359"/>
                </a:lnTo>
                <a:lnTo>
                  <a:pt x="6125" y="67596"/>
                </a:lnTo>
                <a:lnTo>
                  <a:pt x="7939" y="63059"/>
                </a:lnTo>
                <a:lnTo>
                  <a:pt x="9981" y="58296"/>
                </a:lnTo>
                <a:lnTo>
                  <a:pt x="12249" y="53986"/>
                </a:lnTo>
                <a:lnTo>
                  <a:pt x="14517" y="49676"/>
                </a:lnTo>
                <a:lnTo>
                  <a:pt x="17466" y="45593"/>
                </a:lnTo>
                <a:lnTo>
                  <a:pt x="20188" y="41510"/>
                </a:lnTo>
                <a:lnTo>
                  <a:pt x="23364" y="37427"/>
                </a:lnTo>
                <a:lnTo>
                  <a:pt x="26539" y="33798"/>
                </a:lnTo>
                <a:lnTo>
                  <a:pt x="29715" y="30169"/>
                </a:lnTo>
                <a:lnTo>
                  <a:pt x="33344" y="26993"/>
                </a:lnTo>
                <a:lnTo>
                  <a:pt x="37200" y="23590"/>
                </a:lnTo>
                <a:lnTo>
                  <a:pt x="41283" y="20642"/>
                </a:lnTo>
                <a:lnTo>
                  <a:pt x="45139" y="17693"/>
                </a:lnTo>
                <a:lnTo>
                  <a:pt x="49449" y="14971"/>
                </a:lnTo>
                <a:lnTo>
                  <a:pt x="53532" y="12476"/>
                </a:lnTo>
                <a:lnTo>
                  <a:pt x="57842" y="10434"/>
                </a:lnTo>
                <a:lnTo>
                  <a:pt x="62605" y="8393"/>
                </a:lnTo>
                <a:lnTo>
                  <a:pt x="67142" y="6578"/>
                </a:lnTo>
                <a:lnTo>
                  <a:pt x="72132" y="4764"/>
                </a:lnTo>
                <a:lnTo>
                  <a:pt x="77122" y="3403"/>
                </a:lnTo>
                <a:lnTo>
                  <a:pt x="81886" y="2268"/>
                </a:lnTo>
                <a:lnTo>
                  <a:pt x="86876" y="1361"/>
                </a:lnTo>
                <a:lnTo>
                  <a:pt x="92093" y="681"/>
                </a:lnTo>
                <a:lnTo>
                  <a:pt x="97310" y="454"/>
                </a:lnTo>
                <a:lnTo>
                  <a:pt x="102528" y="0"/>
                </a:lnTo>
                <a:close/>
              </a:path>
            </a:pathLst>
          </a:custGeom>
          <a:solidFill>
            <a:srgbClr val="FFFFFF"/>
          </a:solidFill>
          <a:ln>
            <a:noFill/>
          </a:ln>
        </p:spPr>
        <p:txBody>
          <a:bodyPr anchor="ctr">
            <a:scene3d>
              <a:camera prst="orthographicFront"/>
              <a:lightRig rig="threePt" dir="t"/>
            </a:scene3d>
            <a:sp3d contourW="12700">
              <a:contourClr>
                <a:srgbClr val="FFFFFF"/>
              </a:contourClr>
            </a:sp3d>
          </a:bodyP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0" cap="none" spc="0" normalizeH="0" baseline="0" noProof="0">
              <a:ln>
                <a:noFill/>
              </a:ln>
              <a:solidFill>
                <a:srgbClr val="482E2C"/>
              </a:solidFill>
              <a:effectLst/>
              <a:uLnTx/>
              <a:uFillTx/>
              <a:latin typeface="+mn-lt"/>
              <a:ea typeface="+mn-ea"/>
              <a:cs typeface="+mn-cs"/>
            </a:endParaRPr>
          </a:p>
        </p:txBody>
      </p:sp>
      <p:sp>
        <p:nvSpPr>
          <p:cNvPr id="42" name="MH_Other_12"/>
          <p:cNvSpPr/>
          <p:nvPr/>
        </p:nvSpPr>
        <p:spPr bwMode="auto">
          <a:xfrm>
            <a:off x="7611745" y="2422525"/>
            <a:ext cx="422275" cy="427355"/>
          </a:xfrm>
          <a:custGeom>
            <a:avLst/>
            <a:gdLst>
              <a:gd name="T0" fmla="*/ 2147483646 w 5438"/>
              <a:gd name="T1" fmla="*/ 0 h 5494"/>
              <a:gd name="T2" fmla="*/ 0 w 5438"/>
              <a:gd name="T3" fmla="*/ 2147483646 h 5494"/>
              <a:gd name="T4" fmla="*/ 2147483646 w 5438"/>
              <a:gd name="T5" fmla="*/ 2147483646 h 5494"/>
              <a:gd name="T6" fmla="*/ 2147483646 w 5438"/>
              <a:gd name="T7" fmla="*/ 2147483646 h 5494"/>
              <a:gd name="T8" fmla="*/ 2147483646 w 5438"/>
              <a:gd name="T9" fmla="*/ 2147483646 h 5494"/>
              <a:gd name="T10" fmla="*/ 2147483646 w 5438"/>
              <a:gd name="T11" fmla="*/ 2147483646 h 5494"/>
              <a:gd name="T12" fmla="*/ 2147483646 w 5438"/>
              <a:gd name="T13" fmla="*/ 2147483646 h 5494"/>
              <a:gd name="T14" fmla="*/ 2147483646 w 5438"/>
              <a:gd name="T15" fmla="*/ 2147483646 h 5494"/>
              <a:gd name="T16" fmla="*/ 2147483646 w 5438"/>
              <a:gd name="T17" fmla="*/ 2147483646 h 5494"/>
              <a:gd name="T18" fmla="*/ 2147483646 w 5438"/>
              <a:gd name="T19" fmla="*/ 2147483646 h 5494"/>
              <a:gd name="T20" fmla="*/ 2147483646 w 5438"/>
              <a:gd name="T21" fmla="*/ 2147483646 h 5494"/>
              <a:gd name="T22" fmla="*/ 2147483646 w 5438"/>
              <a:gd name="T23" fmla="*/ 2147483646 h 5494"/>
              <a:gd name="T24" fmla="*/ 2147483646 w 5438"/>
              <a:gd name="T25" fmla="*/ 2147483646 h 5494"/>
              <a:gd name="T26" fmla="*/ 2147483646 w 5438"/>
              <a:gd name="T27" fmla="*/ 2147483646 h 5494"/>
              <a:gd name="T28" fmla="*/ 2147483646 w 5438"/>
              <a:gd name="T29" fmla="*/ 2147483646 h 5494"/>
              <a:gd name="T30" fmla="*/ 2147483646 w 5438"/>
              <a:gd name="T31" fmla="*/ 2147483646 h 5494"/>
              <a:gd name="T32" fmla="*/ 2147483646 w 5438"/>
              <a:gd name="T33" fmla="*/ 2147483646 h 5494"/>
              <a:gd name="T34" fmla="*/ 2147483646 w 5438"/>
              <a:gd name="T35" fmla="*/ 2147483646 h 5494"/>
              <a:gd name="T36" fmla="*/ 2147483646 w 5438"/>
              <a:gd name="T37" fmla="*/ 2147483646 h 5494"/>
              <a:gd name="T38" fmla="*/ 2147483646 w 5438"/>
              <a:gd name="T39" fmla="*/ 2147483646 h 5494"/>
              <a:gd name="T40" fmla="*/ 2147483646 w 5438"/>
              <a:gd name="T41" fmla="*/ 2147483646 h 5494"/>
              <a:gd name="T42" fmla="*/ 2147483646 w 5438"/>
              <a:gd name="T43" fmla="*/ 2147483646 h 5494"/>
              <a:gd name="T44" fmla="*/ 2147483646 w 5438"/>
              <a:gd name="T45" fmla="*/ 2147483646 h 5494"/>
              <a:gd name="T46" fmla="*/ 2147483646 w 5438"/>
              <a:gd name="T47" fmla="*/ 2147483646 h 5494"/>
              <a:gd name="T48" fmla="*/ 2147483646 w 5438"/>
              <a:gd name="T49" fmla="*/ 2147483646 h 5494"/>
              <a:gd name="T50" fmla="*/ 2147483646 w 5438"/>
              <a:gd name="T51" fmla="*/ 2147483646 h 5494"/>
              <a:gd name="T52" fmla="*/ 2147483646 w 5438"/>
              <a:gd name="T53" fmla="*/ 2147483646 h 5494"/>
              <a:gd name="T54" fmla="*/ 2147483646 w 5438"/>
              <a:gd name="T55" fmla="*/ 2147483646 h 5494"/>
              <a:gd name="T56" fmla="*/ 2147483646 w 5438"/>
              <a:gd name="T57" fmla="*/ 2147483646 h 5494"/>
              <a:gd name="T58" fmla="*/ 2147483646 w 5438"/>
              <a:gd name="T59" fmla="*/ 2147483646 h 5494"/>
              <a:gd name="T60" fmla="*/ 2147483646 w 5438"/>
              <a:gd name="T61" fmla="*/ 2147483646 h 5494"/>
              <a:gd name="T62" fmla="*/ 2147483646 w 5438"/>
              <a:gd name="T63" fmla="*/ 2147483646 h 5494"/>
              <a:gd name="T64" fmla="*/ 2147483646 w 5438"/>
              <a:gd name="T65" fmla="*/ 2147483646 h 5494"/>
              <a:gd name="T66" fmla="*/ 2147483646 w 5438"/>
              <a:gd name="T67" fmla="*/ 2147483646 h 5494"/>
              <a:gd name="T68" fmla="*/ 2147483646 w 5438"/>
              <a:gd name="T69" fmla="*/ 2147483646 h 5494"/>
              <a:gd name="T70" fmla="*/ 2147483646 w 5438"/>
              <a:gd name="T71" fmla="*/ 2147483646 h 5494"/>
              <a:gd name="T72" fmla="*/ 2147483646 w 5438"/>
              <a:gd name="T73" fmla="*/ 2147483646 h 5494"/>
              <a:gd name="T74" fmla="*/ 2147483646 w 5438"/>
              <a:gd name="T75" fmla="*/ 2147483646 h 5494"/>
              <a:gd name="T76" fmla="*/ 2147483646 w 5438"/>
              <a:gd name="T77" fmla="*/ 2147483646 h 5494"/>
              <a:gd name="T78" fmla="*/ 2147483646 w 5438"/>
              <a:gd name="T79" fmla="*/ 2147483646 h 5494"/>
              <a:gd name="T80" fmla="*/ 2147483646 w 5438"/>
              <a:gd name="T81" fmla="*/ 2147483646 h 5494"/>
              <a:gd name="T82" fmla="*/ 2147483646 w 5438"/>
              <a:gd name="T83" fmla="*/ 2147483646 h 5494"/>
              <a:gd name="T84" fmla="*/ 2147483646 w 5438"/>
              <a:gd name="T85" fmla="*/ 2147483646 h 5494"/>
              <a:gd name="T86" fmla="*/ 2147483646 w 5438"/>
              <a:gd name="T87" fmla="*/ 2147483646 h 5494"/>
              <a:gd name="T88" fmla="*/ 2147483646 w 5438"/>
              <a:gd name="T89" fmla="*/ 2147483646 h 5494"/>
              <a:gd name="T90" fmla="*/ 2147483646 w 5438"/>
              <a:gd name="T91" fmla="*/ 2147483646 h 5494"/>
              <a:gd name="T92" fmla="*/ 2147483646 w 5438"/>
              <a:gd name="T93" fmla="*/ 2147483646 h 5494"/>
              <a:gd name="T94" fmla="*/ 2147483646 w 5438"/>
              <a:gd name="T95" fmla="*/ 2147483646 h 5494"/>
              <a:gd name="T96" fmla="*/ 2147483646 w 5438"/>
              <a:gd name="T97" fmla="*/ 2147483646 h 5494"/>
              <a:gd name="T98" fmla="*/ 2147483646 w 5438"/>
              <a:gd name="T99" fmla="*/ 2147483646 h 5494"/>
              <a:gd name="T100" fmla="*/ 2147483646 w 5438"/>
              <a:gd name="T101" fmla="*/ 2147483646 h 5494"/>
              <a:gd name="T102" fmla="*/ 2147483646 w 5438"/>
              <a:gd name="T103" fmla="*/ 2147483646 h 5494"/>
              <a:gd name="T104" fmla="*/ 2147483646 w 5438"/>
              <a:gd name="T105" fmla="*/ 2147483646 h 5494"/>
              <a:gd name="T106" fmla="*/ 2147483646 w 5438"/>
              <a:gd name="T107" fmla="*/ 2147483646 h 5494"/>
              <a:gd name="T108" fmla="*/ 2147483646 w 5438"/>
              <a:gd name="T109" fmla="*/ 2147483646 h 5494"/>
              <a:gd name="T110" fmla="*/ 2147483646 w 5438"/>
              <a:gd name="T111" fmla="*/ 2147483646 h 5494"/>
              <a:gd name="T112" fmla="*/ 2147483646 w 5438"/>
              <a:gd name="T113" fmla="*/ 2147483646 h 5494"/>
              <a:gd name="T114" fmla="*/ 2147483646 w 5438"/>
              <a:gd name="T115" fmla="*/ 2147483646 h 5494"/>
              <a:gd name="T116" fmla="*/ 2147483646 w 5438"/>
              <a:gd name="T117" fmla="*/ 2147483646 h 5494"/>
              <a:gd name="T118" fmla="*/ 2147483646 w 5438"/>
              <a:gd name="T119" fmla="*/ 2147483646 h 5494"/>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5438" h="5494">
                <a:moveTo>
                  <a:pt x="2825" y="454"/>
                </a:moveTo>
                <a:lnTo>
                  <a:pt x="2825" y="0"/>
                </a:lnTo>
                <a:lnTo>
                  <a:pt x="2514" y="0"/>
                </a:lnTo>
                <a:lnTo>
                  <a:pt x="2514" y="454"/>
                </a:lnTo>
                <a:lnTo>
                  <a:pt x="0" y="454"/>
                </a:lnTo>
                <a:lnTo>
                  <a:pt x="0" y="1259"/>
                </a:lnTo>
                <a:lnTo>
                  <a:pt x="276" y="1259"/>
                </a:lnTo>
                <a:lnTo>
                  <a:pt x="276" y="4295"/>
                </a:lnTo>
                <a:lnTo>
                  <a:pt x="2197" y="4295"/>
                </a:lnTo>
                <a:lnTo>
                  <a:pt x="1028" y="5252"/>
                </a:lnTo>
                <a:lnTo>
                  <a:pt x="1225" y="5494"/>
                </a:lnTo>
                <a:lnTo>
                  <a:pt x="2689" y="4295"/>
                </a:lnTo>
                <a:lnTo>
                  <a:pt x="2699" y="4295"/>
                </a:lnTo>
                <a:lnTo>
                  <a:pt x="4163" y="5494"/>
                </a:lnTo>
                <a:lnTo>
                  <a:pt x="4360" y="5252"/>
                </a:lnTo>
                <a:lnTo>
                  <a:pt x="3192" y="4295"/>
                </a:lnTo>
                <a:lnTo>
                  <a:pt x="5105" y="4295"/>
                </a:lnTo>
                <a:lnTo>
                  <a:pt x="5105" y="1259"/>
                </a:lnTo>
                <a:lnTo>
                  <a:pt x="5438" y="1259"/>
                </a:lnTo>
                <a:lnTo>
                  <a:pt x="5438" y="454"/>
                </a:lnTo>
                <a:lnTo>
                  <a:pt x="2825" y="454"/>
                </a:lnTo>
                <a:close/>
                <a:moveTo>
                  <a:pt x="4793" y="3983"/>
                </a:moveTo>
                <a:lnTo>
                  <a:pt x="587" y="3983"/>
                </a:lnTo>
                <a:lnTo>
                  <a:pt x="587" y="1259"/>
                </a:lnTo>
                <a:lnTo>
                  <a:pt x="4793" y="1259"/>
                </a:lnTo>
                <a:lnTo>
                  <a:pt x="4793" y="3983"/>
                </a:lnTo>
                <a:close/>
                <a:moveTo>
                  <a:pt x="1611" y="3281"/>
                </a:moveTo>
                <a:lnTo>
                  <a:pt x="1611" y="2471"/>
                </a:lnTo>
                <a:lnTo>
                  <a:pt x="2422" y="2471"/>
                </a:lnTo>
                <a:lnTo>
                  <a:pt x="2420" y="2429"/>
                </a:lnTo>
                <a:lnTo>
                  <a:pt x="2417" y="2388"/>
                </a:lnTo>
                <a:lnTo>
                  <a:pt x="2412" y="2347"/>
                </a:lnTo>
                <a:lnTo>
                  <a:pt x="2405" y="2308"/>
                </a:lnTo>
                <a:lnTo>
                  <a:pt x="2396" y="2268"/>
                </a:lnTo>
                <a:lnTo>
                  <a:pt x="2385" y="2230"/>
                </a:lnTo>
                <a:lnTo>
                  <a:pt x="2373" y="2192"/>
                </a:lnTo>
                <a:lnTo>
                  <a:pt x="2358" y="2156"/>
                </a:lnTo>
                <a:lnTo>
                  <a:pt x="2341" y="2120"/>
                </a:lnTo>
                <a:lnTo>
                  <a:pt x="2324" y="2085"/>
                </a:lnTo>
                <a:lnTo>
                  <a:pt x="2304" y="2051"/>
                </a:lnTo>
                <a:lnTo>
                  <a:pt x="2284" y="2018"/>
                </a:lnTo>
                <a:lnTo>
                  <a:pt x="2260" y="1986"/>
                </a:lnTo>
                <a:lnTo>
                  <a:pt x="2237" y="1956"/>
                </a:lnTo>
                <a:lnTo>
                  <a:pt x="2210" y="1926"/>
                </a:lnTo>
                <a:lnTo>
                  <a:pt x="2184" y="1898"/>
                </a:lnTo>
                <a:lnTo>
                  <a:pt x="2156" y="1871"/>
                </a:lnTo>
                <a:lnTo>
                  <a:pt x="2126" y="1846"/>
                </a:lnTo>
                <a:lnTo>
                  <a:pt x="2096" y="1822"/>
                </a:lnTo>
                <a:lnTo>
                  <a:pt x="2064" y="1799"/>
                </a:lnTo>
                <a:lnTo>
                  <a:pt x="2031" y="1778"/>
                </a:lnTo>
                <a:lnTo>
                  <a:pt x="1997" y="1759"/>
                </a:lnTo>
                <a:lnTo>
                  <a:pt x="1962" y="1741"/>
                </a:lnTo>
                <a:lnTo>
                  <a:pt x="1926" y="1724"/>
                </a:lnTo>
                <a:lnTo>
                  <a:pt x="1890" y="1710"/>
                </a:lnTo>
                <a:lnTo>
                  <a:pt x="1852" y="1697"/>
                </a:lnTo>
                <a:lnTo>
                  <a:pt x="1814" y="1686"/>
                </a:lnTo>
                <a:lnTo>
                  <a:pt x="1774" y="1677"/>
                </a:lnTo>
                <a:lnTo>
                  <a:pt x="1735" y="1670"/>
                </a:lnTo>
                <a:lnTo>
                  <a:pt x="1694" y="1665"/>
                </a:lnTo>
                <a:lnTo>
                  <a:pt x="1653" y="1662"/>
                </a:lnTo>
                <a:lnTo>
                  <a:pt x="1611" y="1660"/>
                </a:lnTo>
                <a:lnTo>
                  <a:pt x="1569" y="1662"/>
                </a:lnTo>
                <a:lnTo>
                  <a:pt x="1528" y="1665"/>
                </a:lnTo>
                <a:lnTo>
                  <a:pt x="1487" y="1670"/>
                </a:lnTo>
                <a:lnTo>
                  <a:pt x="1448" y="1677"/>
                </a:lnTo>
                <a:lnTo>
                  <a:pt x="1408" y="1686"/>
                </a:lnTo>
                <a:lnTo>
                  <a:pt x="1369" y="1697"/>
                </a:lnTo>
                <a:lnTo>
                  <a:pt x="1332" y="1710"/>
                </a:lnTo>
                <a:lnTo>
                  <a:pt x="1295" y="1724"/>
                </a:lnTo>
                <a:lnTo>
                  <a:pt x="1260" y="1741"/>
                </a:lnTo>
                <a:lnTo>
                  <a:pt x="1224" y="1759"/>
                </a:lnTo>
                <a:lnTo>
                  <a:pt x="1191" y="1778"/>
                </a:lnTo>
                <a:lnTo>
                  <a:pt x="1157" y="1799"/>
                </a:lnTo>
                <a:lnTo>
                  <a:pt x="1126" y="1822"/>
                </a:lnTo>
                <a:lnTo>
                  <a:pt x="1096" y="1846"/>
                </a:lnTo>
                <a:lnTo>
                  <a:pt x="1066" y="1871"/>
                </a:lnTo>
                <a:lnTo>
                  <a:pt x="1038" y="1898"/>
                </a:lnTo>
                <a:lnTo>
                  <a:pt x="1011" y="1926"/>
                </a:lnTo>
                <a:lnTo>
                  <a:pt x="986" y="1956"/>
                </a:lnTo>
                <a:lnTo>
                  <a:pt x="962" y="1986"/>
                </a:lnTo>
                <a:lnTo>
                  <a:pt x="939" y="2018"/>
                </a:lnTo>
                <a:lnTo>
                  <a:pt x="918" y="2051"/>
                </a:lnTo>
                <a:lnTo>
                  <a:pt x="899" y="2085"/>
                </a:lnTo>
                <a:lnTo>
                  <a:pt x="881" y="2120"/>
                </a:lnTo>
                <a:lnTo>
                  <a:pt x="864" y="2156"/>
                </a:lnTo>
                <a:lnTo>
                  <a:pt x="850" y="2192"/>
                </a:lnTo>
                <a:lnTo>
                  <a:pt x="837" y="2230"/>
                </a:lnTo>
                <a:lnTo>
                  <a:pt x="826" y="2268"/>
                </a:lnTo>
                <a:lnTo>
                  <a:pt x="817" y="2308"/>
                </a:lnTo>
                <a:lnTo>
                  <a:pt x="809" y="2347"/>
                </a:lnTo>
                <a:lnTo>
                  <a:pt x="804" y="2388"/>
                </a:lnTo>
                <a:lnTo>
                  <a:pt x="801" y="2429"/>
                </a:lnTo>
                <a:lnTo>
                  <a:pt x="800" y="2471"/>
                </a:lnTo>
                <a:lnTo>
                  <a:pt x="801" y="2513"/>
                </a:lnTo>
                <a:lnTo>
                  <a:pt x="804" y="2554"/>
                </a:lnTo>
                <a:lnTo>
                  <a:pt x="809" y="2595"/>
                </a:lnTo>
                <a:lnTo>
                  <a:pt x="817" y="2634"/>
                </a:lnTo>
                <a:lnTo>
                  <a:pt x="826" y="2674"/>
                </a:lnTo>
                <a:lnTo>
                  <a:pt x="837" y="2712"/>
                </a:lnTo>
                <a:lnTo>
                  <a:pt x="850" y="2750"/>
                </a:lnTo>
                <a:lnTo>
                  <a:pt x="864" y="2786"/>
                </a:lnTo>
                <a:lnTo>
                  <a:pt x="881" y="2822"/>
                </a:lnTo>
                <a:lnTo>
                  <a:pt x="899" y="2857"/>
                </a:lnTo>
                <a:lnTo>
                  <a:pt x="918" y="2891"/>
                </a:lnTo>
                <a:lnTo>
                  <a:pt x="939" y="2924"/>
                </a:lnTo>
                <a:lnTo>
                  <a:pt x="962" y="2956"/>
                </a:lnTo>
                <a:lnTo>
                  <a:pt x="986" y="2986"/>
                </a:lnTo>
                <a:lnTo>
                  <a:pt x="1011" y="3016"/>
                </a:lnTo>
                <a:lnTo>
                  <a:pt x="1038" y="3044"/>
                </a:lnTo>
                <a:lnTo>
                  <a:pt x="1066" y="3070"/>
                </a:lnTo>
                <a:lnTo>
                  <a:pt x="1096" y="3097"/>
                </a:lnTo>
                <a:lnTo>
                  <a:pt x="1126" y="3120"/>
                </a:lnTo>
                <a:lnTo>
                  <a:pt x="1157" y="3144"/>
                </a:lnTo>
                <a:lnTo>
                  <a:pt x="1191" y="3164"/>
                </a:lnTo>
                <a:lnTo>
                  <a:pt x="1224" y="3184"/>
                </a:lnTo>
                <a:lnTo>
                  <a:pt x="1260" y="3201"/>
                </a:lnTo>
                <a:lnTo>
                  <a:pt x="1295" y="3218"/>
                </a:lnTo>
                <a:lnTo>
                  <a:pt x="1332" y="3233"/>
                </a:lnTo>
                <a:lnTo>
                  <a:pt x="1369" y="3245"/>
                </a:lnTo>
                <a:lnTo>
                  <a:pt x="1408" y="3256"/>
                </a:lnTo>
                <a:lnTo>
                  <a:pt x="1448" y="3265"/>
                </a:lnTo>
                <a:lnTo>
                  <a:pt x="1487" y="3272"/>
                </a:lnTo>
                <a:lnTo>
                  <a:pt x="1528" y="3277"/>
                </a:lnTo>
                <a:lnTo>
                  <a:pt x="1569" y="3280"/>
                </a:lnTo>
                <a:lnTo>
                  <a:pt x="1611" y="3281"/>
                </a:lnTo>
                <a:close/>
                <a:moveTo>
                  <a:pt x="1838" y="3503"/>
                </a:moveTo>
                <a:lnTo>
                  <a:pt x="1838" y="3503"/>
                </a:lnTo>
                <a:lnTo>
                  <a:pt x="1881" y="3502"/>
                </a:lnTo>
                <a:lnTo>
                  <a:pt x="1921" y="3499"/>
                </a:lnTo>
                <a:lnTo>
                  <a:pt x="1962" y="3493"/>
                </a:lnTo>
                <a:lnTo>
                  <a:pt x="2002" y="3486"/>
                </a:lnTo>
                <a:lnTo>
                  <a:pt x="2041" y="3477"/>
                </a:lnTo>
                <a:lnTo>
                  <a:pt x="2080" y="3466"/>
                </a:lnTo>
                <a:lnTo>
                  <a:pt x="2117" y="3453"/>
                </a:lnTo>
                <a:lnTo>
                  <a:pt x="2154" y="3439"/>
                </a:lnTo>
                <a:lnTo>
                  <a:pt x="2190" y="3422"/>
                </a:lnTo>
                <a:lnTo>
                  <a:pt x="2225" y="3404"/>
                </a:lnTo>
                <a:lnTo>
                  <a:pt x="2259" y="3385"/>
                </a:lnTo>
                <a:lnTo>
                  <a:pt x="2292" y="3364"/>
                </a:lnTo>
                <a:lnTo>
                  <a:pt x="2323" y="3341"/>
                </a:lnTo>
                <a:lnTo>
                  <a:pt x="2355" y="3317"/>
                </a:lnTo>
                <a:lnTo>
                  <a:pt x="2384" y="3292"/>
                </a:lnTo>
                <a:lnTo>
                  <a:pt x="2411" y="3265"/>
                </a:lnTo>
                <a:lnTo>
                  <a:pt x="2439" y="3237"/>
                </a:lnTo>
                <a:lnTo>
                  <a:pt x="2464" y="3207"/>
                </a:lnTo>
                <a:lnTo>
                  <a:pt x="2488" y="3177"/>
                </a:lnTo>
                <a:lnTo>
                  <a:pt x="2511" y="3146"/>
                </a:lnTo>
                <a:lnTo>
                  <a:pt x="2532" y="3112"/>
                </a:lnTo>
                <a:lnTo>
                  <a:pt x="2551" y="3079"/>
                </a:lnTo>
                <a:lnTo>
                  <a:pt x="2570" y="3043"/>
                </a:lnTo>
                <a:lnTo>
                  <a:pt x="2586" y="3008"/>
                </a:lnTo>
                <a:lnTo>
                  <a:pt x="2600" y="2971"/>
                </a:lnTo>
                <a:lnTo>
                  <a:pt x="2612" y="2933"/>
                </a:lnTo>
                <a:lnTo>
                  <a:pt x="2623" y="2895"/>
                </a:lnTo>
                <a:lnTo>
                  <a:pt x="2633" y="2855"/>
                </a:lnTo>
                <a:lnTo>
                  <a:pt x="2640" y="2816"/>
                </a:lnTo>
                <a:lnTo>
                  <a:pt x="2645" y="2775"/>
                </a:lnTo>
                <a:lnTo>
                  <a:pt x="2648" y="2734"/>
                </a:lnTo>
                <a:lnTo>
                  <a:pt x="2649" y="2692"/>
                </a:lnTo>
                <a:lnTo>
                  <a:pt x="1838" y="2692"/>
                </a:lnTo>
                <a:lnTo>
                  <a:pt x="1838" y="3503"/>
                </a:lnTo>
                <a:close/>
                <a:moveTo>
                  <a:pt x="4318" y="1839"/>
                </a:moveTo>
                <a:lnTo>
                  <a:pt x="3281" y="1839"/>
                </a:lnTo>
                <a:lnTo>
                  <a:pt x="3281" y="2150"/>
                </a:lnTo>
                <a:lnTo>
                  <a:pt x="4318" y="2150"/>
                </a:lnTo>
                <a:lnTo>
                  <a:pt x="4318" y="1839"/>
                </a:lnTo>
                <a:close/>
                <a:moveTo>
                  <a:pt x="4318" y="2411"/>
                </a:moveTo>
                <a:lnTo>
                  <a:pt x="3281" y="2411"/>
                </a:lnTo>
                <a:lnTo>
                  <a:pt x="3281" y="2723"/>
                </a:lnTo>
                <a:lnTo>
                  <a:pt x="4318" y="2723"/>
                </a:lnTo>
                <a:lnTo>
                  <a:pt x="4318" y="2411"/>
                </a:lnTo>
                <a:close/>
                <a:moveTo>
                  <a:pt x="4318" y="2983"/>
                </a:moveTo>
                <a:lnTo>
                  <a:pt x="3281" y="2983"/>
                </a:lnTo>
                <a:lnTo>
                  <a:pt x="3281" y="3295"/>
                </a:lnTo>
                <a:lnTo>
                  <a:pt x="4318" y="3295"/>
                </a:lnTo>
                <a:lnTo>
                  <a:pt x="4318" y="2983"/>
                </a:lnTo>
                <a:close/>
              </a:path>
            </a:pathLst>
          </a:custGeom>
          <a:solidFill>
            <a:srgbClr val="FFFFFF"/>
          </a:solidFill>
          <a:ln>
            <a:noFill/>
          </a:ln>
        </p:spPr>
        <p:txBody>
          <a:bodyPr anchor="ctr">
            <a:scene3d>
              <a:camera prst="orthographicFront"/>
              <a:lightRig rig="threePt" dir="t"/>
            </a:scene3d>
            <a:sp3d contourW="12700">
              <a:contourClr>
                <a:srgbClr val="FFFFFF"/>
              </a:contourClr>
            </a:sp3d>
          </a:bodyP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0" cap="none" spc="0" normalizeH="0" baseline="0" noProof="0">
              <a:ln>
                <a:noFill/>
              </a:ln>
              <a:solidFill>
                <a:srgbClr val="482E2C"/>
              </a:solidFill>
              <a:effectLst/>
              <a:uLnTx/>
              <a:uFillTx/>
              <a:latin typeface="+mn-lt"/>
              <a:ea typeface="+mn-ea"/>
              <a:cs typeface="+mn-cs"/>
            </a:endParaRPr>
          </a:p>
        </p:txBody>
      </p:sp>
      <p:sp>
        <p:nvSpPr>
          <p:cNvPr id="19" name="MH_Other_13"/>
          <p:cNvSpPr/>
          <p:nvPr/>
        </p:nvSpPr>
        <p:spPr>
          <a:xfrm>
            <a:off x="9123045" y="2438400"/>
            <a:ext cx="412750" cy="395605"/>
          </a:xfrm>
          <a:custGeom>
            <a:avLst/>
            <a:gdLst/>
            <a:ahLst/>
            <a:cxnLst/>
            <a:rect l="l" t="t" r="r" b="b"/>
            <a:pathLst>
              <a:path w="1889279" h="1810503">
                <a:moveTo>
                  <a:pt x="1408636" y="1462945"/>
                </a:moveTo>
                <a:cubicBezTo>
                  <a:pt x="1471912" y="1494489"/>
                  <a:pt x="1528819" y="1532588"/>
                  <a:pt x="1575786" y="1578162"/>
                </a:cubicBezTo>
                <a:cubicBezTo>
                  <a:pt x="1467281" y="1672800"/>
                  <a:pt x="1335058" y="1742507"/>
                  <a:pt x="1188886" y="1779443"/>
                </a:cubicBezTo>
                <a:cubicBezTo>
                  <a:pt x="1278166" y="1700386"/>
                  <a:pt x="1353810" y="1592053"/>
                  <a:pt x="1408636" y="1462945"/>
                </a:cubicBezTo>
                <a:close/>
                <a:moveTo>
                  <a:pt x="494888" y="1445849"/>
                </a:moveTo>
                <a:cubicBezTo>
                  <a:pt x="556747" y="1590569"/>
                  <a:pt x="643865" y="1709702"/>
                  <a:pt x="747068" y="1790925"/>
                </a:cubicBezTo>
                <a:cubicBezTo>
                  <a:pt x="576321" y="1756303"/>
                  <a:pt x="422614" y="1677538"/>
                  <a:pt x="300900" y="1566189"/>
                </a:cubicBezTo>
                <a:cubicBezTo>
                  <a:pt x="355309" y="1517036"/>
                  <a:pt x="421005" y="1476420"/>
                  <a:pt x="494888" y="1445849"/>
                </a:cubicBezTo>
                <a:close/>
                <a:moveTo>
                  <a:pt x="900586" y="1355871"/>
                </a:moveTo>
                <a:lnTo>
                  <a:pt x="900586" y="1808904"/>
                </a:lnTo>
                <a:lnTo>
                  <a:pt x="884222" y="1808113"/>
                </a:lnTo>
                <a:cubicBezTo>
                  <a:pt x="745280" y="1742581"/>
                  <a:pt x="627378" y="1604992"/>
                  <a:pt x="551037" y="1423344"/>
                </a:cubicBezTo>
                <a:cubicBezTo>
                  <a:pt x="655969" y="1381011"/>
                  <a:pt x="774745" y="1357337"/>
                  <a:pt x="900586" y="1355871"/>
                </a:cubicBezTo>
                <a:close/>
                <a:moveTo>
                  <a:pt x="953521" y="1355186"/>
                </a:moveTo>
                <a:cubicBezTo>
                  <a:pt x="1099660" y="1356509"/>
                  <a:pt x="1236550" y="1386650"/>
                  <a:pt x="1354036" y="1440083"/>
                </a:cubicBezTo>
                <a:cubicBezTo>
                  <a:pt x="1283551" y="1605630"/>
                  <a:pt x="1178611" y="1734316"/>
                  <a:pt x="1054486" y="1804443"/>
                </a:cubicBezTo>
                <a:lnTo>
                  <a:pt x="953521" y="1810503"/>
                </a:lnTo>
                <a:close/>
                <a:moveTo>
                  <a:pt x="1517159" y="931303"/>
                </a:moveTo>
                <a:lnTo>
                  <a:pt x="1889279" y="931303"/>
                </a:lnTo>
                <a:cubicBezTo>
                  <a:pt x="1883282" y="1167646"/>
                  <a:pt x="1781715" y="1381244"/>
                  <a:pt x="1618873" y="1536894"/>
                </a:cubicBezTo>
                <a:cubicBezTo>
                  <a:pt x="1566437" y="1485571"/>
                  <a:pt x="1502786" y="1442774"/>
                  <a:pt x="1431939" y="1407715"/>
                </a:cubicBezTo>
                <a:cubicBezTo>
                  <a:pt x="1485774" y="1266553"/>
                  <a:pt x="1516428" y="1104135"/>
                  <a:pt x="1517159" y="931303"/>
                </a:cubicBezTo>
                <a:close/>
                <a:moveTo>
                  <a:pt x="953521" y="931303"/>
                </a:moveTo>
                <a:lnTo>
                  <a:pt x="1456842" y="931303"/>
                </a:lnTo>
                <a:cubicBezTo>
                  <a:pt x="1456123" y="1096196"/>
                  <a:pt x="1427268" y="1250986"/>
                  <a:pt x="1375819" y="1384691"/>
                </a:cubicBezTo>
                <a:cubicBezTo>
                  <a:pt x="1251537" y="1327928"/>
                  <a:pt x="1107288" y="1296191"/>
                  <a:pt x="953521" y="1294902"/>
                </a:cubicBezTo>
                <a:close/>
                <a:moveTo>
                  <a:pt x="448568" y="931303"/>
                </a:moveTo>
                <a:lnTo>
                  <a:pt x="900586" y="931303"/>
                </a:lnTo>
                <a:lnTo>
                  <a:pt x="900586" y="1295603"/>
                </a:lnTo>
                <a:cubicBezTo>
                  <a:pt x="766605" y="1297053"/>
                  <a:pt x="640053" y="1322469"/>
                  <a:pt x="528061" y="1368046"/>
                </a:cubicBezTo>
                <a:cubicBezTo>
                  <a:pt x="478984" y="1238632"/>
                  <a:pt x="450499" y="1089843"/>
                  <a:pt x="448568" y="931303"/>
                </a:cubicBezTo>
                <a:close/>
                <a:moveTo>
                  <a:pt x="0" y="931303"/>
                </a:moveTo>
                <a:lnTo>
                  <a:pt x="388264" y="931303"/>
                </a:lnTo>
                <a:cubicBezTo>
                  <a:pt x="390220" y="1097785"/>
                  <a:pt x="420532" y="1254193"/>
                  <a:pt x="473139" y="1390578"/>
                </a:cubicBezTo>
                <a:cubicBezTo>
                  <a:pt x="391203" y="1423988"/>
                  <a:pt x="318506" y="1469260"/>
                  <a:pt x="258353" y="1524144"/>
                </a:cubicBezTo>
                <a:cubicBezTo>
                  <a:pt x="102364" y="1370026"/>
                  <a:pt x="5849" y="1161456"/>
                  <a:pt x="0" y="931303"/>
                </a:cubicBezTo>
                <a:close/>
                <a:moveTo>
                  <a:pt x="536834" y="421694"/>
                </a:moveTo>
                <a:cubicBezTo>
                  <a:pt x="646682" y="464986"/>
                  <a:pt x="770110" y="489176"/>
                  <a:pt x="900586" y="490537"/>
                </a:cubicBezTo>
                <a:lnTo>
                  <a:pt x="900586" y="875390"/>
                </a:lnTo>
                <a:lnTo>
                  <a:pt x="448805" y="875390"/>
                </a:lnTo>
                <a:cubicBezTo>
                  <a:pt x="451150" y="709592"/>
                  <a:pt x="482649" y="554587"/>
                  <a:pt x="536834" y="421694"/>
                </a:cubicBezTo>
                <a:close/>
                <a:moveTo>
                  <a:pt x="1356131" y="409527"/>
                </a:moveTo>
                <a:cubicBezTo>
                  <a:pt x="1415590" y="544412"/>
                  <a:pt x="1451132" y="703874"/>
                  <a:pt x="1455052" y="875390"/>
                </a:cubicBezTo>
                <a:lnTo>
                  <a:pt x="953521" y="875390"/>
                </a:lnTo>
                <a:lnTo>
                  <a:pt x="953521" y="491238"/>
                </a:lnTo>
                <a:cubicBezTo>
                  <a:pt x="1099303" y="490092"/>
                  <a:pt x="1236528" y="461431"/>
                  <a:pt x="1356131" y="409527"/>
                </a:cubicBezTo>
                <a:close/>
                <a:moveTo>
                  <a:pt x="271202" y="273767"/>
                </a:moveTo>
                <a:cubicBezTo>
                  <a:pt x="330895" y="324894"/>
                  <a:pt x="401533" y="367494"/>
                  <a:pt x="480768" y="398692"/>
                </a:cubicBezTo>
                <a:cubicBezTo>
                  <a:pt x="424147" y="539118"/>
                  <a:pt x="390867" y="701724"/>
                  <a:pt x="388496" y="875390"/>
                </a:cubicBezTo>
                <a:lnTo>
                  <a:pt x="238" y="875390"/>
                </a:lnTo>
                <a:cubicBezTo>
                  <a:pt x="7162" y="640451"/>
                  <a:pt x="108645" y="428248"/>
                  <a:pt x="271202" y="273767"/>
                </a:cubicBezTo>
                <a:close/>
                <a:moveTo>
                  <a:pt x="1605567" y="261436"/>
                </a:moveTo>
                <a:cubicBezTo>
                  <a:pt x="1775300" y="417133"/>
                  <a:pt x="1881942" y="634296"/>
                  <a:pt x="1889035" y="875390"/>
                </a:cubicBezTo>
                <a:lnTo>
                  <a:pt x="1515364" y="875390"/>
                </a:lnTo>
                <a:cubicBezTo>
                  <a:pt x="1511419" y="696081"/>
                  <a:pt x="1474168" y="529014"/>
                  <a:pt x="1413107" y="386152"/>
                </a:cubicBezTo>
                <a:cubicBezTo>
                  <a:pt x="1485941" y="353453"/>
                  <a:pt x="1551126" y="311628"/>
                  <a:pt x="1605567" y="261436"/>
                </a:cubicBezTo>
                <a:close/>
                <a:moveTo>
                  <a:pt x="748157" y="19413"/>
                </a:moveTo>
                <a:cubicBezTo>
                  <a:pt x="649482" y="96557"/>
                  <a:pt x="565491" y="208310"/>
                  <a:pt x="504779" y="344256"/>
                </a:cubicBezTo>
                <a:cubicBezTo>
                  <a:pt x="432706" y="315858"/>
                  <a:pt x="368354" y="277545"/>
                  <a:pt x="313920" y="231604"/>
                </a:cubicBezTo>
                <a:cubicBezTo>
                  <a:pt x="434240" y="127070"/>
                  <a:pt x="583275" y="52667"/>
                  <a:pt x="748157" y="19413"/>
                </a:cubicBezTo>
                <a:close/>
                <a:moveTo>
                  <a:pt x="1137621" y="18543"/>
                </a:moveTo>
                <a:cubicBezTo>
                  <a:pt x="1297904" y="50310"/>
                  <a:pt x="1443338" y="120918"/>
                  <a:pt x="1562575" y="219802"/>
                </a:cubicBezTo>
                <a:cubicBezTo>
                  <a:pt x="1512842" y="265093"/>
                  <a:pt x="1453308" y="302843"/>
                  <a:pt x="1386970" y="332857"/>
                </a:cubicBezTo>
                <a:cubicBezTo>
                  <a:pt x="1323718" y="199817"/>
                  <a:pt x="1237626" y="91674"/>
                  <a:pt x="1137621" y="18543"/>
                </a:cubicBezTo>
                <a:close/>
                <a:moveTo>
                  <a:pt x="900586" y="1702"/>
                </a:moveTo>
                <a:lnTo>
                  <a:pt x="900586" y="430269"/>
                </a:lnTo>
                <a:cubicBezTo>
                  <a:pt x="778345" y="428899"/>
                  <a:pt x="662774" y="406468"/>
                  <a:pt x="560047" y="366408"/>
                </a:cubicBezTo>
                <a:cubicBezTo>
                  <a:pt x="637783" y="193348"/>
                  <a:pt x="753999" y="63227"/>
                  <a:pt x="890213" y="2203"/>
                </a:cubicBezTo>
                <a:close/>
                <a:moveTo>
                  <a:pt x="953521" y="0"/>
                </a:moveTo>
                <a:lnTo>
                  <a:pt x="981035" y="1330"/>
                </a:lnTo>
                <a:cubicBezTo>
                  <a:pt x="1124068" y="53565"/>
                  <a:pt x="1247786" y="180867"/>
                  <a:pt x="1332000" y="354889"/>
                </a:cubicBezTo>
                <a:cubicBezTo>
                  <a:pt x="1219743" y="403080"/>
                  <a:pt x="1090709" y="429800"/>
                  <a:pt x="953521" y="430954"/>
                </a:cubicBezTo>
                <a:close/>
              </a:path>
            </a:pathLst>
          </a:custGeom>
          <a:solidFill>
            <a:srgbClr val="FFFFFF"/>
          </a:solidFill>
          <a:ln w="12700" cap="flat" cmpd="sng" algn="ctr">
            <a:noFill/>
            <a:prstDash val="solid"/>
            <a:miter lim="800000"/>
          </a:ln>
          <a:effectLst/>
        </p:spPr>
        <p:txBody>
          <a:bodyPr anchor="ctr">
            <a:scene3d>
              <a:camera prst="orthographicFront"/>
              <a:lightRig rig="threePt" dir="t"/>
            </a:scene3d>
            <a:sp3d contourW="12700">
              <a:contourClr>
                <a:srgbClr val="FFFFFF"/>
              </a:contourClr>
            </a:sp3d>
          </a:bodyP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0" cap="none" spc="0" normalizeH="0" baseline="0" noProof="0">
              <a:ln>
                <a:noFill/>
              </a:ln>
              <a:solidFill>
                <a:srgbClr val="482E2C"/>
              </a:solidFill>
              <a:effectLst/>
              <a:uLnTx/>
              <a:uFillTx/>
              <a:latin typeface="Calibri" panose="020F0502020204030204"/>
              <a:ea typeface="幼圆" panose="02010509060101010101" charset="-122"/>
              <a:cs typeface="+mn-cs"/>
            </a:endParaRPr>
          </a:p>
        </p:txBody>
      </p:sp>
      <p:sp>
        <p:nvSpPr>
          <p:cNvPr id="20" name="MH_SubTitle_3"/>
          <p:cNvSpPr txBox="1"/>
          <p:nvPr/>
        </p:nvSpPr>
        <p:spPr>
          <a:xfrm>
            <a:off x="5274945" y="3783330"/>
            <a:ext cx="1406525" cy="752475"/>
          </a:xfrm>
          <a:prstGeom prst="rect">
            <a:avLst/>
          </a:prstGeom>
          <a:noFill/>
        </p:spPr>
        <p:txBody>
          <a:bodyPr lIns="0" tIns="0" rIns="0" bIns="0">
            <a:normAutofit/>
          </a:bodyPr>
          <a:lstStyle/>
          <a:p>
            <a:pPr marL="0" marR="0" lvl="0" indent="0" algn="ctr" defTabSz="914400" rtl="0" eaLnBrk="1" latinLnBrk="0" hangingPunct="1">
              <a:lnSpc>
                <a:spcPct val="120000"/>
              </a:lnSpc>
              <a:spcBef>
                <a:spcPts val="0"/>
              </a:spcBef>
              <a:spcAft>
                <a:spcPts val="0"/>
              </a:spcAft>
              <a:buClrTx/>
              <a:buSzTx/>
              <a:buFontTx/>
              <a:buNone/>
              <a:defRPr/>
            </a:pPr>
            <a:r>
              <a:rPr lang="zh-CN" altLang="en-US" kern="0" noProof="0" dirty="0">
                <a:ln>
                  <a:noFill/>
                </a:ln>
                <a:solidFill>
                  <a:schemeClr val="tx1">
                    <a:lumMod val="65000"/>
                    <a:lumOff val="35000"/>
                  </a:schemeClr>
                </a:solidFill>
                <a:uLnTx/>
                <a:uFillTx/>
                <a:latin typeface="微软雅黑" panose="020B0503020204020204" charset="-122"/>
                <a:ea typeface="微软雅黑" panose="020B0503020204020204" charset="-122"/>
                <a:cs typeface="Arial" panose="020B0604020202020204" pitchFamily="34" charset="0"/>
                <a:sym typeface="+mn-ea"/>
              </a:rPr>
              <a:t>关键词</a:t>
            </a:r>
            <a:endParaRPr kumimoji="0" lang="zh-CN" altLang="en-US" sz="1800" b="0" i="0" u="none" strike="noStrike" kern="0" cap="none" spc="0" normalizeH="0" baseline="0" noProof="0" dirty="0">
              <a:ln>
                <a:noFill/>
              </a:ln>
              <a:solidFill>
                <a:schemeClr val="tx1">
                  <a:lumMod val="65000"/>
                  <a:lumOff val="35000"/>
                </a:schemeClr>
              </a:solidFill>
              <a:effectLst/>
              <a:uLnTx/>
              <a:uFillTx/>
              <a:latin typeface="微软雅黑" panose="020B0503020204020204" charset="-122"/>
              <a:ea typeface="微软雅黑" panose="020B0503020204020204" charset="-122"/>
              <a:cs typeface="Arial" panose="020B0604020202020204" pitchFamily="34" charset="0"/>
              <a:sym typeface="+mn-ea"/>
            </a:endParaRPr>
          </a:p>
        </p:txBody>
      </p:sp>
      <p:sp>
        <p:nvSpPr>
          <p:cNvPr id="21" name="MH_SubTitle_2"/>
          <p:cNvSpPr txBox="1"/>
          <p:nvPr/>
        </p:nvSpPr>
        <p:spPr>
          <a:xfrm>
            <a:off x="3412490" y="3484880"/>
            <a:ext cx="1440180" cy="876300"/>
          </a:xfrm>
          <a:prstGeom prst="rect">
            <a:avLst/>
          </a:prstGeom>
          <a:noFill/>
        </p:spPr>
        <p:txBody>
          <a:bodyPr lIns="0" tIns="0" rIns="0" bIns="0"/>
          <a:lstStyle/>
          <a:p>
            <a:pPr marL="0" marR="0" lvl="0" indent="0" algn="ctr" defTabSz="914400" rtl="0" eaLnBrk="1" latinLnBrk="0" hangingPunct="1">
              <a:lnSpc>
                <a:spcPct val="120000"/>
              </a:lnSpc>
              <a:spcBef>
                <a:spcPts val="0"/>
              </a:spcBef>
              <a:spcAft>
                <a:spcPts val="0"/>
              </a:spcAft>
              <a:buClrTx/>
              <a:buSzTx/>
              <a:buFontTx/>
              <a:buNone/>
              <a:defRPr/>
            </a:pPr>
            <a:r>
              <a:rPr lang="zh-CN" altLang="en-US" kern="0" noProof="0" dirty="0">
                <a:ln>
                  <a:noFill/>
                </a:ln>
                <a:solidFill>
                  <a:schemeClr val="tx1">
                    <a:lumMod val="65000"/>
                    <a:lumOff val="35000"/>
                  </a:schemeClr>
                </a:solidFill>
                <a:uLnTx/>
                <a:uFillTx/>
                <a:latin typeface="微软雅黑" panose="020B0503020204020204" charset="-122"/>
                <a:ea typeface="微软雅黑" panose="020B0503020204020204" charset="-122"/>
                <a:cs typeface="Arial" panose="020B0604020202020204" pitchFamily="34" charset="0"/>
                <a:sym typeface="+mn-ea"/>
              </a:rPr>
              <a:t>关键词</a:t>
            </a:r>
            <a:endParaRPr kumimoji="0" lang="zh-CN" altLang="en-US" sz="1800" b="0" i="0" u="none" strike="noStrike" kern="0" cap="none" spc="0" normalizeH="0" baseline="0" noProof="0" dirty="0">
              <a:ln>
                <a:noFill/>
              </a:ln>
              <a:solidFill>
                <a:schemeClr val="tx1">
                  <a:lumMod val="65000"/>
                  <a:lumOff val="35000"/>
                </a:schemeClr>
              </a:solidFill>
              <a:effectLst/>
              <a:uLnTx/>
              <a:uFillTx/>
              <a:latin typeface="微软雅黑" panose="020B0503020204020204" charset="-122"/>
              <a:ea typeface="微软雅黑" panose="020B0503020204020204" charset="-122"/>
              <a:cs typeface="Arial" panose="020B0604020202020204" pitchFamily="34" charset="0"/>
              <a:sym typeface="+mn-ea"/>
            </a:endParaRPr>
          </a:p>
        </p:txBody>
      </p:sp>
      <p:sp>
        <p:nvSpPr>
          <p:cNvPr id="22" name="MH_SubTitle_1"/>
          <p:cNvSpPr txBox="1"/>
          <p:nvPr/>
        </p:nvSpPr>
        <p:spPr>
          <a:xfrm>
            <a:off x="1899920" y="3484880"/>
            <a:ext cx="1441450" cy="876300"/>
          </a:xfrm>
          <a:prstGeom prst="rect">
            <a:avLst/>
          </a:prstGeom>
          <a:noFill/>
        </p:spPr>
        <p:txBody>
          <a:bodyPr lIns="0" tIns="0" rIns="0" bIns="0"/>
          <a:lstStyle/>
          <a:p>
            <a:pPr marL="0" marR="0" lvl="0" indent="0" algn="ctr" defTabSz="914400" rtl="0" eaLnBrk="1" latinLnBrk="0" hangingPunct="1">
              <a:lnSpc>
                <a:spcPct val="120000"/>
              </a:lnSpc>
              <a:spcBef>
                <a:spcPts val="0"/>
              </a:spcBef>
              <a:spcAft>
                <a:spcPts val="0"/>
              </a:spcAft>
              <a:buClrTx/>
              <a:buSzTx/>
              <a:buFontTx/>
              <a:buNone/>
              <a:defRPr/>
            </a:pPr>
            <a:r>
              <a:rPr kumimoji="0" lang="zh-CN" altLang="en-US" sz="1600" b="0" i="0" u="none" strike="noStrike" kern="0" cap="none" spc="0" normalizeH="0" baseline="0" noProof="0" dirty="0">
                <a:ln>
                  <a:noFill/>
                </a:ln>
                <a:solidFill>
                  <a:schemeClr val="tx1">
                    <a:lumMod val="65000"/>
                    <a:lumOff val="35000"/>
                  </a:schemeClr>
                </a:solidFill>
                <a:effectLst/>
                <a:uLnTx/>
                <a:uFillTx/>
                <a:latin typeface="微软雅黑" panose="020B0503020204020204" charset="-122"/>
                <a:ea typeface="微软雅黑" panose="020B0503020204020204" charset="-122"/>
                <a:cs typeface="Arial" panose="020B0604020202020204" pitchFamily="34" charset="0"/>
              </a:rPr>
              <a:t>关键词</a:t>
            </a:r>
            <a:endParaRPr kumimoji="0" lang="zh-CN" altLang="en-US" sz="1600" b="0" i="0" u="none" strike="noStrike" kern="0" cap="none" spc="0" normalizeH="0" baseline="0" noProof="0" dirty="0">
              <a:ln>
                <a:noFill/>
              </a:ln>
              <a:solidFill>
                <a:schemeClr val="tx1">
                  <a:lumMod val="65000"/>
                  <a:lumOff val="35000"/>
                </a:schemeClr>
              </a:solidFill>
              <a:effectLst/>
              <a:uLnTx/>
              <a:uFillTx/>
              <a:latin typeface="微软雅黑" panose="020B0503020204020204" charset="-122"/>
              <a:ea typeface="微软雅黑" panose="020B0503020204020204" charset="-122"/>
              <a:cs typeface="Arial" panose="020B0604020202020204" pitchFamily="34" charset="0"/>
            </a:endParaRPr>
          </a:p>
        </p:txBody>
      </p:sp>
      <p:sp>
        <p:nvSpPr>
          <p:cNvPr id="23" name="MH_SubTitle_5"/>
          <p:cNvSpPr txBox="1"/>
          <p:nvPr/>
        </p:nvSpPr>
        <p:spPr>
          <a:xfrm>
            <a:off x="8601710" y="3484880"/>
            <a:ext cx="1441450" cy="876300"/>
          </a:xfrm>
          <a:prstGeom prst="rect">
            <a:avLst/>
          </a:prstGeom>
          <a:noFill/>
        </p:spPr>
        <p:txBody>
          <a:bodyPr lIns="0" tIns="0" rIns="0" bIns="0"/>
          <a:lstStyle/>
          <a:p>
            <a:pPr marL="0" marR="0" lvl="0" indent="0" algn="ctr" defTabSz="914400" rtl="0" eaLnBrk="1" latinLnBrk="0" hangingPunct="1">
              <a:lnSpc>
                <a:spcPct val="120000"/>
              </a:lnSpc>
              <a:spcBef>
                <a:spcPts val="0"/>
              </a:spcBef>
              <a:spcAft>
                <a:spcPts val="0"/>
              </a:spcAft>
              <a:buClrTx/>
              <a:buSzTx/>
              <a:buFontTx/>
              <a:buNone/>
              <a:defRPr/>
            </a:pPr>
            <a:r>
              <a:rPr lang="zh-CN" altLang="en-US" kern="0" noProof="0" dirty="0">
                <a:ln>
                  <a:noFill/>
                </a:ln>
                <a:solidFill>
                  <a:schemeClr val="tx1">
                    <a:lumMod val="65000"/>
                    <a:lumOff val="35000"/>
                  </a:schemeClr>
                </a:solidFill>
                <a:uLnTx/>
                <a:uFillTx/>
                <a:latin typeface="微软雅黑" panose="020B0503020204020204" charset="-122"/>
                <a:ea typeface="微软雅黑" panose="020B0503020204020204" charset="-122"/>
                <a:cs typeface="Arial" panose="020B0604020202020204" pitchFamily="34" charset="0"/>
                <a:sym typeface="+mn-ea"/>
              </a:rPr>
              <a:t>关键词</a:t>
            </a:r>
            <a:endParaRPr kumimoji="0" lang="zh-CN" altLang="en-US" sz="1800" b="0" i="0" u="none" strike="noStrike" kern="0" cap="none" spc="0" normalizeH="0" baseline="0" noProof="0" dirty="0">
              <a:ln>
                <a:noFill/>
              </a:ln>
              <a:solidFill>
                <a:schemeClr val="tx1">
                  <a:lumMod val="65000"/>
                  <a:lumOff val="35000"/>
                </a:schemeClr>
              </a:solidFill>
              <a:effectLst/>
              <a:uLnTx/>
              <a:uFillTx/>
              <a:latin typeface="微软雅黑" panose="020B0503020204020204" charset="-122"/>
              <a:ea typeface="微软雅黑" panose="020B0503020204020204" charset="-122"/>
              <a:cs typeface="Arial" panose="020B0604020202020204" pitchFamily="34" charset="0"/>
              <a:sym typeface="+mn-ea"/>
            </a:endParaRPr>
          </a:p>
        </p:txBody>
      </p:sp>
      <p:sp>
        <p:nvSpPr>
          <p:cNvPr id="26" name="MH_SubTitle_4"/>
          <p:cNvSpPr txBox="1"/>
          <p:nvPr/>
        </p:nvSpPr>
        <p:spPr>
          <a:xfrm>
            <a:off x="7090410" y="3484880"/>
            <a:ext cx="1439545" cy="876300"/>
          </a:xfrm>
          <a:prstGeom prst="rect">
            <a:avLst/>
          </a:prstGeom>
          <a:noFill/>
        </p:spPr>
        <p:txBody>
          <a:bodyPr lIns="0" tIns="0" rIns="0" bIns="0"/>
          <a:lstStyle/>
          <a:p>
            <a:pPr marL="0" marR="0" lvl="0" indent="0" algn="ctr" defTabSz="914400" rtl="0" eaLnBrk="1" latinLnBrk="0" hangingPunct="1">
              <a:lnSpc>
                <a:spcPct val="120000"/>
              </a:lnSpc>
              <a:spcBef>
                <a:spcPts val="0"/>
              </a:spcBef>
              <a:spcAft>
                <a:spcPts val="0"/>
              </a:spcAft>
              <a:buClrTx/>
              <a:buSzTx/>
              <a:buFontTx/>
              <a:buNone/>
              <a:defRPr/>
            </a:pPr>
            <a:r>
              <a:rPr lang="zh-CN" altLang="en-US" kern="0" noProof="0" dirty="0">
                <a:ln>
                  <a:noFill/>
                </a:ln>
                <a:solidFill>
                  <a:schemeClr val="tx1">
                    <a:lumMod val="65000"/>
                    <a:lumOff val="35000"/>
                  </a:schemeClr>
                </a:solidFill>
                <a:uLnTx/>
                <a:uFillTx/>
                <a:latin typeface="微软雅黑" panose="020B0503020204020204" charset="-122"/>
                <a:ea typeface="微软雅黑" panose="020B0503020204020204" charset="-122"/>
                <a:cs typeface="Arial" panose="020B0604020202020204" pitchFamily="34" charset="0"/>
                <a:sym typeface="+mn-ea"/>
              </a:rPr>
              <a:t>关键词</a:t>
            </a:r>
            <a:endParaRPr kumimoji="0" lang="zh-CN" altLang="en-US" sz="1800" b="0" i="0" u="none" strike="noStrike" kern="0" cap="none" spc="0" normalizeH="0" baseline="0" noProof="0" dirty="0">
              <a:ln>
                <a:noFill/>
              </a:ln>
              <a:solidFill>
                <a:schemeClr val="tx1">
                  <a:lumMod val="65000"/>
                  <a:lumOff val="35000"/>
                </a:schemeClr>
              </a:solidFill>
              <a:effectLst/>
              <a:uLnTx/>
              <a:uFillTx/>
              <a:latin typeface="微软雅黑" panose="020B0503020204020204" charset="-122"/>
              <a:ea typeface="微软雅黑" panose="020B0503020204020204" charset="-122"/>
              <a:cs typeface="Arial" panose="020B0604020202020204" pitchFamily="34" charset="0"/>
              <a:sym typeface="+mn-ea"/>
            </a:endParaRPr>
          </a:p>
        </p:txBody>
      </p:sp>
      <p:sp>
        <p:nvSpPr>
          <p:cNvPr id="29" name="MH_SubTitle_6"/>
          <p:cNvSpPr/>
          <p:nvPr/>
        </p:nvSpPr>
        <p:spPr>
          <a:xfrm>
            <a:off x="1922145" y="4515485"/>
            <a:ext cx="8112125" cy="46355"/>
          </a:xfrm>
          <a:prstGeom prst="rect">
            <a:avLst/>
          </a:prstGeom>
          <a:solidFill>
            <a:srgbClr val="83C2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rgbClr val="482E2C"/>
              </a:solidFill>
              <a:effectLst/>
              <a:uLnTx/>
              <a:uFillTx/>
              <a:latin typeface="+mn-lt"/>
              <a:ea typeface="+mn-ea"/>
              <a:cs typeface="+mn-cs"/>
            </a:endParaRPr>
          </a:p>
        </p:txBody>
      </p:sp>
      <p:sp>
        <p:nvSpPr>
          <p:cNvPr id="5138" name="MH_Desc_1"/>
          <p:cNvSpPr>
            <a:spLocks noChangeArrowheads="1"/>
          </p:cNvSpPr>
          <p:nvPr/>
        </p:nvSpPr>
        <p:spPr bwMode="auto">
          <a:xfrm>
            <a:off x="2219960" y="4739005"/>
            <a:ext cx="7300595" cy="89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0" bIns="0"/>
          <a:lstStyle/>
          <a:p>
            <a:pPr lvl="0" algn="ctr" eaLnBrk="1" hangingPunct="1">
              <a:lnSpc>
                <a:spcPct val="120000"/>
              </a:lnSpc>
            </a:pPr>
            <a:r>
              <a:rPr lang="zh-CN" altLang="en-US" sz="1200" dirty="0">
                <a:solidFill>
                  <a:schemeClr val="tx1">
                    <a:lumMod val="65000"/>
                    <a:lumOff val="35000"/>
                  </a:schemeClr>
                </a:solidFill>
                <a:latin typeface="幼圆" panose="02010509060101010101" charset="-122"/>
                <a:ea typeface="微软雅黑" panose="020B0503020204020204" charset="-122"/>
              </a:rPr>
              <a:t>在此处输入您的文本，</a:t>
            </a:r>
            <a:r>
              <a:rPr lang="zh-CN" altLang="en-US" sz="1200" dirty="0">
                <a:solidFill>
                  <a:schemeClr val="tx1">
                    <a:lumMod val="65000"/>
                    <a:lumOff val="35000"/>
                  </a:schemeClr>
                </a:solidFill>
                <a:latin typeface="幼圆" panose="02010509060101010101" charset="-122"/>
                <a:ea typeface="微软雅黑" panose="020B0503020204020204" charset="-122"/>
                <a:sym typeface="+mn-ea"/>
              </a:rPr>
              <a:t>在此处输入您的文本，在此处输入您的文本，在此处输入您的文本，在此处输入您的文本，在此处输入您的文本，在此处输入您的文本，</a:t>
            </a:r>
            <a:endParaRPr lang="zh-CN" altLang="en-US" sz="1200" dirty="0">
              <a:solidFill>
                <a:schemeClr val="tx1">
                  <a:lumMod val="65000"/>
                  <a:lumOff val="35000"/>
                </a:schemeClr>
              </a:solidFill>
              <a:latin typeface="幼圆" panose="02010509060101010101" charset="-122"/>
              <a:ea typeface="微软雅黑" panose="020B0503020204020204" charset="-122"/>
              <a:sym typeface="+mn-ea"/>
            </a:endParaRPr>
          </a:p>
          <a:p>
            <a:pPr lvl="0" algn="ctr" eaLnBrk="1" hangingPunct="1">
              <a:lnSpc>
                <a:spcPct val="120000"/>
              </a:lnSpc>
            </a:pPr>
            <a:endParaRPr lang="zh-CN" altLang="en-US" sz="1200" dirty="0">
              <a:solidFill>
                <a:schemeClr val="tx1">
                  <a:lumMod val="65000"/>
                  <a:lumOff val="35000"/>
                </a:schemeClr>
              </a:solidFill>
              <a:latin typeface="幼圆" panose="02010509060101010101" charset="-122"/>
              <a:ea typeface="微软雅黑" panose="020B0503020204020204" charset="-122"/>
              <a:sym typeface="+mn-ea"/>
            </a:endParaRPr>
          </a:p>
          <a:p>
            <a:pPr lvl="0" algn="ctr" eaLnBrk="1" hangingPunct="1">
              <a:lnSpc>
                <a:spcPct val="120000"/>
              </a:lnSpc>
            </a:pPr>
            <a:endParaRPr lang="zh-CN" altLang="en-US" dirty="0">
              <a:solidFill>
                <a:schemeClr val="bg1"/>
              </a:solidFill>
              <a:latin typeface="幼圆" panose="02010509060101010101" charset="-122"/>
              <a:ea typeface="微软雅黑" panose="020B0503020204020204"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换]"/>
          <p:cNvPicPr>
            <a:picLocks noChangeAspect="1"/>
          </p:cNvPicPr>
          <p:nvPr/>
        </p:nvPicPr>
        <p:blipFill>
          <a:blip r:embed="rId1"/>
          <a:srcRect l="52921"/>
          <a:stretch>
            <a:fillRect/>
          </a:stretch>
        </p:blipFill>
        <p:spPr>
          <a:xfrm>
            <a:off x="-11430" y="-65405"/>
            <a:ext cx="503555" cy="1064895"/>
          </a:xfrm>
          <a:prstGeom prst="rect">
            <a:avLst/>
          </a:prstGeom>
        </p:spPr>
      </p:pic>
      <p:sp>
        <p:nvSpPr>
          <p:cNvPr id="16" name="文本框 15"/>
          <p:cNvSpPr txBox="1"/>
          <p:nvPr/>
        </p:nvSpPr>
        <p:spPr>
          <a:xfrm>
            <a:off x="600710" y="262890"/>
            <a:ext cx="3015615" cy="417830"/>
          </a:xfrm>
          <a:prstGeom prst="rect">
            <a:avLst/>
          </a:prstGeom>
          <a:noFill/>
        </p:spPr>
        <p:txBody>
          <a:bodyPr wrap="square" rtlCol="0">
            <a:spAutoFit/>
          </a:bodyPr>
          <a:lstStyle/>
          <a:p>
            <a:r>
              <a:rPr lang="zh-CN" altLang="en-US" sz="2000" b="1">
                <a:solidFill>
                  <a:schemeClr val="tx1">
                    <a:lumMod val="50000"/>
                    <a:lumOff val="50000"/>
                  </a:schemeClr>
                </a:solidFill>
                <a:latin typeface="微软雅黑" panose="020B0503020204020204" charset="-122"/>
                <a:ea typeface="微软雅黑" panose="020B0503020204020204" charset="-122"/>
                <a:sym typeface="+mn-ea"/>
              </a:rPr>
              <a:t>单击添加标题</a:t>
            </a:r>
            <a:endParaRPr lang="zh-CN" altLang="en-US" sz="2000" b="1">
              <a:solidFill>
                <a:schemeClr val="tx1">
                  <a:lumMod val="50000"/>
                  <a:lumOff val="50000"/>
                </a:schemeClr>
              </a:solidFill>
              <a:latin typeface="微软雅黑" panose="020B0503020204020204" charset="-122"/>
              <a:ea typeface="微软雅黑" panose="020B0503020204020204" charset="-122"/>
              <a:sym typeface="+mn-ea"/>
            </a:endParaRPr>
          </a:p>
        </p:txBody>
      </p:sp>
      <p:sp>
        <p:nvSpPr>
          <p:cNvPr id="32" name="Rectangle 31"/>
          <p:cNvSpPr/>
          <p:nvPr/>
        </p:nvSpPr>
        <p:spPr>
          <a:xfrm>
            <a:off x="3164840" y="3732530"/>
            <a:ext cx="1995170" cy="362585"/>
          </a:xfrm>
          <a:prstGeom prst="rect">
            <a:avLst/>
          </a:prstGeom>
          <a:solidFill>
            <a:srgbClr val="2980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微软雅黑" panose="020B0503020204020204" charset="-122"/>
              <a:ea typeface="微软雅黑" panose="020B0503020204020204" charset="-122"/>
            </a:endParaRPr>
          </a:p>
        </p:txBody>
      </p:sp>
      <p:sp>
        <p:nvSpPr>
          <p:cNvPr id="31" name="Rectangle 30"/>
          <p:cNvSpPr/>
          <p:nvPr/>
        </p:nvSpPr>
        <p:spPr>
          <a:xfrm>
            <a:off x="3164840" y="4185920"/>
            <a:ext cx="1995170" cy="652780"/>
          </a:xfrm>
          <a:prstGeom prst="rect">
            <a:avLst/>
          </a:prstGeom>
        </p:spPr>
        <p:txBody>
          <a:bodyPr wrap="square">
            <a:spAutoFit/>
          </a:bodyPr>
          <a:lstStyle/>
          <a:p>
            <a:pPr indent="0" algn="l"/>
            <a:r>
              <a:rPr lang="zh-CN" altLang="en-US" sz="1200" kern="0" noProof="0" dirty="0">
                <a:ln>
                  <a:noFill/>
                </a:ln>
                <a:solidFill>
                  <a:schemeClr val="tx1">
                    <a:lumMod val="65000"/>
                    <a:lumOff val="35000"/>
                  </a:schemeClr>
                </a:solidFill>
                <a:uLnTx/>
                <a:uFillTx/>
                <a:latin typeface="微软雅黑" panose="020B0503020204020204" charset="-122"/>
                <a:ea typeface="微软雅黑" panose="020B0503020204020204" charset="-122"/>
                <a:sym typeface="+mn-ea"/>
              </a:rPr>
              <a:t>在此输入您的描述内容，在此输入您的描述内容在此输入您的描述内容</a:t>
            </a:r>
            <a:endParaRPr lang="zh-CN" altLang="en-US" sz="1200" kern="0" noProof="0" dirty="0" smtClean="0">
              <a:ln>
                <a:noFill/>
              </a:ln>
              <a:solidFill>
                <a:schemeClr val="tx1">
                  <a:lumMod val="65000"/>
                  <a:lumOff val="35000"/>
                </a:schemeClr>
              </a:solidFill>
              <a:uLnTx/>
              <a:uFillTx/>
              <a:latin typeface="微软雅黑" panose="020B0503020204020204" charset="-122"/>
              <a:ea typeface="微软雅黑" panose="020B0503020204020204" charset="-122"/>
              <a:cs typeface="Open Sans Light" panose="020B0306030504020204" pitchFamily="34" charset="0"/>
              <a:sym typeface="+mn-ea"/>
            </a:endParaRPr>
          </a:p>
        </p:txBody>
      </p:sp>
      <p:grpSp>
        <p:nvGrpSpPr>
          <p:cNvPr id="2" name="Group 40"/>
          <p:cNvGrpSpPr/>
          <p:nvPr/>
        </p:nvGrpSpPr>
        <p:grpSpPr>
          <a:xfrm>
            <a:off x="3799840" y="3006725"/>
            <a:ext cx="604520" cy="398780"/>
            <a:chOff x="2141517" y="2373325"/>
            <a:chExt cx="476251" cy="314325"/>
          </a:xfrm>
          <a:solidFill>
            <a:srgbClr val="2980B4"/>
          </a:solidFill>
        </p:grpSpPr>
        <p:sp>
          <p:nvSpPr>
            <p:cNvPr id="42" name="Rectangle 22"/>
            <p:cNvSpPr>
              <a:spLocks noChangeArrowheads="1"/>
            </p:cNvSpPr>
            <p:nvPr/>
          </p:nvSpPr>
          <p:spPr bwMode="auto">
            <a:xfrm>
              <a:off x="2200255" y="2678125"/>
              <a:ext cx="387350" cy="9525"/>
            </a:xfrm>
            <a:prstGeom prst="rect">
              <a:avLst/>
            </a:prstGeom>
            <a:grpFill/>
            <a:ln w="9525">
              <a:noFill/>
              <a:miter lim="800000"/>
            </a:ln>
          </p:spPr>
          <p:txBody>
            <a:bodyPr vert="horz" wrap="square" lIns="91440" tIns="45720" rIns="91440" bIns="45720" numCol="1" anchor="t" anchorCtr="0" compatLnSpc="1"/>
            <a:lstStyle/>
            <a:p>
              <a:endParaRPr lang="en-US">
                <a:solidFill>
                  <a:schemeClr val="tx1">
                    <a:lumMod val="75000"/>
                    <a:lumOff val="25000"/>
                  </a:schemeClr>
                </a:solidFill>
                <a:latin typeface="微软雅黑" panose="020B0503020204020204" charset="-122"/>
                <a:ea typeface="微软雅黑" panose="020B0503020204020204" charset="-122"/>
              </a:endParaRPr>
            </a:p>
          </p:txBody>
        </p:sp>
        <p:sp>
          <p:nvSpPr>
            <p:cNvPr id="43" name="Rectangle 23"/>
            <p:cNvSpPr>
              <a:spLocks noChangeArrowheads="1"/>
            </p:cNvSpPr>
            <p:nvPr/>
          </p:nvSpPr>
          <p:spPr bwMode="auto">
            <a:xfrm>
              <a:off x="2517755" y="2468575"/>
              <a:ext cx="69850" cy="209550"/>
            </a:xfrm>
            <a:prstGeom prst="rect">
              <a:avLst/>
            </a:prstGeom>
            <a:grpFill/>
            <a:ln w="9525">
              <a:noFill/>
              <a:miter lim="800000"/>
            </a:ln>
          </p:spPr>
          <p:txBody>
            <a:bodyPr vert="horz" wrap="square" lIns="91440" tIns="45720" rIns="91440" bIns="45720" numCol="1" anchor="t" anchorCtr="0" compatLnSpc="1"/>
            <a:lstStyle/>
            <a:p>
              <a:endParaRPr lang="en-US">
                <a:solidFill>
                  <a:schemeClr val="tx1">
                    <a:lumMod val="75000"/>
                    <a:lumOff val="25000"/>
                  </a:schemeClr>
                </a:solidFill>
                <a:latin typeface="微软雅黑" panose="020B0503020204020204" charset="-122"/>
                <a:ea typeface="微软雅黑" panose="020B0503020204020204" charset="-122"/>
              </a:endParaRPr>
            </a:p>
          </p:txBody>
        </p:sp>
        <p:sp>
          <p:nvSpPr>
            <p:cNvPr id="44" name="Rectangle 24"/>
            <p:cNvSpPr>
              <a:spLocks noChangeArrowheads="1"/>
            </p:cNvSpPr>
            <p:nvPr/>
          </p:nvSpPr>
          <p:spPr bwMode="auto">
            <a:xfrm>
              <a:off x="2438380" y="2547950"/>
              <a:ext cx="69850" cy="130175"/>
            </a:xfrm>
            <a:prstGeom prst="rect">
              <a:avLst/>
            </a:prstGeom>
            <a:grpFill/>
            <a:ln w="9525">
              <a:noFill/>
              <a:miter lim="800000"/>
            </a:ln>
          </p:spPr>
          <p:txBody>
            <a:bodyPr vert="horz" wrap="square" lIns="91440" tIns="45720" rIns="91440" bIns="45720" numCol="1" anchor="t" anchorCtr="0" compatLnSpc="1"/>
            <a:lstStyle/>
            <a:p>
              <a:endParaRPr lang="en-US">
                <a:solidFill>
                  <a:schemeClr val="tx1">
                    <a:lumMod val="75000"/>
                    <a:lumOff val="25000"/>
                  </a:schemeClr>
                </a:solidFill>
                <a:latin typeface="微软雅黑" panose="020B0503020204020204" charset="-122"/>
                <a:ea typeface="微软雅黑" panose="020B0503020204020204" charset="-122"/>
              </a:endParaRPr>
            </a:p>
          </p:txBody>
        </p:sp>
        <p:sp>
          <p:nvSpPr>
            <p:cNvPr id="45" name="Rectangle 25"/>
            <p:cNvSpPr>
              <a:spLocks noChangeArrowheads="1"/>
            </p:cNvSpPr>
            <p:nvPr/>
          </p:nvSpPr>
          <p:spPr bwMode="auto">
            <a:xfrm>
              <a:off x="2359005" y="2592400"/>
              <a:ext cx="69850" cy="85725"/>
            </a:xfrm>
            <a:prstGeom prst="rect">
              <a:avLst/>
            </a:prstGeom>
            <a:grpFill/>
            <a:ln w="9525">
              <a:noFill/>
              <a:miter lim="800000"/>
            </a:ln>
          </p:spPr>
          <p:txBody>
            <a:bodyPr vert="horz" wrap="square" lIns="91440" tIns="45720" rIns="91440" bIns="45720" numCol="1" anchor="t" anchorCtr="0" compatLnSpc="1"/>
            <a:lstStyle/>
            <a:p>
              <a:endParaRPr lang="en-US">
                <a:solidFill>
                  <a:schemeClr val="tx1">
                    <a:lumMod val="75000"/>
                    <a:lumOff val="25000"/>
                  </a:schemeClr>
                </a:solidFill>
                <a:latin typeface="微软雅黑" panose="020B0503020204020204" charset="-122"/>
                <a:ea typeface="微软雅黑" panose="020B0503020204020204" charset="-122"/>
              </a:endParaRPr>
            </a:p>
          </p:txBody>
        </p:sp>
        <p:sp>
          <p:nvSpPr>
            <p:cNvPr id="46" name="Rectangle 26"/>
            <p:cNvSpPr>
              <a:spLocks noChangeArrowheads="1"/>
            </p:cNvSpPr>
            <p:nvPr/>
          </p:nvSpPr>
          <p:spPr bwMode="auto">
            <a:xfrm>
              <a:off x="2279630" y="2551125"/>
              <a:ext cx="69850" cy="127000"/>
            </a:xfrm>
            <a:prstGeom prst="rect">
              <a:avLst/>
            </a:prstGeom>
            <a:grpFill/>
            <a:ln w="9525">
              <a:noFill/>
              <a:miter lim="800000"/>
            </a:ln>
          </p:spPr>
          <p:txBody>
            <a:bodyPr vert="horz" wrap="square" lIns="91440" tIns="45720" rIns="91440" bIns="45720" numCol="1" anchor="t" anchorCtr="0" compatLnSpc="1"/>
            <a:lstStyle/>
            <a:p>
              <a:endParaRPr lang="en-US">
                <a:solidFill>
                  <a:schemeClr val="tx1">
                    <a:lumMod val="75000"/>
                    <a:lumOff val="25000"/>
                  </a:schemeClr>
                </a:solidFill>
                <a:latin typeface="微软雅黑" panose="020B0503020204020204" charset="-122"/>
                <a:ea typeface="微软雅黑" panose="020B0503020204020204" charset="-122"/>
              </a:endParaRPr>
            </a:p>
          </p:txBody>
        </p:sp>
        <p:sp>
          <p:nvSpPr>
            <p:cNvPr id="47" name="Rectangle 27"/>
            <p:cNvSpPr>
              <a:spLocks noChangeArrowheads="1"/>
            </p:cNvSpPr>
            <p:nvPr/>
          </p:nvSpPr>
          <p:spPr bwMode="auto">
            <a:xfrm>
              <a:off x="2200255" y="2587637"/>
              <a:ext cx="68263" cy="90488"/>
            </a:xfrm>
            <a:prstGeom prst="rect">
              <a:avLst/>
            </a:prstGeom>
            <a:grpFill/>
            <a:ln w="9525">
              <a:noFill/>
              <a:miter lim="800000"/>
            </a:ln>
          </p:spPr>
          <p:txBody>
            <a:bodyPr vert="horz" wrap="square" lIns="91440" tIns="45720" rIns="91440" bIns="45720" numCol="1" anchor="t" anchorCtr="0" compatLnSpc="1"/>
            <a:lstStyle/>
            <a:p>
              <a:endParaRPr lang="en-US">
                <a:solidFill>
                  <a:schemeClr val="tx1">
                    <a:lumMod val="75000"/>
                    <a:lumOff val="25000"/>
                  </a:schemeClr>
                </a:solidFill>
                <a:latin typeface="微软雅黑" panose="020B0503020204020204" charset="-122"/>
                <a:ea typeface="微软雅黑" panose="020B0503020204020204" charset="-122"/>
              </a:endParaRPr>
            </a:p>
          </p:txBody>
        </p:sp>
        <p:sp>
          <p:nvSpPr>
            <p:cNvPr id="48" name="Freeform 28"/>
            <p:cNvSpPr/>
            <p:nvPr/>
          </p:nvSpPr>
          <p:spPr bwMode="auto">
            <a:xfrm>
              <a:off x="2141517" y="2559062"/>
              <a:ext cx="36513" cy="38100"/>
            </a:xfrm>
            <a:custGeom>
              <a:avLst/>
              <a:gdLst/>
              <a:ahLst/>
              <a:cxnLst>
                <a:cxn ang="0">
                  <a:pos x="22" y="0"/>
                </a:cxn>
                <a:cxn ang="0">
                  <a:pos x="22" y="0"/>
                </a:cxn>
                <a:cxn ang="0">
                  <a:pos x="27" y="0"/>
                </a:cxn>
                <a:cxn ang="0">
                  <a:pos x="32" y="1"/>
                </a:cxn>
                <a:cxn ang="0">
                  <a:pos x="36" y="3"/>
                </a:cxn>
                <a:cxn ang="0">
                  <a:pos x="40" y="7"/>
                </a:cxn>
                <a:cxn ang="0">
                  <a:pos x="42" y="10"/>
                </a:cxn>
                <a:cxn ang="0">
                  <a:pos x="45" y="15"/>
                </a:cxn>
                <a:cxn ang="0">
                  <a:pos x="46" y="18"/>
                </a:cxn>
                <a:cxn ang="0">
                  <a:pos x="46" y="23"/>
                </a:cxn>
                <a:cxn ang="0">
                  <a:pos x="46" y="23"/>
                </a:cxn>
                <a:cxn ang="0">
                  <a:pos x="46" y="28"/>
                </a:cxn>
                <a:cxn ang="0">
                  <a:pos x="45" y="32"/>
                </a:cxn>
                <a:cxn ang="0">
                  <a:pos x="42" y="36"/>
                </a:cxn>
                <a:cxn ang="0">
                  <a:pos x="40" y="39"/>
                </a:cxn>
                <a:cxn ang="0">
                  <a:pos x="36" y="43"/>
                </a:cxn>
                <a:cxn ang="0">
                  <a:pos x="32" y="44"/>
                </a:cxn>
                <a:cxn ang="0">
                  <a:pos x="27" y="45"/>
                </a:cxn>
                <a:cxn ang="0">
                  <a:pos x="22" y="47"/>
                </a:cxn>
                <a:cxn ang="0">
                  <a:pos x="22" y="47"/>
                </a:cxn>
                <a:cxn ang="0">
                  <a:pos x="19" y="45"/>
                </a:cxn>
                <a:cxn ang="0">
                  <a:pos x="14" y="44"/>
                </a:cxn>
                <a:cxn ang="0">
                  <a:pos x="10" y="43"/>
                </a:cxn>
                <a:cxn ang="0">
                  <a:pos x="6" y="39"/>
                </a:cxn>
                <a:cxn ang="0">
                  <a:pos x="4" y="36"/>
                </a:cxn>
                <a:cxn ang="0">
                  <a:pos x="1" y="32"/>
                </a:cxn>
                <a:cxn ang="0">
                  <a:pos x="0" y="28"/>
                </a:cxn>
                <a:cxn ang="0">
                  <a:pos x="0" y="23"/>
                </a:cxn>
                <a:cxn ang="0">
                  <a:pos x="0" y="23"/>
                </a:cxn>
                <a:cxn ang="0">
                  <a:pos x="0" y="18"/>
                </a:cxn>
                <a:cxn ang="0">
                  <a:pos x="1" y="15"/>
                </a:cxn>
                <a:cxn ang="0">
                  <a:pos x="4" y="10"/>
                </a:cxn>
                <a:cxn ang="0">
                  <a:pos x="6" y="7"/>
                </a:cxn>
                <a:cxn ang="0">
                  <a:pos x="10" y="3"/>
                </a:cxn>
                <a:cxn ang="0">
                  <a:pos x="14" y="1"/>
                </a:cxn>
                <a:cxn ang="0">
                  <a:pos x="19" y="0"/>
                </a:cxn>
                <a:cxn ang="0">
                  <a:pos x="22" y="0"/>
                </a:cxn>
                <a:cxn ang="0">
                  <a:pos x="22" y="0"/>
                </a:cxn>
              </a:cxnLst>
              <a:rect l="0" t="0" r="r" b="b"/>
              <a:pathLst>
                <a:path w="46" h="47">
                  <a:moveTo>
                    <a:pt x="22" y="0"/>
                  </a:moveTo>
                  <a:lnTo>
                    <a:pt x="22" y="0"/>
                  </a:lnTo>
                  <a:lnTo>
                    <a:pt x="27" y="0"/>
                  </a:lnTo>
                  <a:lnTo>
                    <a:pt x="32" y="1"/>
                  </a:lnTo>
                  <a:lnTo>
                    <a:pt x="36" y="3"/>
                  </a:lnTo>
                  <a:lnTo>
                    <a:pt x="40" y="7"/>
                  </a:lnTo>
                  <a:lnTo>
                    <a:pt x="42" y="10"/>
                  </a:lnTo>
                  <a:lnTo>
                    <a:pt x="45" y="15"/>
                  </a:lnTo>
                  <a:lnTo>
                    <a:pt x="46" y="18"/>
                  </a:lnTo>
                  <a:lnTo>
                    <a:pt x="46" y="23"/>
                  </a:lnTo>
                  <a:lnTo>
                    <a:pt x="46" y="23"/>
                  </a:lnTo>
                  <a:lnTo>
                    <a:pt x="46" y="28"/>
                  </a:lnTo>
                  <a:lnTo>
                    <a:pt x="45" y="32"/>
                  </a:lnTo>
                  <a:lnTo>
                    <a:pt x="42" y="36"/>
                  </a:lnTo>
                  <a:lnTo>
                    <a:pt x="40" y="39"/>
                  </a:lnTo>
                  <a:lnTo>
                    <a:pt x="36" y="43"/>
                  </a:lnTo>
                  <a:lnTo>
                    <a:pt x="32" y="44"/>
                  </a:lnTo>
                  <a:lnTo>
                    <a:pt x="27" y="45"/>
                  </a:lnTo>
                  <a:lnTo>
                    <a:pt x="22" y="47"/>
                  </a:lnTo>
                  <a:lnTo>
                    <a:pt x="22" y="47"/>
                  </a:lnTo>
                  <a:lnTo>
                    <a:pt x="19" y="45"/>
                  </a:lnTo>
                  <a:lnTo>
                    <a:pt x="14" y="44"/>
                  </a:lnTo>
                  <a:lnTo>
                    <a:pt x="10" y="43"/>
                  </a:lnTo>
                  <a:lnTo>
                    <a:pt x="6" y="39"/>
                  </a:lnTo>
                  <a:lnTo>
                    <a:pt x="4" y="36"/>
                  </a:lnTo>
                  <a:lnTo>
                    <a:pt x="1" y="32"/>
                  </a:lnTo>
                  <a:lnTo>
                    <a:pt x="0" y="28"/>
                  </a:lnTo>
                  <a:lnTo>
                    <a:pt x="0" y="23"/>
                  </a:lnTo>
                  <a:lnTo>
                    <a:pt x="0" y="23"/>
                  </a:lnTo>
                  <a:lnTo>
                    <a:pt x="0" y="18"/>
                  </a:lnTo>
                  <a:lnTo>
                    <a:pt x="1" y="15"/>
                  </a:lnTo>
                  <a:lnTo>
                    <a:pt x="4" y="10"/>
                  </a:lnTo>
                  <a:lnTo>
                    <a:pt x="6" y="7"/>
                  </a:lnTo>
                  <a:lnTo>
                    <a:pt x="10" y="3"/>
                  </a:lnTo>
                  <a:lnTo>
                    <a:pt x="14" y="1"/>
                  </a:lnTo>
                  <a:lnTo>
                    <a:pt x="19" y="0"/>
                  </a:lnTo>
                  <a:lnTo>
                    <a:pt x="22" y="0"/>
                  </a:lnTo>
                  <a:lnTo>
                    <a:pt x="22" y="0"/>
                  </a:lnTo>
                  <a:close/>
                </a:path>
              </a:pathLst>
            </a:custGeom>
            <a:grpFill/>
            <a:ln w="9525">
              <a:noFill/>
              <a:round/>
            </a:ln>
          </p:spPr>
          <p:txBody>
            <a:bodyPr vert="horz" wrap="square" lIns="91440" tIns="45720" rIns="91440" bIns="45720" numCol="1" anchor="t" anchorCtr="0" compatLnSpc="1"/>
            <a:lstStyle/>
            <a:p>
              <a:endParaRPr lang="en-US">
                <a:solidFill>
                  <a:schemeClr val="tx1">
                    <a:lumMod val="75000"/>
                    <a:lumOff val="25000"/>
                  </a:schemeClr>
                </a:solidFill>
                <a:latin typeface="微软雅黑" panose="020B0503020204020204" charset="-122"/>
                <a:ea typeface="微软雅黑" panose="020B0503020204020204" charset="-122"/>
              </a:endParaRPr>
            </a:p>
          </p:txBody>
        </p:sp>
        <p:sp>
          <p:nvSpPr>
            <p:cNvPr id="49" name="Freeform 29"/>
            <p:cNvSpPr/>
            <p:nvPr/>
          </p:nvSpPr>
          <p:spPr bwMode="auto">
            <a:xfrm>
              <a:off x="2568555" y="2373325"/>
              <a:ext cx="49213" cy="47625"/>
            </a:xfrm>
            <a:custGeom>
              <a:avLst/>
              <a:gdLst/>
              <a:ahLst/>
              <a:cxnLst>
                <a:cxn ang="0">
                  <a:pos x="62" y="0"/>
                </a:cxn>
                <a:cxn ang="0">
                  <a:pos x="0" y="1"/>
                </a:cxn>
                <a:cxn ang="0">
                  <a:pos x="22" y="29"/>
                </a:cxn>
                <a:cxn ang="0">
                  <a:pos x="43" y="59"/>
                </a:cxn>
                <a:cxn ang="0">
                  <a:pos x="62" y="0"/>
                </a:cxn>
              </a:cxnLst>
              <a:rect l="0" t="0" r="r" b="b"/>
              <a:pathLst>
                <a:path w="62" h="59">
                  <a:moveTo>
                    <a:pt x="62" y="0"/>
                  </a:moveTo>
                  <a:lnTo>
                    <a:pt x="0" y="1"/>
                  </a:lnTo>
                  <a:lnTo>
                    <a:pt x="22" y="29"/>
                  </a:lnTo>
                  <a:lnTo>
                    <a:pt x="43" y="59"/>
                  </a:lnTo>
                  <a:lnTo>
                    <a:pt x="62" y="0"/>
                  </a:lnTo>
                  <a:close/>
                </a:path>
              </a:pathLst>
            </a:custGeom>
            <a:grpFill/>
            <a:ln w="9525">
              <a:noFill/>
              <a:round/>
            </a:ln>
          </p:spPr>
          <p:txBody>
            <a:bodyPr vert="horz" wrap="square" lIns="91440" tIns="45720" rIns="91440" bIns="45720" numCol="1" anchor="t" anchorCtr="0" compatLnSpc="1"/>
            <a:lstStyle/>
            <a:p>
              <a:endParaRPr lang="en-US">
                <a:solidFill>
                  <a:schemeClr val="tx1">
                    <a:lumMod val="75000"/>
                    <a:lumOff val="25000"/>
                  </a:schemeClr>
                </a:solidFill>
                <a:latin typeface="微软雅黑" panose="020B0503020204020204" charset="-122"/>
                <a:ea typeface="微软雅黑" panose="020B0503020204020204" charset="-122"/>
              </a:endParaRPr>
            </a:p>
          </p:txBody>
        </p:sp>
        <p:sp>
          <p:nvSpPr>
            <p:cNvPr id="50" name="Freeform 30"/>
            <p:cNvSpPr/>
            <p:nvPr/>
          </p:nvSpPr>
          <p:spPr bwMode="auto">
            <a:xfrm>
              <a:off x="2176442" y="2397137"/>
              <a:ext cx="404813" cy="169863"/>
            </a:xfrm>
            <a:custGeom>
              <a:avLst/>
              <a:gdLst/>
              <a:ahLst/>
              <a:cxnLst>
                <a:cxn ang="0">
                  <a:pos x="0" y="204"/>
                </a:cxn>
                <a:cxn ang="0">
                  <a:pos x="176" y="73"/>
                </a:cxn>
                <a:cxn ang="0">
                  <a:pos x="182" y="70"/>
                </a:cxn>
                <a:cxn ang="0">
                  <a:pos x="186" y="75"/>
                </a:cxn>
                <a:cxn ang="0">
                  <a:pos x="270" y="174"/>
                </a:cxn>
                <a:cxn ang="0">
                  <a:pos x="502" y="0"/>
                </a:cxn>
                <a:cxn ang="0">
                  <a:pos x="507" y="7"/>
                </a:cxn>
                <a:cxn ang="0">
                  <a:pos x="511" y="12"/>
                </a:cxn>
                <a:cxn ang="0">
                  <a:pos x="274" y="190"/>
                </a:cxn>
                <a:cxn ang="0">
                  <a:pos x="268" y="193"/>
                </a:cxn>
                <a:cxn ang="0">
                  <a:pos x="263" y="188"/>
                </a:cxn>
                <a:cxn ang="0">
                  <a:pos x="180" y="89"/>
                </a:cxn>
                <a:cxn ang="0">
                  <a:pos x="9" y="216"/>
                </a:cxn>
                <a:cxn ang="0">
                  <a:pos x="9" y="216"/>
                </a:cxn>
                <a:cxn ang="0">
                  <a:pos x="5" y="209"/>
                </a:cxn>
                <a:cxn ang="0">
                  <a:pos x="0" y="204"/>
                </a:cxn>
                <a:cxn ang="0">
                  <a:pos x="0" y="204"/>
                </a:cxn>
              </a:cxnLst>
              <a:rect l="0" t="0" r="r" b="b"/>
              <a:pathLst>
                <a:path w="511" h="216">
                  <a:moveTo>
                    <a:pt x="0" y="204"/>
                  </a:moveTo>
                  <a:lnTo>
                    <a:pt x="176" y="73"/>
                  </a:lnTo>
                  <a:lnTo>
                    <a:pt x="182" y="70"/>
                  </a:lnTo>
                  <a:lnTo>
                    <a:pt x="186" y="75"/>
                  </a:lnTo>
                  <a:lnTo>
                    <a:pt x="270" y="174"/>
                  </a:lnTo>
                  <a:lnTo>
                    <a:pt x="502" y="0"/>
                  </a:lnTo>
                  <a:lnTo>
                    <a:pt x="507" y="7"/>
                  </a:lnTo>
                  <a:lnTo>
                    <a:pt x="511" y="12"/>
                  </a:lnTo>
                  <a:lnTo>
                    <a:pt x="274" y="190"/>
                  </a:lnTo>
                  <a:lnTo>
                    <a:pt x="268" y="193"/>
                  </a:lnTo>
                  <a:lnTo>
                    <a:pt x="263" y="188"/>
                  </a:lnTo>
                  <a:lnTo>
                    <a:pt x="180" y="89"/>
                  </a:lnTo>
                  <a:lnTo>
                    <a:pt x="9" y="216"/>
                  </a:lnTo>
                  <a:lnTo>
                    <a:pt x="9" y="216"/>
                  </a:lnTo>
                  <a:lnTo>
                    <a:pt x="5" y="209"/>
                  </a:lnTo>
                  <a:lnTo>
                    <a:pt x="0" y="204"/>
                  </a:lnTo>
                  <a:lnTo>
                    <a:pt x="0" y="204"/>
                  </a:lnTo>
                  <a:close/>
                </a:path>
              </a:pathLst>
            </a:custGeom>
            <a:grpFill/>
            <a:ln w="9525">
              <a:noFill/>
              <a:round/>
            </a:ln>
          </p:spPr>
          <p:txBody>
            <a:bodyPr vert="horz" wrap="square" lIns="91440" tIns="45720" rIns="91440" bIns="45720" numCol="1" anchor="t" anchorCtr="0" compatLnSpc="1"/>
            <a:lstStyle/>
            <a:p>
              <a:endParaRPr lang="en-US">
                <a:solidFill>
                  <a:schemeClr val="tx1">
                    <a:lumMod val="75000"/>
                    <a:lumOff val="25000"/>
                  </a:schemeClr>
                </a:solidFill>
                <a:latin typeface="微软雅黑" panose="020B0503020204020204" charset="-122"/>
                <a:ea typeface="微软雅黑" panose="020B0503020204020204" charset="-122"/>
              </a:endParaRPr>
            </a:p>
          </p:txBody>
        </p:sp>
      </p:grpSp>
      <p:sp>
        <p:nvSpPr>
          <p:cNvPr id="56" name="Rectangle 55"/>
          <p:cNvSpPr/>
          <p:nvPr/>
        </p:nvSpPr>
        <p:spPr>
          <a:xfrm>
            <a:off x="3709035" y="2462530"/>
            <a:ext cx="1139825" cy="352425"/>
          </a:xfrm>
          <a:prstGeom prst="rect">
            <a:avLst/>
          </a:prstGeom>
        </p:spPr>
        <p:txBody>
          <a:bodyPr wrap="square">
            <a:spAutoFit/>
          </a:bodyPr>
          <a:lstStyle/>
          <a:p>
            <a:pPr algn="ctr"/>
            <a:r>
              <a:rPr lang="zh-CN" altLang="en-US" sz="1600" dirty="0" smtClean="0">
                <a:solidFill>
                  <a:schemeClr val="tx1">
                    <a:lumMod val="75000"/>
                    <a:lumOff val="25000"/>
                  </a:schemeClr>
                </a:solidFill>
                <a:latin typeface="微软雅黑" panose="020B0503020204020204" charset="-122"/>
                <a:ea typeface="微软雅黑" panose="020B0503020204020204" charset="-122"/>
                <a:cs typeface="Open Sans" pitchFamily="34" charset="0"/>
                <a:sym typeface="+mn-ea"/>
              </a:rPr>
              <a:t>添加文字</a:t>
            </a:r>
            <a:endParaRPr lang="zh-CN" altLang="en-US" sz="1600" dirty="0" smtClean="0">
              <a:solidFill>
                <a:schemeClr val="tx1">
                  <a:lumMod val="75000"/>
                  <a:lumOff val="25000"/>
                </a:schemeClr>
              </a:solidFill>
              <a:latin typeface="微软雅黑" panose="020B0503020204020204" charset="-122"/>
              <a:ea typeface="微软雅黑" panose="020B0503020204020204" charset="-122"/>
              <a:cs typeface="Open Sans" pitchFamily="34" charset="0"/>
              <a:sym typeface="+mn-ea"/>
            </a:endParaRPr>
          </a:p>
        </p:txBody>
      </p:sp>
      <p:sp>
        <p:nvSpPr>
          <p:cNvPr id="27" name="Rectangle 26"/>
          <p:cNvSpPr/>
          <p:nvPr/>
        </p:nvSpPr>
        <p:spPr>
          <a:xfrm>
            <a:off x="1079500" y="4185285"/>
            <a:ext cx="1995170" cy="362585"/>
          </a:xfrm>
          <a:prstGeom prst="rect">
            <a:avLst/>
          </a:prstGeom>
          <a:solidFill>
            <a:srgbClr val="83C2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微软雅黑" panose="020B0503020204020204" charset="-122"/>
              <a:ea typeface="微软雅黑" panose="020B0503020204020204" charset="-122"/>
            </a:endParaRPr>
          </a:p>
        </p:txBody>
      </p:sp>
      <p:sp>
        <p:nvSpPr>
          <p:cNvPr id="30" name="Rectangle 29"/>
          <p:cNvSpPr/>
          <p:nvPr/>
        </p:nvSpPr>
        <p:spPr>
          <a:xfrm>
            <a:off x="1079500" y="4638675"/>
            <a:ext cx="1995170" cy="652780"/>
          </a:xfrm>
          <a:prstGeom prst="rect">
            <a:avLst/>
          </a:prstGeom>
        </p:spPr>
        <p:txBody>
          <a:bodyPr wrap="square">
            <a:spAutoFit/>
          </a:bodyPr>
          <a:lstStyle/>
          <a:p>
            <a:pPr indent="0" algn="l"/>
            <a:r>
              <a:rPr lang="zh-CN" altLang="en-US" sz="1200" kern="0" noProof="0" dirty="0">
                <a:ln>
                  <a:noFill/>
                </a:ln>
                <a:solidFill>
                  <a:schemeClr val="tx1">
                    <a:lumMod val="65000"/>
                    <a:lumOff val="35000"/>
                  </a:schemeClr>
                </a:solidFill>
                <a:uLnTx/>
                <a:uFillTx/>
                <a:latin typeface="微软雅黑" panose="020B0503020204020204" charset="-122"/>
                <a:ea typeface="微软雅黑" panose="020B0503020204020204" charset="-122"/>
                <a:sym typeface="+mn-ea"/>
              </a:rPr>
              <a:t>在此输入您的描述内容，在此输入您的描述内容在此输入您的描述内容</a:t>
            </a:r>
            <a:endParaRPr lang="zh-CN" altLang="en-US" sz="1200" kern="0" noProof="0" dirty="0" smtClean="0">
              <a:ln>
                <a:noFill/>
              </a:ln>
              <a:solidFill>
                <a:schemeClr val="tx1">
                  <a:lumMod val="65000"/>
                  <a:lumOff val="35000"/>
                </a:schemeClr>
              </a:solidFill>
              <a:uLnTx/>
              <a:uFillTx/>
              <a:latin typeface="微软雅黑" panose="020B0503020204020204" charset="-122"/>
              <a:ea typeface="微软雅黑" panose="020B0503020204020204" charset="-122"/>
              <a:cs typeface="Open Sans Light" panose="020B0306030504020204" pitchFamily="34" charset="0"/>
              <a:sym typeface="+mn-ea"/>
            </a:endParaRPr>
          </a:p>
        </p:txBody>
      </p:sp>
      <p:grpSp>
        <p:nvGrpSpPr>
          <p:cNvPr id="8" name="Group 50"/>
          <p:cNvGrpSpPr/>
          <p:nvPr/>
        </p:nvGrpSpPr>
        <p:grpSpPr>
          <a:xfrm>
            <a:off x="1805305" y="3369310"/>
            <a:ext cx="483870" cy="463550"/>
            <a:chOff x="1003288" y="2254241"/>
            <a:chExt cx="381000" cy="365126"/>
          </a:xfrm>
          <a:solidFill>
            <a:srgbClr val="83C2DB"/>
          </a:solidFill>
        </p:grpSpPr>
        <p:sp>
          <p:nvSpPr>
            <p:cNvPr id="29" name="Freeform 16"/>
            <p:cNvSpPr/>
            <p:nvPr/>
          </p:nvSpPr>
          <p:spPr bwMode="auto">
            <a:xfrm>
              <a:off x="1058850" y="2411404"/>
              <a:ext cx="146050" cy="207963"/>
            </a:xfrm>
            <a:custGeom>
              <a:avLst/>
              <a:gdLst/>
              <a:ahLst/>
              <a:cxnLst>
                <a:cxn ang="0">
                  <a:pos x="125" y="101"/>
                </a:cxn>
                <a:cxn ang="0">
                  <a:pos x="125" y="231"/>
                </a:cxn>
                <a:cxn ang="0">
                  <a:pos x="125" y="231"/>
                </a:cxn>
                <a:cxn ang="0">
                  <a:pos x="124" y="237"/>
                </a:cxn>
                <a:cxn ang="0">
                  <a:pos x="122" y="243"/>
                </a:cxn>
                <a:cxn ang="0">
                  <a:pos x="119" y="248"/>
                </a:cxn>
                <a:cxn ang="0">
                  <a:pos x="115" y="253"/>
                </a:cxn>
                <a:cxn ang="0">
                  <a:pos x="110" y="257"/>
                </a:cxn>
                <a:cxn ang="0">
                  <a:pos x="105" y="260"/>
                </a:cxn>
                <a:cxn ang="0">
                  <a:pos x="99" y="262"/>
                </a:cxn>
                <a:cxn ang="0">
                  <a:pos x="93" y="263"/>
                </a:cxn>
                <a:cxn ang="0">
                  <a:pos x="93" y="263"/>
                </a:cxn>
                <a:cxn ang="0">
                  <a:pos x="93" y="263"/>
                </a:cxn>
                <a:cxn ang="0">
                  <a:pos x="87" y="262"/>
                </a:cxn>
                <a:cxn ang="0">
                  <a:pos x="80" y="260"/>
                </a:cxn>
                <a:cxn ang="0">
                  <a:pos x="74" y="257"/>
                </a:cxn>
                <a:cxn ang="0">
                  <a:pos x="69" y="253"/>
                </a:cxn>
                <a:cxn ang="0">
                  <a:pos x="66" y="248"/>
                </a:cxn>
                <a:cxn ang="0">
                  <a:pos x="63" y="243"/>
                </a:cxn>
                <a:cxn ang="0">
                  <a:pos x="61" y="237"/>
                </a:cxn>
                <a:cxn ang="0">
                  <a:pos x="61" y="231"/>
                </a:cxn>
                <a:cxn ang="0">
                  <a:pos x="61" y="101"/>
                </a:cxn>
                <a:cxn ang="0">
                  <a:pos x="16" y="101"/>
                </a:cxn>
                <a:cxn ang="0">
                  <a:pos x="16" y="101"/>
                </a:cxn>
                <a:cxn ang="0">
                  <a:pos x="10" y="100"/>
                </a:cxn>
                <a:cxn ang="0">
                  <a:pos x="5" y="99"/>
                </a:cxn>
                <a:cxn ang="0">
                  <a:pos x="1" y="95"/>
                </a:cxn>
                <a:cxn ang="0">
                  <a:pos x="0" y="91"/>
                </a:cxn>
                <a:cxn ang="0">
                  <a:pos x="0" y="87"/>
                </a:cxn>
                <a:cxn ang="0">
                  <a:pos x="0" y="82"/>
                </a:cxn>
                <a:cxn ang="0">
                  <a:pos x="3" y="77"/>
                </a:cxn>
                <a:cxn ang="0">
                  <a:pos x="7" y="73"/>
                </a:cxn>
                <a:cxn ang="0">
                  <a:pos x="69" y="11"/>
                </a:cxn>
                <a:cxn ang="0">
                  <a:pos x="69" y="11"/>
                </a:cxn>
                <a:cxn ang="0">
                  <a:pos x="75" y="6"/>
                </a:cxn>
                <a:cxn ang="0">
                  <a:pos x="80" y="2"/>
                </a:cxn>
                <a:cxn ang="0">
                  <a:pos x="87" y="0"/>
                </a:cxn>
                <a:cxn ang="0">
                  <a:pos x="93" y="0"/>
                </a:cxn>
                <a:cxn ang="0">
                  <a:pos x="98" y="0"/>
                </a:cxn>
                <a:cxn ang="0">
                  <a:pos x="104" y="2"/>
                </a:cxn>
                <a:cxn ang="0">
                  <a:pos x="110" y="6"/>
                </a:cxn>
                <a:cxn ang="0">
                  <a:pos x="115" y="11"/>
                </a:cxn>
                <a:cxn ang="0">
                  <a:pos x="178" y="73"/>
                </a:cxn>
                <a:cxn ang="0">
                  <a:pos x="178" y="73"/>
                </a:cxn>
                <a:cxn ang="0">
                  <a:pos x="182" y="77"/>
                </a:cxn>
                <a:cxn ang="0">
                  <a:pos x="184" y="82"/>
                </a:cxn>
                <a:cxn ang="0">
                  <a:pos x="184" y="86"/>
                </a:cxn>
                <a:cxn ang="0">
                  <a:pos x="184" y="91"/>
                </a:cxn>
                <a:cxn ang="0">
                  <a:pos x="182" y="95"/>
                </a:cxn>
                <a:cxn ang="0">
                  <a:pos x="178" y="97"/>
                </a:cxn>
                <a:cxn ang="0">
                  <a:pos x="173" y="100"/>
                </a:cxn>
                <a:cxn ang="0">
                  <a:pos x="166" y="101"/>
                </a:cxn>
                <a:cxn ang="0">
                  <a:pos x="125" y="101"/>
                </a:cxn>
              </a:cxnLst>
              <a:rect l="0" t="0" r="r" b="b"/>
              <a:pathLst>
                <a:path w="184" h="263">
                  <a:moveTo>
                    <a:pt x="125" y="101"/>
                  </a:moveTo>
                  <a:lnTo>
                    <a:pt x="125" y="231"/>
                  </a:lnTo>
                  <a:lnTo>
                    <a:pt x="125" y="231"/>
                  </a:lnTo>
                  <a:lnTo>
                    <a:pt x="124" y="237"/>
                  </a:lnTo>
                  <a:lnTo>
                    <a:pt x="122" y="243"/>
                  </a:lnTo>
                  <a:lnTo>
                    <a:pt x="119" y="248"/>
                  </a:lnTo>
                  <a:lnTo>
                    <a:pt x="115" y="253"/>
                  </a:lnTo>
                  <a:lnTo>
                    <a:pt x="110" y="257"/>
                  </a:lnTo>
                  <a:lnTo>
                    <a:pt x="105" y="260"/>
                  </a:lnTo>
                  <a:lnTo>
                    <a:pt x="99" y="262"/>
                  </a:lnTo>
                  <a:lnTo>
                    <a:pt x="93" y="263"/>
                  </a:lnTo>
                  <a:lnTo>
                    <a:pt x="93" y="263"/>
                  </a:lnTo>
                  <a:lnTo>
                    <a:pt x="93" y="263"/>
                  </a:lnTo>
                  <a:lnTo>
                    <a:pt x="87" y="262"/>
                  </a:lnTo>
                  <a:lnTo>
                    <a:pt x="80" y="260"/>
                  </a:lnTo>
                  <a:lnTo>
                    <a:pt x="74" y="257"/>
                  </a:lnTo>
                  <a:lnTo>
                    <a:pt x="69" y="253"/>
                  </a:lnTo>
                  <a:lnTo>
                    <a:pt x="66" y="248"/>
                  </a:lnTo>
                  <a:lnTo>
                    <a:pt x="63" y="243"/>
                  </a:lnTo>
                  <a:lnTo>
                    <a:pt x="61" y="237"/>
                  </a:lnTo>
                  <a:lnTo>
                    <a:pt x="61" y="231"/>
                  </a:lnTo>
                  <a:lnTo>
                    <a:pt x="61" y="101"/>
                  </a:lnTo>
                  <a:lnTo>
                    <a:pt x="16" y="101"/>
                  </a:lnTo>
                  <a:lnTo>
                    <a:pt x="16" y="101"/>
                  </a:lnTo>
                  <a:lnTo>
                    <a:pt x="10" y="100"/>
                  </a:lnTo>
                  <a:lnTo>
                    <a:pt x="5" y="99"/>
                  </a:lnTo>
                  <a:lnTo>
                    <a:pt x="1" y="95"/>
                  </a:lnTo>
                  <a:lnTo>
                    <a:pt x="0" y="91"/>
                  </a:lnTo>
                  <a:lnTo>
                    <a:pt x="0" y="87"/>
                  </a:lnTo>
                  <a:lnTo>
                    <a:pt x="0" y="82"/>
                  </a:lnTo>
                  <a:lnTo>
                    <a:pt x="3" y="77"/>
                  </a:lnTo>
                  <a:lnTo>
                    <a:pt x="7" y="73"/>
                  </a:lnTo>
                  <a:lnTo>
                    <a:pt x="69" y="11"/>
                  </a:lnTo>
                  <a:lnTo>
                    <a:pt x="69" y="11"/>
                  </a:lnTo>
                  <a:lnTo>
                    <a:pt x="75" y="6"/>
                  </a:lnTo>
                  <a:lnTo>
                    <a:pt x="80" y="2"/>
                  </a:lnTo>
                  <a:lnTo>
                    <a:pt x="87" y="0"/>
                  </a:lnTo>
                  <a:lnTo>
                    <a:pt x="93" y="0"/>
                  </a:lnTo>
                  <a:lnTo>
                    <a:pt x="98" y="0"/>
                  </a:lnTo>
                  <a:lnTo>
                    <a:pt x="104" y="2"/>
                  </a:lnTo>
                  <a:lnTo>
                    <a:pt x="110" y="6"/>
                  </a:lnTo>
                  <a:lnTo>
                    <a:pt x="115" y="11"/>
                  </a:lnTo>
                  <a:lnTo>
                    <a:pt x="178" y="73"/>
                  </a:lnTo>
                  <a:lnTo>
                    <a:pt x="178" y="73"/>
                  </a:lnTo>
                  <a:lnTo>
                    <a:pt x="182" y="77"/>
                  </a:lnTo>
                  <a:lnTo>
                    <a:pt x="184" y="82"/>
                  </a:lnTo>
                  <a:lnTo>
                    <a:pt x="184" y="86"/>
                  </a:lnTo>
                  <a:lnTo>
                    <a:pt x="184" y="91"/>
                  </a:lnTo>
                  <a:lnTo>
                    <a:pt x="182" y="95"/>
                  </a:lnTo>
                  <a:lnTo>
                    <a:pt x="178" y="97"/>
                  </a:lnTo>
                  <a:lnTo>
                    <a:pt x="173" y="100"/>
                  </a:lnTo>
                  <a:lnTo>
                    <a:pt x="166" y="101"/>
                  </a:lnTo>
                  <a:lnTo>
                    <a:pt x="125" y="101"/>
                  </a:lnTo>
                  <a:close/>
                </a:path>
              </a:pathLst>
            </a:custGeom>
            <a:grpFill/>
            <a:ln w="9525">
              <a:noFill/>
              <a:round/>
            </a:ln>
          </p:spPr>
          <p:txBody>
            <a:bodyPr vert="horz" wrap="square" lIns="91440" tIns="45720" rIns="91440" bIns="45720" numCol="1" anchor="t" anchorCtr="0" compatLnSpc="1"/>
            <a:lstStyle/>
            <a:p>
              <a:endParaRPr lang="en-US">
                <a:solidFill>
                  <a:schemeClr val="tx1">
                    <a:lumMod val="75000"/>
                    <a:lumOff val="25000"/>
                  </a:schemeClr>
                </a:solidFill>
                <a:latin typeface="微软雅黑" panose="020B0503020204020204" charset="-122"/>
                <a:ea typeface="微软雅黑" panose="020B0503020204020204" charset="-122"/>
              </a:endParaRPr>
            </a:p>
          </p:txBody>
        </p:sp>
        <p:sp>
          <p:nvSpPr>
            <p:cNvPr id="39" name="Freeform 17"/>
            <p:cNvSpPr/>
            <p:nvPr/>
          </p:nvSpPr>
          <p:spPr bwMode="auto">
            <a:xfrm>
              <a:off x="1003288" y="2254241"/>
              <a:ext cx="381000" cy="266700"/>
            </a:xfrm>
            <a:custGeom>
              <a:avLst/>
              <a:gdLst/>
              <a:ahLst/>
              <a:cxnLst>
                <a:cxn ang="0">
                  <a:pos x="392" y="125"/>
                </a:cxn>
                <a:cxn ang="0">
                  <a:pos x="420" y="136"/>
                </a:cxn>
                <a:cxn ang="0">
                  <a:pos x="445" y="153"/>
                </a:cxn>
                <a:cxn ang="0">
                  <a:pos x="463" y="175"/>
                </a:cxn>
                <a:cxn ang="0">
                  <a:pos x="476" y="200"/>
                </a:cxn>
                <a:cxn ang="0">
                  <a:pos x="480" y="227"/>
                </a:cxn>
                <a:cxn ang="0">
                  <a:pos x="480" y="237"/>
                </a:cxn>
                <a:cxn ang="0">
                  <a:pos x="472" y="264"/>
                </a:cxn>
                <a:cxn ang="0">
                  <a:pos x="457" y="289"/>
                </a:cxn>
                <a:cxn ang="0">
                  <a:pos x="435" y="310"/>
                </a:cxn>
                <a:cxn ang="0">
                  <a:pos x="408" y="325"/>
                </a:cxn>
                <a:cxn ang="0">
                  <a:pos x="376" y="334"/>
                </a:cxn>
                <a:cxn ang="0">
                  <a:pos x="376" y="220"/>
                </a:cxn>
                <a:cxn ang="0">
                  <a:pos x="362" y="195"/>
                </a:cxn>
                <a:cxn ang="0">
                  <a:pos x="347" y="185"/>
                </a:cxn>
                <a:cxn ang="0">
                  <a:pos x="329" y="182"/>
                </a:cxn>
                <a:cxn ang="0">
                  <a:pos x="301" y="190"/>
                </a:cxn>
                <a:cxn ang="0">
                  <a:pos x="288" y="203"/>
                </a:cxn>
                <a:cxn ang="0">
                  <a:pos x="280" y="230"/>
                </a:cxn>
                <a:cxn ang="0">
                  <a:pos x="210" y="315"/>
                </a:cxn>
                <a:cxn ang="0">
                  <a:pos x="246" y="313"/>
                </a:cxn>
                <a:cxn ang="0">
                  <a:pos x="259" y="306"/>
                </a:cxn>
                <a:cxn ang="0">
                  <a:pos x="268" y="295"/>
                </a:cxn>
                <a:cxn ang="0">
                  <a:pos x="268" y="277"/>
                </a:cxn>
                <a:cxn ang="0">
                  <a:pos x="258" y="259"/>
                </a:cxn>
                <a:cxn ang="0">
                  <a:pos x="188" y="190"/>
                </a:cxn>
                <a:cxn ang="0">
                  <a:pos x="162" y="182"/>
                </a:cxn>
                <a:cxn ang="0">
                  <a:pos x="143" y="185"/>
                </a:cxn>
                <a:cxn ang="0">
                  <a:pos x="65" y="259"/>
                </a:cxn>
                <a:cxn ang="0">
                  <a:pos x="54" y="278"/>
                </a:cxn>
                <a:cxn ang="0">
                  <a:pos x="54" y="295"/>
                </a:cxn>
                <a:cxn ang="0">
                  <a:pos x="59" y="304"/>
                </a:cxn>
                <a:cxn ang="0">
                  <a:pos x="67" y="310"/>
                </a:cxn>
                <a:cxn ang="0">
                  <a:pos x="114" y="315"/>
                </a:cxn>
                <a:cxn ang="0">
                  <a:pos x="101" y="334"/>
                </a:cxn>
                <a:cxn ang="0">
                  <a:pos x="69" y="324"/>
                </a:cxn>
                <a:cxn ang="0">
                  <a:pos x="41" y="306"/>
                </a:cxn>
                <a:cxn ang="0">
                  <a:pos x="20" y="284"/>
                </a:cxn>
                <a:cxn ang="0">
                  <a:pos x="5" y="257"/>
                </a:cxn>
                <a:cxn ang="0">
                  <a:pos x="0" y="227"/>
                </a:cxn>
                <a:cxn ang="0">
                  <a:pos x="1" y="219"/>
                </a:cxn>
                <a:cxn ang="0">
                  <a:pos x="7" y="191"/>
                </a:cxn>
                <a:cxn ang="0">
                  <a:pos x="22" y="167"/>
                </a:cxn>
                <a:cxn ang="0">
                  <a:pos x="43" y="147"/>
                </a:cxn>
                <a:cxn ang="0">
                  <a:pos x="69" y="132"/>
                </a:cxn>
                <a:cxn ang="0">
                  <a:pos x="99" y="122"/>
                </a:cxn>
                <a:cxn ang="0">
                  <a:pos x="99" y="118"/>
                </a:cxn>
                <a:cxn ang="0">
                  <a:pos x="105" y="84"/>
                </a:cxn>
                <a:cxn ang="0">
                  <a:pos x="123" y="53"/>
                </a:cxn>
                <a:cxn ang="0">
                  <a:pos x="151" y="27"/>
                </a:cxn>
                <a:cxn ang="0">
                  <a:pos x="185" y="10"/>
                </a:cxn>
                <a:cxn ang="0">
                  <a:pos x="226" y="1"/>
                </a:cxn>
                <a:cxn ang="0">
                  <a:pos x="255" y="1"/>
                </a:cxn>
                <a:cxn ang="0">
                  <a:pos x="295" y="10"/>
                </a:cxn>
                <a:cxn ang="0">
                  <a:pos x="330" y="27"/>
                </a:cxn>
                <a:cxn ang="0">
                  <a:pos x="357" y="53"/>
                </a:cxn>
                <a:cxn ang="0">
                  <a:pos x="374" y="84"/>
                </a:cxn>
                <a:cxn ang="0">
                  <a:pos x="381" y="118"/>
                </a:cxn>
                <a:cxn ang="0">
                  <a:pos x="381" y="122"/>
                </a:cxn>
              </a:cxnLst>
              <a:rect l="0" t="0" r="r" b="b"/>
              <a:pathLst>
                <a:path w="480" h="336">
                  <a:moveTo>
                    <a:pt x="381" y="122"/>
                  </a:moveTo>
                  <a:lnTo>
                    <a:pt x="381" y="122"/>
                  </a:lnTo>
                  <a:lnTo>
                    <a:pt x="392" y="125"/>
                  </a:lnTo>
                  <a:lnTo>
                    <a:pt x="402" y="127"/>
                  </a:lnTo>
                  <a:lnTo>
                    <a:pt x="412" y="132"/>
                  </a:lnTo>
                  <a:lnTo>
                    <a:pt x="420" y="136"/>
                  </a:lnTo>
                  <a:lnTo>
                    <a:pt x="429" y="141"/>
                  </a:lnTo>
                  <a:lnTo>
                    <a:pt x="438" y="147"/>
                  </a:lnTo>
                  <a:lnTo>
                    <a:pt x="445" y="153"/>
                  </a:lnTo>
                  <a:lnTo>
                    <a:pt x="451" y="161"/>
                  </a:lnTo>
                  <a:lnTo>
                    <a:pt x="457" y="167"/>
                  </a:lnTo>
                  <a:lnTo>
                    <a:pt x="463" y="175"/>
                  </a:lnTo>
                  <a:lnTo>
                    <a:pt x="468" y="183"/>
                  </a:lnTo>
                  <a:lnTo>
                    <a:pt x="472" y="191"/>
                  </a:lnTo>
                  <a:lnTo>
                    <a:pt x="476" y="200"/>
                  </a:lnTo>
                  <a:lnTo>
                    <a:pt x="478" y="209"/>
                  </a:lnTo>
                  <a:lnTo>
                    <a:pt x="480" y="219"/>
                  </a:lnTo>
                  <a:lnTo>
                    <a:pt x="480" y="227"/>
                  </a:lnTo>
                  <a:lnTo>
                    <a:pt x="480" y="227"/>
                  </a:lnTo>
                  <a:lnTo>
                    <a:pt x="480" y="227"/>
                  </a:lnTo>
                  <a:lnTo>
                    <a:pt x="480" y="237"/>
                  </a:lnTo>
                  <a:lnTo>
                    <a:pt x="478" y="247"/>
                  </a:lnTo>
                  <a:lnTo>
                    <a:pt x="476" y="256"/>
                  </a:lnTo>
                  <a:lnTo>
                    <a:pt x="472" y="264"/>
                  </a:lnTo>
                  <a:lnTo>
                    <a:pt x="467" y="273"/>
                  </a:lnTo>
                  <a:lnTo>
                    <a:pt x="462" y="282"/>
                  </a:lnTo>
                  <a:lnTo>
                    <a:pt x="457" y="289"/>
                  </a:lnTo>
                  <a:lnTo>
                    <a:pt x="450" y="297"/>
                  </a:lnTo>
                  <a:lnTo>
                    <a:pt x="442" y="304"/>
                  </a:lnTo>
                  <a:lnTo>
                    <a:pt x="435" y="310"/>
                  </a:lnTo>
                  <a:lnTo>
                    <a:pt x="426" y="315"/>
                  </a:lnTo>
                  <a:lnTo>
                    <a:pt x="418" y="320"/>
                  </a:lnTo>
                  <a:lnTo>
                    <a:pt x="408" y="325"/>
                  </a:lnTo>
                  <a:lnTo>
                    <a:pt x="398" y="329"/>
                  </a:lnTo>
                  <a:lnTo>
                    <a:pt x="387" y="331"/>
                  </a:lnTo>
                  <a:lnTo>
                    <a:pt x="376" y="334"/>
                  </a:lnTo>
                  <a:lnTo>
                    <a:pt x="376" y="230"/>
                  </a:lnTo>
                  <a:lnTo>
                    <a:pt x="376" y="230"/>
                  </a:lnTo>
                  <a:lnTo>
                    <a:pt x="376" y="220"/>
                  </a:lnTo>
                  <a:lnTo>
                    <a:pt x="372" y="211"/>
                  </a:lnTo>
                  <a:lnTo>
                    <a:pt x="368" y="203"/>
                  </a:lnTo>
                  <a:lnTo>
                    <a:pt x="362" y="195"/>
                  </a:lnTo>
                  <a:lnTo>
                    <a:pt x="362" y="195"/>
                  </a:lnTo>
                  <a:lnTo>
                    <a:pt x="355" y="190"/>
                  </a:lnTo>
                  <a:lnTo>
                    <a:pt x="347" y="185"/>
                  </a:lnTo>
                  <a:lnTo>
                    <a:pt x="337" y="183"/>
                  </a:lnTo>
                  <a:lnTo>
                    <a:pt x="329" y="182"/>
                  </a:lnTo>
                  <a:lnTo>
                    <a:pt x="329" y="182"/>
                  </a:lnTo>
                  <a:lnTo>
                    <a:pt x="319" y="183"/>
                  </a:lnTo>
                  <a:lnTo>
                    <a:pt x="309" y="185"/>
                  </a:lnTo>
                  <a:lnTo>
                    <a:pt x="301" y="190"/>
                  </a:lnTo>
                  <a:lnTo>
                    <a:pt x="294" y="195"/>
                  </a:lnTo>
                  <a:lnTo>
                    <a:pt x="294" y="195"/>
                  </a:lnTo>
                  <a:lnTo>
                    <a:pt x="288" y="203"/>
                  </a:lnTo>
                  <a:lnTo>
                    <a:pt x="284" y="211"/>
                  </a:lnTo>
                  <a:lnTo>
                    <a:pt x="280" y="220"/>
                  </a:lnTo>
                  <a:lnTo>
                    <a:pt x="280" y="230"/>
                  </a:lnTo>
                  <a:lnTo>
                    <a:pt x="280" y="336"/>
                  </a:lnTo>
                  <a:lnTo>
                    <a:pt x="210" y="336"/>
                  </a:lnTo>
                  <a:lnTo>
                    <a:pt x="210" y="315"/>
                  </a:lnTo>
                  <a:lnTo>
                    <a:pt x="235" y="315"/>
                  </a:lnTo>
                  <a:lnTo>
                    <a:pt x="235" y="315"/>
                  </a:lnTo>
                  <a:lnTo>
                    <a:pt x="246" y="313"/>
                  </a:lnTo>
                  <a:lnTo>
                    <a:pt x="255" y="310"/>
                  </a:lnTo>
                  <a:lnTo>
                    <a:pt x="255" y="310"/>
                  </a:lnTo>
                  <a:lnTo>
                    <a:pt x="259" y="306"/>
                  </a:lnTo>
                  <a:lnTo>
                    <a:pt x="263" y="303"/>
                  </a:lnTo>
                  <a:lnTo>
                    <a:pt x="266" y="299"/>
                  </a:lnTo>
                  <a:lnTo>
                    <a:pt x="268" y="295"/>
                  </a:lnTo>
                  <a:lnTo>
                    <a:pt x="268" y="295"/>
                  </a:lnTo>
                  <a:lnTo>
                    <a:pt x="269" y="285"/>
                  </a:lnTo>
                  <a:lnTo>
                    <a:pt x="268" y="277"/>
                  </a:lnTo>
                  <a:lnTo>
                    <a:pt x="268" y="277"/>
                  </a:lnTo>
                  <a:lnTo>
                    <a:pt x="264" y="268"/>
                  </a:lnTo>
                  <a:lnTo>
                    <a:pt x="258" y="259"/>
                  </a:lnTo>
                  <a:lnTo>
                    <a:pt x="195" y="198"/>
                  </a:lnTo>
                  <a:lnTo>
                    <a:pt x="195" y="198"/>
                  </a:lnTo>
                  <a:lnTo>
                    <a:pt x="188" y="190"/>
                  </a:lnTo>
                  <a:lnTo>
                    <a:pt x="179" y="185"/>
                  </a:lnTo>
                  <a:lnTo>
                    <a:pt x="170" y="183"/>
                  </a:lnTo>
                  <a:lnTo>
                    <a:pt x="162" y="182"/>
                  </a:lnTo>
                  <a:lnTo>
                    <a:pt x="162" y="182"/>
                  </a:lnTo>
                  <a:lnTo>
                    <a:pt x="152" y="183"/>
                  </a:lnTo>
                  <a:lnTo>
                    <a:pt x="143" y="185"/>
                  </a:lnTo>
                  <a:lnTo>
                    <a:pt x="136" y="190"/>
                  </a:lnTo>
                  <a:lnTo>
                    <a:pt x="127" y="198"/>
                  </a:lnTo>
                  <a:lnTo>
                    <a:pt x="65" y="259"/>
                  </a:lnTo>
                  <a:lnTo>
                    <a:pt x="65" y="259"/>
                  </a:lnTo>
                  <a:lnTo>
                    <a:pt x="58" y="268"/>
                  </a:lnTo>
                  <a:lnTo>
                    <a:pt x="54" y="278"/>
                  </a:lnTo>
                  <a:lnTo>
                    <a:pt x="54" y="278"/>
                  </a:lnTo>
                  <a:lnTo>
                    <a:pt x="53" y="287"/>
                  </a:lnTo>
                  <a:lnTo>
                    <a:pt x="54" y="295"/>
                  </a:lnTo>
                  <a:lnTo>
                    <a:pt x="54" y="295"/>
                  </a:lnTo>
                  <a:lnTo>
                    <a:pt x="57" y="300"/>
                  </a:lnTo>
                  <a:lnTo>
                    <a:pt x="59" y="304"/>
                  </a:lnTo>
                  <a:lnTo>
                    <a:pt x="63" y="306"/>
                  </a:lnTo>
                  <a:lnTo>
                    <a:pt x="67" y="310"/>
                  </a:lnTo>
                  <a:lnTo>
                    <a:pt x="67" y="310"/>
                  </a:lnTo>
                  <a:lnTo>
                    <a:pt x="75" y="314"/>
                  </a:lnTo>
                  <a:lnTo>
                    <a:pt x="85" y="315"/>
                  </a:lnTo>
                  <a:lnTo>
                    <a:pt x="114" y="315"/>
                  </a:lnTo>
                  <a:lnTo>
                    <a:pt x="114" y="335"/>
                  </a:lnTo>
                  <a:lnTo>
                    <a:pt x="114" y="335"/>
                  </a:lnTo>
                  <a:lnTo>
                    <a:pt x="101" y="334"/>
                  </a:lnTo>
                  <a:lnTo>
                    <a:pt x="90" y="331"/>
                  </a:lnTo>
                  <a:lnTo>
                    <a:pt x="79" y="327"/>
                  </a:lnTo>
                  <a:lnTo>
                    <a:pt x="69" y="324"/>
                  </a:lnTo>
                  <a:lnTo>
                    <a:pt x="59" y="319"/>
                  </a:lnTo>
                  <a:lnTo>
                    <a:pt x="49" y="313"/>
                  </a:lnTo>
                  <a:lnTo>
                    <a:pt x="41" y="306"/>
                  </a:lnTo>
                  <a:lnTo>
                    <a:pt x="33" y="300"/>
                  </a:lnTo>
                  <a:lnTo>
                    <a:pt x="26" y="292"/>
                  </a:lnTo>
                  <a:lnTo>
                    <a:pt x="20" y="284"/>
                  </a:lnTo>
                  <a:lnTo>
                    <a:pt x="13" y="275"/>
                  </a:lnTo>
                  <a:lnTo>
                    <a:pt x="8" y="267"/>
                  </a:lnTo>
                  <a:lnTo>
                    <a:pt x="5" y="257"/>
                  </a:lnTo>
                  <a:lnTo>
                    <a:pt x="2" y="248"/>
                  </a:lnTo>
                  <a:lnTo>
                    <a:pt x="1" y="237"/>
                  </a:lnTo>
                  <a:lnTo>
                    <a:pt x="0" y="227"/>
                  </a:lnTo>
                  <a:lnTo>
                    <a:pt x="0" y="227"/>
                  </a:lnTo>
                  <a:lnTo>
                    <a:pt x="0" y="227"/>
                  </a:lnTo>
                  <a:lnTo>
                    <a:pt x="1" y="219"/>
                  </a:lnTo>
                  <a:lnTo>
                    <a:pt x="2" y="209"/>
                  </a:lnTo>
                  <a:lnTo>
                    <a:pt x="5" y="200"/>
                  </a:lnTo>
                  <a:lnTo>
                    <a:pt x="7" y="191"/>
                  </a:lnTo>
                  <a:lnTo>
                    <a:pt x="12" y="183"/>
                  </a:lnTo>
                  <a:lnTo>
                    <a:pt x="16" y="175"/>
                  </a:lnTo>
                  <a:lnTo>
                    <a:pt x="22" y="167"/>
                  </a:lnTo>
                  <a:lnTo>
                    <a:pt x="28" y="161"/>
                  </a:lnTo>
                  <a:lnTo>
                    <a:pt x="36" y="153"/>
                  </a:lnTo>
                  <a:lnTo>
                    <a:pt x="43" y="147"/>
                  </a:lnTo>
                  <a:lnTo>
                    <a:pt x="50" y="141"/>
                  </a:lnTo>
                  <a:lnTo>
                    <a:pt x="59" y="136"/>
                  </a:lnTo>
                  <a:lnTo>
                    <a:pt x="69" y="132"/>
                  </a:lnTo>
                  <a:lnTo>
                    <a:pt x="79" y="127"/>
                  </a:lnTo>
                  <a:lnTo>
                    <a:pt x="89" y="125"/>
                  </a:lnTo>
                  <a:lnTo>
                    <a:pt x="99" y="122"/>
                  </a:lnTo>
                  <a:lnTo>
                    <a:pt x="99" y="122"/>
                  </a:lnTo>
                  <a:lnTo>
                    <a:pt x="99" y="118"/>
                  </a:lnTo>
                  <a:lnTo>
                    <a:pt x="99" y="118"/>
                  </a:lnTo>
                  <a:lnTo>
                    <a:pt x="100" y="107"/>
                  </a:lnTo>
                  <a:lnTo>
                    <a:pt x="101" y="95"/>
                  </a:lnTo>
                  <a:lnTo>
                    <a:pt x="105" y="84"/>
                  </a:lnTo>
                  <a:lnTo>
                    <a:pt x="110" y="73"/>
                  </a:lnTo>
                  <a:lnTo>
                    <a:pt x="116" y="63"/>
                  </a:lnTo>
                  <a:lnTo>
                    <a:pt x="123" y="53"/>
                  </a:lnTo>
                  <a:lnTo>
                    <a:pt x="131" y="43"/>
                  </a:lnTo>
                  <a:lnTo>
                    <a:pt x="141" y="36"/>
                  </a:lnTo>
                  <a:lnTo>
                    <a:pt x="151" y="27"/>
                  </a:lnTo>
                  <a:lnTo>
                    <a:pt x="161" y="21"/>
                  </a:lnTo>
                  <a:lnTo>
                    <a:pt x="173" y="15"/>
                  </a:lnTo>
                  <a:lnTo>
                    <a:pt x="185" y="10"/>
                  </a:lnTo>
                  <a:lnTo>
                    <a:pt x="198" y="6"/>
                  </a:lnTo>
                  <a:lnTo>
                    <a:pt x="211" y="2"/>
                  </a:lnTo>
                  <a:lnTo>
                    <a:pt x="226" y="1"/>
                  </a:lnTo>
                  <a:lnTo>
                    <a:pt x="240" y="0"/>
                  </a:lnTo>
                  <a:lnTo>
                    <a:pt x="240" y="0"/>
                  </a:lnTo>
                  <a:lnTo>
                    <a:pt x="255" y="1"/>
                  </a:lnTo>
                  <a:lnTo>
                    <a:pt x="268" y="2"/>
                  </a:lnTo>
                  <a:lnTo>
                    <a:pt x="282" y="6"/>
                  </a:lnTo>
                  <a:lnTo>
                    <a:pt x="295" y="10"/>
                  </a:lnTo>
                  <a:lnTo>
                    <a:pt x="308" y="15"/>
                  </a:lnTo>
                  <a:lnTo>
                    <a:pt x="319" y="21"/>
                  </a:lnTo>
                  <a:lnTo>
                    <a:pt x="330" y="27"/>
                  </a:lnTo>
                  <a:lnTo>
                    <a:pt x="340" y="36"/>
                  </a:lnTo>
                  <a:lnTo>
                    <a:pt x="348" y="43"/>
                  </a:lnTo>
                  <a:lnTo>
                    <a:pt x="357" y="53"/>
                  </a:lnTo>
                  <a:lnTo>
                    <a:pt x="365" y="63"/>
                  </a:lnTo>
                  <a:lnTo>
                    <a:pt x="369" y="73"/>
                  </a:lnTo>
                  <a:lnTo>
                    <a:pt x="374" y="84"/>
                  </a:lnTo>
                  <a:lnTo>
                    <a:pt x="378" y="95"/>
                  </a:lnTo>
                  <a:lnTo>
                    <a:pt x="381" y="107"/>
                  </a:lnTo>
                  <a:lnTo>
                    <a:pt x="381" y="118"/>
                  </a:lnTo>
                  <a:lnTo>
                    <a:pt x="381" y="118"/>
                  </a:lnTo>
                  <a:lnTo>
                    <a:pt x="381" y="122"/>
                  </a:lnTo>
                  <a:lnTo>
                    <a:pt x="381" y="122"/>
                  </a:lnTo>
                  <a:close/>
                </a:path>
              </a:pathLst>
            </a:custGeom>
            <a:grpFill/>
            <a:ln w="9525">
              <a:noFill/>
              <a:round/>
            </a:ln>
          </p:spPr>
          <p:txBody>
            <a:bodyPr vert="horz" wrap="square" lIns="91440" tIns="45720" rIns="91440" bIns="45720" numCol="1" anchor="t" anchorCtr="0" compatLnSpc="1"/>
            <a:lstStyle/>
            <a:p>
              <a:endParaRPr lang="en-US">
                <a:solidFill>
                  <a:schemeClr val="tx1">
                    <a:lumMod val="75000"/>
                    <a:lumOff val="25000"/>
                  </a:schemeClr>
                </a:solidFill>
                <a:latin typeface="微软雅黑" panose="020B0503020204020204" charset="-122"/>
                <a:ea typeface="微软雅黑" panose="020B0503020204020204" charset="-122"/>
              </a:endParaRPr>
            </a:p>
          </p:txBody>
        </p:sp>
        <p:sp>
          <p:nvSpPr>
            <p:cNvPr id="40" name="Freeform 18"/>
            <p:cNvSpPr/>
            <p:nvPr/>
          </p:nvSpPr>
          <p:spPr bwMode="auto">
            <a:xfrm>
              <a:off x="1190613" y="2411404"/>
              <a:ext cx="147638" cy="207963"/>
            </a:xfrm>
            <a:custGeom>
              <a:avLst/>
              <a:gdLst/>
              <a:ahLst/>
              <a:cxnLst>
                <a:cxn ang="0">
                  <a:pos x="126" y="162"/>
                </a:cxn>
                <a:cxn ang="0">
                  <a:pos x="126" y="32"/>
                </a:cxn>
                <a:cxn ang="0">
                  <a:pos x="126" y="32"/>
                </a:cxn>
                <a:cxn ang="0">
                  <a:pos x="125" y="26"/>
                </a:cxn>
                <a:cxn ang="0">
                  <a:pos x="123" y="19"/>
                </a:cxn>
                <a:cxn ang="0">
                  <a:pos x="120" y="13"/>
                </a:cxn>
                <a:cxn ang="0">
                  <a:pos x="116" y="8"/>
                </a:cxn>
                <a:cxn ang="0">
                  <a:pos x="111" y="5"/>
                </a:cxn>
                <a:cxn ang="0">
                  <a:pos x="106" y="2"/>
                </a:cxn>
                <a:cxn ang="0">
                  <a:pos x="100" y="0"/>
                </a:cxn>
                <a:cxn ang="0">
                  <a:pos x="94" y="0"/>
                </a:cxn>
                <a:cxn ang="0">
                  <a:pos x="94" y="0"/>
                </a:cxn>
                <a:cxn ang="0">
                  <a:pos x="94" y="0"/>
                </a:cxn>
                <a:cxn ang="0">
                  <a:pos x="86" y="0"/>
                </a:cxn>
                <a:cxn ang="0">
                  <a:pos x="80" y="2"/>
                </a:cxn>
                <a:cxn ang="0">
                  <a:pos x="75" y="5"/>
                </a:cxn>
                <a:cxn ang="0">
                  <a:pos x="70" y="8"/>
                </a:cxn>
                <a:cxn ang="0">
                  <a:pos x="66" y="13"/>
                </a:cxn>
                <a:cxn ang="0">
                  <a:pos x="64" y="19"/>
                </a:cxn>
                <a:cxn ang="0">
                  <a:pos x="62" y="26"/>
                </a:cxn>
                <a:cxn ang="0">
                  <a:pos x="62" y="32"/>
                </a:cxn>
                <a:cxn ang="0">
                  <a:pos x="62" y="162"/>
                </a:cxn>
                <a:cxn ang="0">
                  <a:pos x="17" y="162"/>
                </a:cxn>
                <a:cxn ang="0">
                  <a:pos x="17" y="162"/>
                </a:cxn>
                <a:cxn ang="0">
                  <a:pos x="11" y="162"/>
                </a:cxn>
                <a:cxn ang="0">
                  <a:pos x="6" y="164"/>
                </a:cxn>
                <a:cxn ang="0">
                  <a:pos x="2" y="167"/>
                </a:cxn>
                <a:cxn ang="0">
                  <a:pos x="1" y="170"/>
                </a:cxn>
                <a:cxn ang="0">
                  <a:pos x="0" y="175"/>
                </a:cxn>
                <a:cxn ang="0">
                  <a:pos x="1" y="179"/>
                </a:cxn>
                <a:cxn ang="0">
                  <a:pos x="3" y="184"/>
                </a:cxn>
                <a:cxn ang="0">
                  <a:pos x="7" y="189"/>
                </a:cxn>
                <a:cxn ang="0">
                  <a:pos x="70" y="251"/>
                </a:cxn>
                <a:cxn ang="0">
                  <a:pos x="70" y="251"/>
                </a:cxn>
                <a:cxn ang="0">
                  <a:pos x="76" y="256"/>
                </a:cxn>
                <a:cxn ang="0">
                  <a:pos x="81" y="259"/>
                </a:cxn>
                <a:cxn ang="0">
                  <a:pos x="88" y="262"/>
                </a:cxn>
                <a:cxn ang="0">
                  <a:pos x="92" y="263"/>
                </a:cxn>
                <a:cxn ang="0">
                  <a:pos x="99" y="262"/>
                </a:cxn>
                <a:cxn ang="0">
                  <a:pos x="105" y="259"/>
                </a:cxn>
                <a:cxn ang="0">
                  <a:pos x="110" y="256"/>
                </a:cxn>
                <a:cxn ang="0">
                  <a:pos x="116" y="251"/>
                </a:cxn>
                <a:cxn ang="0">
                  <a:pos x="179" y="189"/>
                </a:cxn>
                <a:cxn ang="0">
                  <a:pos x="179" y="189"/>
                </a:cxn>
                <a:cxn ang="0">
                  <a:pos x="183" y="185"/>
                </a:cxn>
                <a:cxn ang="0">
                  <a:pos x="184" y="180"/>
                </a:cxn>
                <a:cxn ang="0">
                  <a:pos x="185" y="175"/>
                </a:cxn>
                <a:cxn ang="0">
                  <a:pos x="185" y="171"/>
                </a:cxn>
                <a:cxn ang="0">
                  <a:pos x="183" y="168"/>
                </a:cxn>
                <a:cxn ang="0">
                  <a:pos x="179" y="164"/>
                </a:cxn>
                <a:cxn ang="0">
                  <a:pos x="173" y="162"/>
                </a:cxn>
                <a:cxn ang="0">
                  <a:pos x="165" y="162"/>
                </a:cxn>
                <a:cxn ang="0">
                  <a:pos x="126" y="162"/>
                </a:cxn>
              </a:cxnLst>
              <a:rect l="0" t="0" r="r" b="b"/>
              <a:pathLst>
                <a:path w="185" h="263">
                  <a:moveTo>
                    <a:pt x="126" y="162"/>
                  </a:moveTo>
                  <a:lnTo>
                    <a:pt x="126" y="32"/>
                  </a:lnTo>
                  <a:lnTo>
                    <a:pt x="126" y="32"/>
                  </a:lnTo>
                  <a:lnTo>
                    <a:pt x="125" y="26"/>
                  </a:lnTo>
                  <a:lnTo>
                    <a:pt x="123" y="19"/>
                  </a:lnTo>
                  <a:lnTo>
                    <a:pt x="120" y="13"/>
                  </a:lnTo>
                  <a:lnTo>
                    <a:pt x="116" y="8"/>
                  </a:lnTo>
                  <a:lnTo>
                    <a:pt x="111" y="5"/>
                  </a:lnTo>
                  <a:lnTo>
                    <a:pt x="106" y="2"/>
                  </a:lnTo>
                  <a:lnTo>
                    <a:pt x="100" y="0"/>
                  </a:lnTo>
                  <a:lnTo>
                    <a:pt x="94" y="0"/>
                  </a:lnTo>
                  <a:lnTo>
                    <a:pt x="94" y="0"/>
                  </a:lnTo>
                  <a:lnTo>
                    <a:pt x="94" y="0"/>
                  </a:lnTo>
                  <a:lnTo>
                    <a:pt x="86" y="0"/>
                  </a:lnTo>
                  <a:lnTo>
                    <a:pt x="80" y="2"/>
                  </a:lnTo>
                  <a:lnTo>
                    <a:pt x="75" y="5"/>
                  </a:lnTo>
                  <a:lnTo>
                    <a:pt x="70" y="8"/>
                  </a:lnTo>
                  <a:lnTo>
                    <a:pt x="66" y="13"/>
                  </a:lnTo>
                  <a:lnTo>
                    <a:pt x="64" y="19"/>
                  </a:lnTo>
                  <a:lnTo>
                    <a:pt x="62" y="26"/>
                  </a:lnTo>
                  <a:lnTo>
                    <a:pt x="62" y="32"/>
                  </a:lnTo>
                  <a:lnTo>
                    <a:pt x="62" y="162"/>
                  </a:lnTo>
                  <a:lnTo>
                    <a:pt x="17" y="162"/>
                  </a:lnTo>
                  <a:lnTo>
                    <a:pt x="17" y="162"/>
                  </a:lnTo>
                  <a:lnTo>
                    <a:pt x="11" y="162"/>
                  </a:lnTo>
                  <a:lnTo>
                    <a:pt x="6" y="164"/>
                  </a:lnTo>
                  <a:lnTo>
                    <a:pt x="2" y="167"/>
                  </a:lnTo>
                  <a:lnTo>
                    <a:pt x="1" y="170"/>
                  </a:lnTo>
                  <a:lnTo>
                    <a:pt x="0" y="175"/>
                  </a:lnTo>
                  <a:lnTo>
                    <a:pt x="1" y="179"/>
                  </a:lnTo>
                  <a:lnTo>
                    <a:pt x="3" y="184"/>
                  </a:lnTo>
                  <a:lnTo>
                    <a:pt x="7" y="189"/>
                  </a:lnTo>
                  <a:lnTo>
                    <a:pt x="70" y="251"/>
                  </a:lnTo>
                  <a:lnTo>
                    <a:pt x="70" y="251"/>
                  </a:lnTo>
                  <a:lnTo>
                    <a:pt x="76" y="256"/>
                  </a:lnTo>
                  <a:lnTo>
                    <a:pt x="81" y="259"/>
                  </a:lnTo>
                  <a:lnTo>
                    <a:pt x="88" y="262"/>
                  </a:lnTo>
                  <a:lnTo>
                    <a:pt x="92" y="263"/>
                  </a:lnTo>
                  <a:lnTo>
                    <a:pt x="99" y="262"/>
                  </a:lnTo>
                  <a:lnTo>
                    <a:pt x="105" y="259"/>
                  </a:lnTo>
                  <a:lnTo>
                    <a:pt x="110" y="256"/>
                  </a:lnTo>
                  <a:lnTo>
                    <a:pt x="116" y="251"/>
                  </a:lnTo>
                  <a:lnTo>
                    <a:pt x="179" y="189"/>
                  </a:lnTo>
                  <a:lnTo>
                    <a:pt x="179" y="189"/>
                  </a:lnTo>
                  <a:lnTo>
                    <a:pt x="183" y="185"/>
                  </a:lnTo>
                  <a:lnTo>
                    <a:pt x="184" y="180"/>
                  </a:lnTo>
                  <a:lnTo>
                    <a:pt x="185" y="175"/>
                  </a:lnTo>
                  <a:lnTo>
                    <a:pt x="185" y="171"/>
                  </a:lnTo>
                  <a:lnTo>
                    <a:pt x="183" y="168"/>
                  </a:lnTo>
                  <a:lnTo>
                    <a:pt x="179" y="164"/>
                  </a:lnTo>
                  <a:lnTo>
                    <a:pt x="173" y="162"/>
                  </a:lnTo>
                  <a:lnTo>
                    <a:pt x="165" y="162"/>
                  </a:lnTo>
                  <a:lnTo>
                    <a:pt x="126" y="162"/>
                  </a:lnTo>
                  <a:close/>
                </a:path>
              </a:pathLst>
            </a:custGeom>
            <a:grpFill/>
            <a:ln w="9525">
              <a:noFill/>
              <a:round/>
            </a:ln>
          </p:spPr>
          <p:txBody>
            <a:bodyPr vert="horz" wrap="square" lIns="91440" tIns="45720" rIns="91440" bIns="45720" numCol="1" anchor="t" anchorCtr="0" compatLnSpc="1"/>
            <a:lstStyle/>
            <a:p>
              <a:endParaRPr lang="en-US">
                <a:solidFill>
                  <a:schemeClr val="tx1">
                    <a:lumMod val="75000"/>
                    <a:lumOff val="25000"/>
                  </a:schemeClr>
                </a:solidFill>
                <a:latin typeface="微软雅黑" panose="020B0503020204020204" charset="-122"/>
                <a:ea typeface="微软雅黑" panose="020B0503020204020204" charset="-122"/>
              </a:endParaRPr>
            </a:p>
          </p:txBody>
        </p:sp>
      </p:grpSp>
      <p:sp>
        <p:nvSpPr>
          <p:cNvPr id="57" name="Rectangle 56"/>
          <p:cNvSpPr/>
          <p:nvPr/>
        </p:nvSpPr>
        <p:spPr>
          <a:xfrm>
            <a:off x="1079500" y="2825115"/>
            <a:ext cx="2283460" cy="352425"/>
          </a:xfrm>
          <a:prstGeom prst="rect">
            <a:avLst/>
          </a:prstGeom>
        </p:spPr>
        <p:txBody>
          <a:bodyPr wrap="square">
            <a:spAutoFit/>
          </a:bodyPr>
          <a:lstStyle/>
          <a:p>
            <a:pPr algn="ctr"/>
            <a:r>
              <a:rPr lang="zh-CN" altLang="en-US" sz="1600" dirty="0" smtClean="0">
                <a:solidFill>
                  <a:schemeClr val="tx1">
                    <a:lumMod val="75000"/>
                    <a:lumOff val="25000"/>
                  </a:schemeClr>
                </a:solidFill>
                <a:latin typeface="微软雅黑" panose="020B0503020204020204" charset="-122"/>
                <a:ea typeface="微软雅黑" panose="020B0503020204020204" charset="-122"/>
                <a:cs typeface="Open Sans" pitchFamily="34" charset="0"/>
              </a:rPr>
              <a:t>添加文字</a:t>
            </a:r>
            <a:endParaRPr lang="zh-CN" altLang="en-US" sz="1600" dirty="0" smtClean="0">
              <a:solidFill>
                <a:schemeClr val="tx1">
                  <a:lumMod val="75000"/>
                  <a:lumOff val="25000"/>
                </a:schemeClr>
              </a:solidFill>
              <a:latin typeface="微软雅黑" panose="020B0503020204020204" charset="-122"/>
              <a:ea typeface="微软雅黑" panose="020B0503020204020204" charset="-122"/>
              <a:cs typeface="Open Sans" pitchFamily="34" charset="0"/>
            </a:endParaRPr>
          </a:p>
        </p:txBody>
      </p:sp>
      <p:sp>
        <p:nvSpPr>
          <p:cNvPr id="35" name="Rectangle 34"/>
          <p:cNvSpPr/>
          <p:nvPr/>
        </p:nvSpPr>
        <p:spPr>
          <a:xfrm>
            <a:off x="5250815" y="3278505"/>
            <a:ext cx="1995170" cy="362585"/>
          </a:xfrm>
          <a:prstGeom prst="rect">
            <a:avLst/>
          </a:prstGeom>
          <a:solidFill>
            <a:srgbClr val="83C2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微软雅黑" panose="020B0503020204020204" charset="-122"/>
              <a:ea typeface="微软雅黑" panose="020B0503020204020204" charset="-122"/>
            </a:endParaRPr>
          </a:p>
        </p:txBody>
      </p:sp>
      <p:sp>
        <p:nvSpPr>
          <p:cNvPr id="33" name="Rectangle 32"/>
          <p:cNvSpPr/>
          <p:nvPr/>
        </p:nvSpPr>
        <p:spPr>
          <a:xfrm>
            <a:off x="5250815" y="3731895"/>
            <a:ext cx="1995170" cy="652780"/>
          </a:xfrm>
          <a:prstGeom prst="rect">
            <a:avLst/>
          </a:prstGeom>
        </p:spPr>
        <p:txBody>
          <a:bodyPr wrap="square">
            <a:spAutoFit/>
          </a:bodyPr>
          <a:lstStyle/>
          <a:p>
            <a:pPr indent="0" algn="l"/>
            <a:r>
              <a:rPr lang="zh-CN" altLang="en-US" sz="1200" kern="0" noProof="0" dirty="0">
                <a:ln>
                  <a:noFill/>
                </a:ln>
                <a:solidFill>
                  <a:schemeClr val="tx1">
                    <a:lumMod val="65000"/>
                    <a:lumOff val="35000"/>
                  </a:schemeClr>
                </a:solidFill>
                <a:uLnTx/>
                <a:uFillTx/>
                <a:latin typeface="微软雅黑" panose="020B0503020204020204" charset="-122"/>
                <a:ea typeface="微软雅黑" panose="020B0503020204020204" charset="-122"/>
                <a:sym typeface="+mn-ea"/>
              </a:rPr>
              <a:t>在此输入您的描述内容，在此输入您的描述内容在此输入您的描述内容</a:t>
            </a:r>
            <a:endParaRPr lang="zh-CN" altLang="en-US" sz="1200" kern="0" noProof="0" dirty="0" smtClean="0">
              <a:ln>
                <a:noFill/>
              </a:ln>
              <a:solidFill>
                <a:schemeClr val="tx1">
                  <a:lumMod val="65000"/>
                  <a:lumOff val="35000"/>
                </a:schemeClr>
              </a:solidFill>
              <a:uLnTx/>
              <a:uFillTx/>
              <a:latin typeface="微软雅黑" panose="020B0503020204020204" charset="-122"/>
              <a:ea typeface="微软雅黑" panose="020B0503020204020204" charset="-122"/>
              <a:cs typeface="Open Sans Light" panose="020B0306030504020204" pitchFamily="34" charset="0"/>
              <a:sym typeface="+mn-ea"/>
            </a:endParaRPr>
          </a:p>
        </p:txBody>
      </p:sp>
      <p:grpSp>
        <p:nvGrpSpPr>
          <p:cNvPr id="9" name="Group 19"/>
          <p:cNvGrpSpPr/>
          <p:nvPr/>
        </p:nvGrpSpPr>
        <p:grpSpPr>
          <a:xfrm>
            <a:off x="5885815" y="2462530"/>
            <a:ext cx="594360" cy="497840"/>
            <a:chOff x="2951142" y="2589225"/>
            <a:chExt cx="468313" cy="392113"/>
          </a:xfrm>
          <a:solidFill>
            <a:srgbClr val="83C2DB"/>
          </a:solidFill>
        </p:grpSpPr>
        <p:sp>
          <p:nvSpPr>
            <p:cNvPr id="22" name="Freeform 13"/>
            <p:cNvSpPr>
              <a:spLocks noEditPoints="1"/>
            </p:cNvSpPr>
            <p:nvPr/>
          </p:nvSpPr>
          <p:spPr bwMode="auto">
            <a:xfrm>
              <a:off x="2951142" y="2646375"/>
              <a:ext cx="284163" cy="284163"/>
            </a:xfrm>
            <a:custGeom>
              <a:avLst/>
              <a:gdLst/>
              <a:ahLst/>
              <a:cxnLst>
                <a:cxn ang="0">
                  <a:pos x="208" y="331"/>
                </a:cxn>
                <a:cxn ang="0">
                  <a:pos x="239" y="322"/>
                </a:cxn>
                <a:cxn ang="0">
                  <a:pos x="286" y="326"/>
                </a:cxn>
                <a:cxn ang="0">
                  <a:pos x="307" y="267"/>
                </a:cxn>
                <a:cxn ang="0">
                  <a:pos x="328" y="223"/>
                </a:cxn>
                <a:cxn ang="0">
                  <a:pos x="359" y="150"/>
                </a:cxn>
                <a:cxn ang="0">
                  <a:pos x="328" y="136"/>
                </a:cxn>
                <a:cxn ang="0">
                  <a:pos x="307" y="91"/>
                </a:cxn>
                <a:cxn ang="0">
                  <a:pos x="267" y="51"/>
                </a:cxn>
                <a:cxn ang="0">
                  <a:pos x="239" y="37"/>
                </a:cxn>
                <a:cxn ang="0">
                  <a:pos x="208" y="0"/>
                </a:cxn>
                <a:cxn ang="0">
                  <a:pos x="179" y="65"/>
                </a:cxn>
                <a:cxn ang="0">
                  <a:pos x="213" y="70"/>
                </a:cxn>
                <a:cxn ang="0">
                  <a:pos x="244" y="85"/>
                </a:cxn>
                <a:cxn ang="0">
                  <a:pos x="267" y="106"/>
                </a:cxn>
                <a:cxn ang="0">
                  <a:pos x="284" y="134"/>
                </a:cxn>
                <a:cxn ang="0">
                  <a:pos x="293" y="168"/>
                </a:cxn>
                <a:cxn ang="0">
                  <a:pos x="293" y="191"/>
                </a:cxn>
                <a:cxn ang="0">
                  <a:pos x="284" y="223"/>
                </a:cxn>
                <a:cxn ang="0">
                  <a:pos x="267" y="252"/>
                </a:cxn>
                <a:cxn ang="0">
                  <a:pos x="244" y="274"/>
                </a:cxn>
                <a:cxn ang="0">
                  <a:pos x="213" y="289"/>
                </a:cxn>
                <a:cxn ang="0">
                  <a:pos x="179" y="294"/>
                </a:cxn>
                <a:cxn ang="0">
                  <a:pos x="32" y="286"/>
                </a:cxn>
                <a:cxn ang="0">
                  <a:pos x="92" y="307"/>
                </a:cxn>
                <a:cxn ang="0">
                  <a:pos x="135" y="327"/>
                </a:cxn>
                <a:cxn ang="0">
                  <a:pos x="179" y="358"/>
                </a:cxn>
                <a:cxn ang="0">
                  <a:pos x="179" y="294"/>
                </a:cxn>
                <a:cxn ang="0">
                  <a:pos x="145" y="289"/>
                </a:cxn>
                <a:cxn ang="0">
                  <a:pos x="115" y="274"/>
                </a:cxn>
                <a:cxn ang="0">
                  <a:pos x="92" y="252"/>
                </a:cxn>
                <a:cxn ang="0">
                  <a:pos x="74" y="223"/>
                </a:cxn>
                <a:cxn ang="0">
                  <a:pos x="66" y="191"/>
                </a:cxn>
                <a:cxn ang="0">
                  <a:pos x="66" y="168"/>
                </a:cxn>
                <a:cxn ang="0">
                  <a:pos x="74" y="134"/>
                </a:cxn>
                <a:cxn ang="0">
                  <a:pos x="92" y="106"/>
                </a:cxn>
                <a:cxn ang="0">
                  <a:pos x="115" y="85"/>
                </a:cxn>
                <a:cxn ang="0">
                  <a:pos x="145" y="70"/>
                </a:cxn>
                <a:cxn ang="0">
                  <a:pos x="179" y="65"/>
                </a:cxn>
                <a:cxn ang="0">
                  <a:pos x="179" y="0"/>
                </a:cxn>
                <a:cxn ang="0">
                  <a:pos x="151" y="27"/>
                </a:cxn>
                <a:cxn ang="0">
                  <a:pos x="105" y="43"/>
                </a:cxn>
                <a:cxn ang="0">
                  <a:pos x="32" y="72"/>
                </a:cxn>
                <a:cxn ang="0">
                  <a:pos x="43" y="105"/>
                </a:cxn>
                <a:cxn ang="0">
                  <a:pos x="27" y="150"/>
                </a:cxn>
                <a:cxn ang="0">
                  <a:pos x="27" y="207"/>
                </a:cxn>
                <a:cxn ang="0">
                  <a:pos x="36" y="238"/>
                </a:cxn>
                <a:cxn ang="0">
                  <a:pos x="52" y="267"/>
                </a:cxn>
              </a:cxnLst>
              <a:rect l="0" t="0" r="r" b="b"/>
              <a:pathLst>
                <a:path w="359" h="358">
                  <a:moveTo>
                    <a:pt x="179" y="358"/>
                  </a:moveTo>
                  <a:lnTo>
                    <a:pt x="208" y="358"/>
                  </a:lnTo>
                  <a:lnTo>
                    <a:pt x="208" y="331"/>
                  </a:lnTo>
                  <a:lnTo>
                    <a:pt x="208" y="331"/>
                  </a:lnTo>
                  <a:lnTo>
                    <a:pt x="224" y="327"/>
                  </a:lnTo>
                  <a:lnTo>
                    <a:pt x="239" y="322"/>
                  </a:lnTo>
                  <a:lnTo>
                    <a:pt x="254" y="315"/>
                  </a:lnTo>
                  <a:lnTo>
                    <a:pt x="267" y="307"/>
                  </a:lnTo>
                  <a:lnTo>
                    <a:pt x="286" y="326"/>
                  </a:lnTo>
                  <a:lnTo>
                    <a:pt x="326" y="286"/>
                  </a:lnTo>
                  <a:lnTo>
                    <a:pt x="307" y="267"/>
                  </a:lnTo>
                  <a:lnTo>
                    <a:pt x="307" y="267"/>
                  </a:lnTo>
                  <a:lnTo>
                    <a:pt x="315" y="253"/>
                  </a:lnTo>
                  <a:lnTo>
                    <a:pt x="323" y="238"/>
                  </a:lnTo>
                  <a:lnTo>
                    <a:pt x="328" y="223"/>
                  </a:lnTo>
                  <a:lnTo>
                    <a:pt x="331" y="207"/>
                  </a:lnTo>
                  <a:lnTo>
                    <a:pt x="359" y="207"/>
                  </a:lnTo>
                  <a:lnTo>
                    <a:pt x="359" y="150"/>
                  </a:lnTo>
                  <a:lnTo>
                    <a:pt x="331" y="150"/>
                  </a:lnTo>
                  <a:lnTo>
                    <a:pt x="331" y="150"/>
                  </a:lnTo>
                  <a:lnTo>
                    <a:pt x="328" y="136"/>
                  </a:lnTo>
                  <a:lnTo>
                    <a:pt x="323" y="119"/>
                  </a:lnTo>
                  <a:lnTo>
                    <a:pt x="315" y="105"/>
                  </a:lnTo>
                  <a:lnTo>
                    <a:pt x="307" y="91"/>
                  </a:lnTo>
                  <a:lnTo>
                    <a:pt x="326" y="72"/>
                  </a:lnTo>
                  <a:lnTo>
                    <a:pt x="286" y="33"/>
                  </a:lnTo>
                  <a:lnTo>
                    <a:pt x="267" y="51"/>
                  </a:lnTo>
                  <a:lnTo>
                    <a:pt x="267" y="51"/>
                  </a:lnTo>
                  <a:lnTo>
                    <a:pt x="254" y="43"/>
                  </a:lnTo>
                  <a:lnTo>
                    <a:pt x="239" y="37"/>
                  </a:lnTo>
                  <a:lnTo>
                    <a:pt x="224" y="30"/>
                  </a:lnTo>
                  <a:lnTo>
                    <a:pt x="208" y="27"/>
                  </a:lnTo>
                  <a:lnTo>
                    <a:pt x="208" y="0"/>
                  </a:lnTo>
                  <a:lnTo>
                    <a:pt x="179" y="0"/>
                  </a:lnTo>
                  <a:lnTo>
                    <a:pt x="179" y="65"/>
                  </a:lnTo>
                  <a:lnTo>
                    <a:pt x="179" y="65"/>
                  </a:lnTo>
                  <a:lnTo>
                    <a:pt x="190" y="65"/>
                  </a:lnTo>
                  <a:lnTo>
                    <a:pt x="203" y="68"/>
                  </a:lnTo>
                  <a:lnTo>
                    <a:pt x="213" y="70"/>
                  </a:lnTo>
                  <a:lnTo>
                    <a:pt x="224" y="74"/>
                  </a:lnTo>
                  <a:lnTo>
                    <a:pt x="234" y="79"/>
                  </a:lnTo>
                  <a:lnTo>
                    <a:pt x="244" y="85"/>
                  </a:lnTo>
                  <a:lnTo>
                    <a:pt x="252" y="91"/>
                  </a:lnTo>
                  <a:lnTo>
                    <a:pt x="260" y="98"/>
                  </a:lnTo>
                  <a:lnTo>
                    <a:pt x="267" y="106"/>
                  </a:lnTo>
                  <a:lnTo>
                    <a:pt x="275" y="116"/>
                  </a:lnTo>
                  <a:lnTo>
                    <a:pt x="279" y="124"/>
                  </a:lnTo>
                  <a:lnTo>
                    <a:pt x="284" y="134"/>
                  </a:lnTo>
                  <a:lnTo>
                    <a:pt x="288" y="145"/>
                  </a:lnTo>
                  <a:lnTo>
                    <a:pt x="292" y="157"/>
                  </a:lnTo>
                  <a:lnTo>
                    <a:pt x="293" y="168"/>
                  </a:lnTo>
                  <a:lnTo>
                    <a:pt x="293" y="179"/>
                  </a:lnTo>
                  <a:lnTo>
                    <a:pt x="293" y="179"/>
                  </a:lnTo>
                  <a:lnTo>
                    <a:pt x="293" y="191"/>
                  </a:lnTo>
                  <a:lnTo>
                    <a:pt x="292" y="202"/>
                  </a:lnTo>
                  <a:lnTo>
                    <a:pt x="288" y="213"/>
                  </a:lnTo>
                  <a:lnTo>
                    <a:pt x="284" y="223"/>
                  </a:lnTo>
                  <a:lnTo>
                    <a:pt x="279" y="233"/>
                  </a:lnTo>
                  <a:lnTo>
                    <a:pt x="275" y="243"/>
                  </a:lnTo>
                  <a:lnTo>
                    <a:pt x="267" y="252"/>
                  </a:lnTo>
                  <a:lnTo>
                    <a:pt x="260" y="260"/>
                  </a:lnTo>
                  <a:lnTo>
                    <a:pt x="252" y="268"/>
                  </a:lnTo>
                  <a:lnTo>
                    <a:pt x="244" y="274"/>
                  </a:lnTo>
                  <a:lnTo>
                    <a:pt x="234" y="280"/>
                  </a:lnTo>
                  <a:lnTo>
                    <a:pt x="224" y="285"/>
                  </a:lnTo>
                  <a:lnTo>
                    <a:pt x="213" y="289"/>
                  </a:lnTo>
                  <a:lnTo>
                    <a:pt x="203" y="291"/>
                  </a:lnTo>
                  <a:lnTo>
                    <a:pt x="190" y="293"/>
                  </a:lnTo>
                  <a:lnTo>
                    <a:pt x="179" y="294"/>
                  </a:lnTo>
                  <a:lnTo>
                    <a:pt x="179" y="358"/>
                  </a:lnTo>
                  <a:close/>
                  <a:moveTo>
                    <a:pt x="52" y="267"/>
                  </a:moveTo>
                  <a:lnTo>
                    <a:pt x="32" y="286"/>
                  </a:lnTo>
                  <a:lnTo>
                    <a:pt x="73" y="326"/>
                  </a:lnTo>
                  <a:lnTo>
                    <a:pt x="92" y="307"/>
                  </a:lnTo>
                  <a:lnTo>
                    <a:pt x="92" y="307"/>
                  </a:lnTo>
                  <a:lnTo>
                    <a:pt x="105" y="315"/>
                  </a:lnTo>
                  <a:lnTo>
                    <a:pt x="120" y="322"/>
                  </a:lnTo>
                  <a:lnTo>
                    <a:pt x="135" y="327"/>
                  </a:lnTo>
                  <a:lnTo>
                    <a:pt x="151" y="331"/>
                  </a:lnTo>
                  <a:lnTo>
                    <a:pt x="151" y="358"/>
                  </a:lnTo>
                  <a:lnTo>
                    <a:pt x="179" y="358"/>
                  </a:lnTo>
                  <a:lnTo>
                    <a:pt x="179" y="294"/>
                  </a:lnTo>
                  <a:lnTo>
                    <a:pt x="179" y="294"/>
                  </a:lnTo>
                  <a:lnTo>
                    <a:pt x="179" y="294"/>
                  </a:lnTo>
                  <a:lnTo>
                    <a:pt x="168" y="293"/>
                  </a:lnTo>
                  <a:lnTo>
                    <a:pt x="156" y="291"/>
                  </a:lnTo>
                  <a:lnTo>
                    <a:pt x="145" y="289"/>
                  </a:lnTo>
                  <a:lnTo>
                    <a:pt x="135" y="285"/>
                  </a:lnTo>
                  <a:lnTo>
                    <a:pt x="125" y="280"/>
                  </a:lnTo>
                  <a:lnTo>
                    <a:pt x="115" y="274"/>
                  </a:lnTo>
                  <a:lnTo>
                    <a:pt x="106" y="268"/>
                  </a:lnTo>
                  <a:lnTo>
                    <a:pt x="99" y="260"/>
                  </a:lnTo>
                  <a:lnTo>
                    <a:pt x="92" y="252"/>
                  </a:lnTo>
                  <a:lnTo>
                    <a:pt x="84" y="243"/>
                  </a:lnTo>
                  <a:lnTo>
                    <a:pt x="79" y="233"/>
                  </a:lnTo>
                  <a:lnTo>
                    <a:pt x="74" y="223"/>
                  </a:lnTo>
                  <a:lnTo>
                    <a:pt x="71" y="213"/>
                  </a:lnTo>
                  <a:lnTo>
                    <a:pt x="67" y="202"/>
                  </a:lnTo>
                  <a:lnTo>
                    <a:pt x="66" y="191"/>
                  </a:lnTo>
                  <a:lnTo>
                    <a:pt x="64" y="179"/>
                  </a:lnTo>
                  <a:lnTo>
                    <a:pt x="64" y="179"/>
                  </a:lnTo>
                  <a:lnTo>
                    <a:pt x="66" y="168"/>
                  </a:lnTo>
                  <a:lnTo>
                    <a:pt x="67" y="157"/>
                  </a:lnTo>
                  <a:lnTo>
                    <a:pt x="71" y="145"/>
                  </a:lnTo>
                  <a:lnTo>
                    <a:pt x="74" y="134"/>
                  </a:lnTo>
                  <a:lnTo>
                    <a:pt x="79" y="124"/>
                  </a:lnTo>
                  <a:lnTo>
                    <a:pt x="84" y="116"/>
                  </a:lnTo>
                  <a:lnTo>
                    <a:pt x="92" y="106"/>
                  </a:lnTo>
                  <a:lnTo>
                    <a:pt x="99" y="98"/>
                  </a:lnTo>
                  <a:lnTo>
                    <a:pt x="106" y="91"/>
                  </a:lnTo>
                  <a:lnTo>
                    <a:pt x="115" y="85"/>
                  </a:lnTo>
                  <a:lnTo>
                    <a:pt x="125" y="79"/>
                  </a:lnTo>
                  <a:lnTo>
                    <a:pt x="135" y="74"/>
                  </a:lnTo>
                  <a:lnTo>
                    <a:pt x="145" y="70"/>
                  </a:lnTo>
                  <a:lnTo>
                    <a:pt x="156" y="68"/>
                  </a:lnTo>
                  <a:lnTo>
                    <a:pt x="168" y="65"/>
                  </a:lnTo>
                  <a:lnTo>
                    <a:pt x="179" y="65"/>
                  </a:lnTo>
                  <a:lnTo>
                    <a:pt x="179" y="65"/>
                  </a:lnTo>
                  <a:lnTo>
                    <a:pt x="179" y="65"/>
                  </a:lnTo>
                  <a:lnTo>
                    <a:pt x="179" y="0"/>
                  </a:lnTo>
                  <a:lnTo>
                    <a:pt x="151" y="0"/>
                  </a:lnTo>
                  <a:lnTo>
                    <a:pt x="151" y="27"/>
                  </a:lnTo>
                  <a:lnTo>
                    <a:pt x="151" y="27"/>
                  </a:lnTo>
                  <a:lnTo>
                    <a:pt x="135" y="30"/>
                  </a:lnTo>
                  <a:lnTo>
                    <a:pt x="120" y="37"/>
                  </a:lnTo>
                  <a:lnTo>
                    <a:pt x="105" y="43"/>
                  </a:lnTo>
                  <a:lnTo>
                    <a:pt x="92" y="51"/>
                  </a:lnTo>
                  <a:lnTo>
                    <a:pt x="73" y="33"/>
                  </a:lnTo>
                  <a:lnTo>
                    <a:pt x="32" y="72"/>
                  </a:lnTo>
                  <a:lnTo>
                    <a:pt x="52" y="91"/>
                  </a:lnTo>
                  <a:lnTo>
                    <a:pt x="52" y="91"/>
                  </a:lnTo>
                  <a:lnTo>
                    <a:pt x="43" y="105"/>
                  </a:lnTo>
                  <a:lnTo>
                    <a:pt x="36" y="119"/>
                  </a:lnTo>
                  <a:lnTo>
                    <a:pt x="31" y="136"/>
                  </a:lnTo>
                  <a:lnTo>
                    <a:pt x="27" y="150"/>
                  </a:lnTo>
                  <a:lnTo>
                    <a:pt x="0" y="150"/>
                  </a:lnTo>
                  <a:lnTo>
                    <a:pt x="0" y="207"/>
                  </a:lnTo>
                  <a:lnTo>
                    <a:pt x="27" y="207"/>
                  </a:lnTo>
                  <a:lnTo>
                    <a:pt x="27" y="207"/>
                  </a:lnTo>
                  <a:lnTo>
                    <a:pt x="31" y="223"/>
                  </a:lnTo>
                  <a:lnTo>
                    <a:pt x="36" y="238"/>
                  </a:lnTo>
                  <a:lnTo>
                    <a:pt x="43" y="253"/>
                  </a:lnTo>
                  <a:lnTo>
                    <a:pt x="52" y="267"/>
                  </a:lnTo>
                  <a:lnTo>
                    <a:pt x="52" y="267"/>
                  </a:lnTo>
                  <a:close/>
                </a:path>
              </a:pathLst>
            </a:custGeom>
            <a:grpFill/>
            <a:ln w="9525">
              <a:noFill/>
              <a:round/>
            </a:ln>
          </p:spPr>
          <p:txBody>
            <a:bodyPr vert="horz" wrap="square" lIns="91440" tIns="45720" rIns="91440" bIns="45720" numCol="1" anchor="t" anchorCtr="0" compatLnSpc="1"/>
            <a:lstStyle/>
            <a:p>
              <a:endParaRPr lang="en-US">
                <a:solidFill>
                  <a:schemeClr val="tx1">
                    <a:lumMod val="75000"/>
                    <a:lumOff val="25000"/>
                  </a:schemeClr>
                </a:solidFill>
                <a:latin typeface="微软雅黑" panose="020B0503020204020204" charset="-122"/>
                <a:ea typeface="微软雅黑" panose="020B0503020204020204" charset="-122"/>
              </a:endParaRPr>
            </a:p>
          </p:txBody>
        </p:sp>
        <p:sp>
          <p:nvSpPr>
            <p:cNvPr id="25" name="Freeform 14"/>
            <p:cNvSpPr>
              <a:spLocks noEditPoints="1"/>
            </p:cNvSpPr>
            <p:nvPr/>
          </p:nvSpPr>
          <p:spPr bwMode="auto">
            <a:xfrm>
              <a:off x="3233717" y="2798775"/>
              <a:ext cx="182563" cy="182563"/>
            </a:xfrm>
            <a:custGeom>
              <a:avLst/>
              <a:gdLst/>
              <a:ahLst/>
              <a:cxnLst>
                <a:cxn ang="0">
                  <a:pos x="131" y="20"/>
                </a:cxn>
                <a:cxn ang="0">
                  <a:pos x="152" y="6"/>
                </a:cxn>
                <a:cxn ang="0">
                  <a:pos x="183" y="21"/>
                </a:cxn>
                <a:cxn ang="0">
                  <a:pos x="179" y="42"/>
                </a:cxn>
                <a:cxn ang="0">
                  <a:pos x="198" y="64"/>
                </a:cxn>
                <a:cxn ang="0">
                  <a:pos x="219" y="64"/>
                </a:cxn>
                <a:cxn ang="0">
                  <a:pos x="230" y="97"/>
                </a:cxn>
                <a:cxn ang="0">
                  <a:pos x="213" y="109"/>
                </a:cxn>
                <a:cxn ang="0">
                  <a:pos x="210" y="137"/>
                </a:cxn>
                <a:cxn ang="0">
                  <a:pos x="225" y="152"/>
                </a:cxn>
                <a:cxn ang="0">
                  <a:pos x="210" y="183"/>
                </a:cxn>
                <a:cxn ang="0">
                  <a:pos x="189" y="179"/>
                </a:cxn>
                <a:cxn ang="0">
                  <a:pos x="167" y="198"/>
                </a:cxn>
                <a:cxn ang="0">
                  <a:pos x="167" y="220"/>
                </a:cxn>
                <a:cxn ang="0">
                  <a:pos x="135" y="230"/>
                </a:cxn>
                <a:cxn ang="0">
                  <a:pos x="123" y="213"/>
                </a:cxn>
                <a:cxn ang="0">
                  <a:pos x="115" y="163"/>
                </a:cxn>
                <a:cxn ang="0">
                  <a:pos x="136" y="158"/>
                </a:cxn>
                <a:cxn ang="0">
                  <a:pos x="153" y="144"/>
                </a:cxn>
                <a:cxn ang="0">
                  <a:pos x="161" y="131"/>
                </a:cxn>
                <a:cxn ang="0">
                  <a:pos x="161" y="103"/>
                </a:cxn>
                <a:cxn ang="0">
                  <a:pos x="147" y="80"/>
                </a:cxn>
                <a:cxn ang="0">
                  <a:pos x="130" y="71"/>
                </a:cxn>
                <a:cxn ang="0">
                  <a:pos x="115" y="19"/>
                </a:cxn>
                <a:cxn ang="0">
                  <a:pos x="11" y="167"/>
                </a:cxn>
                <a:cxn ang="0">
                  <a:pos x="1" y="135"/>
                </a:cxn>
                <a:cxn ang="0">
                  <a:pos x="19" y="123"/>
                </a:cxn>
                <a:cxn ang="0">
                  <a:pos x="20" y="94"/>
                </a:cxn>
                <a:cxn ang="0">
                  <a:pos x="5" y="79"/>
                </a:cxn>
                <a:cxn ang="0">
                  <a:pos x="21" y="48"/>
                </a:cxn>
                <a:cxn ang="0">
                  <a:pos x="42" y="52"/>
                </a:cxn>
                <a:cxn ang="0">
                  <a:pos x="63" y="34"/>
                </a:cxn>
                <a:cxn ang="0">
                  <a:pos x="63" y="12"/>
                </a:cxn>
                <a:cxn ang="0">
                  <a:pos x="97" y="1"/>
                </a:cxn>
                <a:cxn ang="0">
                  <a:pos x="109" y="19"/>
                </a:cxn>
                <a:cxn ang="0">
                  <a:pos x="115" y="68"/>
                </a:cxn>
                <a:cxn ang="0">
                  <a:pos x="94" y="73"/>
                </a:cxn>
                <a:cxn ang="0">
                  <a:pos x="78" y="88"/>
                </a:cxn>
                <a:cxn ang="0">
                  <a:pos x="71" y="100"/>
                </a:cxn>
                <a:cxn ang="0">
                  <a:pos x="71" y="129"/>
                </a:cxn>
                <a:cxn ang="0">
                  <a:pos x="84" y="151"/>
                </a:cxn>
                <a:cxn ang="0">
                  <a:pos x="100" y="161"/>
                </a:cxn>
                <a:cxn ang="0">
                  <a:pos x="115" y="213"/>
                </a:cxn>
                <a:cxn ang="0">
                  <a:pos x="84" y="208"/>
                </a:cxn>
                <a:cxn ang="0">
                  <a:pos x="68" y="221"/>
                </a:cxn>
                <a:cxn ang="0">
                  <a:pos x="40" y="203"/>
                </a:cxn>
                <a:cxn ang="0">
                  <a:pos x="45" y="183"/>
                </a:cxn>
                <a:cxn ang="0">
                  <a:pos x="29" y="160"/>
                </a:cxn>
              </a:cxnLst>
              <a:rect l="0" t="0" r="r" b="b"/>
              <a:pathLst>
                <a:path w="231" h="231">
                  <a:moveTo>
                    <a:pt x="115" y="19"/>
                  </a:moveTo>
                  <a:lnTo>
                    <a:pt x="115" y="19"/>
                  </a:lnTo>
                  <a:lnTo>
                    <a:pt x="131" y="20"/>
                  </a:lnTo>
                  <a:lnTo>
                    <a:pt x="146" y="24"/>
                  </a:lnTo>
                  <a:lnTo>
                    <a:pt x="152" y="6"/>
                  </a:lnTo>
                  <a:lnTo>
                    <a:pt x="152" y="6"/>
                  </a:lnTo>
                  <a:lnTo>
                    <a:pt x="163" y="10"/>
                  </a:lnTo>
                  <a:lnTo>
                    <a:pt x="173" y="15"/>
                  </a:lnTo>
                  <a:lnTo>
                    <a:pt x="183" y="21"/>
                  </a:lnTo>
                  <a:lnTo>
                    <a:pt x="192" y="29"/>
                  </a:lnTo>
                  <a:lnTo>
                    <a:pt x="179" y="42"/>
                  </a:lnTo>
                  <a:lnTo>
                    <a:pt x="179" y="42"/>
                  </a:lnTo>
                  <a:lnTo>
                    <a:pt x="187" y="48"/>
                  </a:lnTo>
                  <a:lnTo>
                    <a:pt x="193" y="56"/>
                  </a:lnTo>
                  <a:lnTo>
                    <a:pt x="198" y="64"/>
                  </a:lnTo>
                  <a:lnTo>
                    <a:pt x="203" y="72"/>
                  </a:lnTo>
                  <a:lnTo>
                    <a:pt x="219" y="64"/>
                  </a:lnTo>
                  <a:lnTo>
                    <a:pt x="219" y="64"/>
                  </a:lnTo>
                  <a:lnTo>
                    <a:pt x="224" y="74"/>
                  </a:lnTo>
                  <a:lnTo>
                    <a:pt x="228" y="85"/>
                  </a:lnTo>
                  <a:lnTo>
                    <a:pt x="230" y="97"/>
                  </a:lnTo>
                  <a:lnTo>
                    <a:pt x="231" y="108"/>
                  </a:lnTo>
                  <a:lnTo>
                    <a:pt x="213" y="109"/>
                  </a:lnTo>
                  <a:lnTo>
                    <a:pt x="213" y="109"/>
                  </a:lnTo>
                  <a:lnTo>
                    <a:pt x="213" y="119"/>
                  </a:lnTo>
                  <a:lnTo>
                    <a:pt x="213" y="127"/>
                  </a:lnTo>
                  <a:lnTo>
                    <a:pt x="210" y="137"/>
                  </a:lnTo>
                  <a:lnTo>
                    <a:pt x="208" y="147"/>
                  </a:lnTo>
                  <a:lnTo>
                    <a:pt x="225" y="152"/>
                  </a:lnTo>
                  <a:lnTo>
                    <a:pt x="225" y="152"/>
                  </a:lnTo>
                  <a:lnTo>
                    <a:pt x="221" y="163"/>
                  </a:lnTo>
                  <a:lnTo>
                    <a:pt x="217" y="173"/>
                  </a:lnTo>
                  <a:lnTo>
                    <a:pt x="210" y="183"/>
                  </a:lnTo>
                  <a:lnTo>
                    <a:pt x="203" y="192"/>
                  </a:lnTo>
                  <a:lnTo>
                    <a:pt x="189" y="179"/>
                  </a:lnTo>
                  <a:lnTo>
                    <a:pt x="189" y="179"/>
                  </a:lnTo>
                  <a:lnTo>
                    <a:pt x="183" y="187"/>
                  </a:lnTo>
                  <a:lnTo>
                    <a:pt x="176" y="193"/>
                  </a:lnTo>
                  <a:lnTo>
                    <a:pt x="167" y="198"/>
                  </a:lnTo>
                  <a:lnTo>
                    <a:pt x="160" y="203"/>
                  </a:lnTo>
                  <a:lnTo>
                    <a:pt x="167" y="220"/>
                  </a:lnTo>
                  <a:lnTo>
                    <a:pt x="167" y="220"/>
                  </a:lnTo>
                  <a:lnTo>
                    <a:pt x="157" y="224"/>
                  </a:lnTo>
                  <a:lnTo>
                    <a:pt x="146" y="228"/>
                  </a:lnTo>
                  <a:lnTo>
                    <a:pt x="135" y="230"/>
                  </a:lnTo>
                  <a:lnTo>
                    <a:pt x="124" y="231"/>
                  </a:lnTo>
                  <a:lnTo>
                    <a:pt x="123" y="213"/>
                  </a:lnTo>
                  <a:lnTo>
                    <a:pt x="123" y="213"/>
                  </a:lnTo>
                  <a:lnTo>
                    <a:pt x="115" y="213"/>
                  </a:lnTo>
                  <a:lnTo>
                    <a:pt x="115" y="163"/>
                  </a:lnTo>
                  <a:lnTo>
                    <a:pt x="115" y="163"/>
                  </a:lnTo>
                  <a:lnTo>
                    <a:pt x="123" y="162"/>
                  </a:lnTo>
                  <a:lnTo>
                    <a:pt x="130" y="161"/>
                  </a:lnTo>
                  <a:lnTo>
                    <a:pt x="136" y="158"/>
                  </a:lnTo>
                  <a:lnTo>
                    <a:pt x="144" y="155"/>
                  </a:lnTo>
                  <a:lnTo>
                    <a:pt x="149" y="150"/>
                  </a:lnTo>
                  <a:lnTo>
                    <a:pt x="153" y="144"/>
                  </a:lnTo>
                  <a:lnTo>
                    <a:pt x="157" y="137"/>
                  </a:lnTo>
                  <a:lnTo>
                    <a:pt x="161" y="131"/>
                  </a:lnTo>
                  <a:lnTo>
                    <a:pt x="161" y="131"/>
                  </a:lnTo>
                  <a:lnTo>
                    <a:pt x="162" y="121"/>
                  </a:lnTo>
                  <a:lnTo>
                    <a:pt x="162" y="113"/>
                  </a:lnTo>
                  <a:lnTo>
                    <a:pt x="161" y="103"/>
                  </a:lnTo>
                  <a:lnTo>
                    <a:pt x="158" y="94"/>
                  </a:lnTo>
                  <a:lnTo>
                    <a:pt x="153" y="87"/>
                  </a:lnTo>
                  <a:lnTo>
                    <a:pt x="147" y="80"/>
                  </a:lnTo>
                  <a:lnTo>
                    <a:pt x="140" y="74"/>
                  </a:lnTo>
                  <a:lnTo>
                    <a:pt x="130" y="71"/>
                  </a:lnTo>
                  <a:lnTo>
                    <a:pt x="130" y="71"/>
                  </a:lnTo>
                  <a:lnTo>
                    <a:pt x="123" y="69"/>
                  </a:lnTo>
                  <a:lnTo>
                    <a:pt x="115" y="68"/>
                  </a:lnTo>
                  <a:lnTo>
                    <a:pt x="115" y="19"/>
                  </a:lnTo>
                  <a:close/>
                  <a:moveTo>
                    <a:pt x="29" y="160"/>
                  </a:moveTo>
                  <a:lnTo>
                    <a:pt x="11" y="167"/>
                  </a:lnTo>
                  <a:lnTo>
                    <a:pt x="11" y="167"/>
                  </a:lnTo>
                  <a:lnTo>
                    <a:pt x="8" y="157"/>
                  </a:lnTo>
                  <a:lnTo>
                    <a:pt x="4" y="146"/>
                  </a:lnTo>
                  <a:lnTo>
                    <a:pt x="1" y="135"/>
                  </a:lnTo>
                  <a:lnTo>
                    <a:pt x="0" y="124"/>
                  </a:lnTo>
                  <a:lnTo>
                    <a:pt x="19" y="123"/>
                  </a:lnTo>
                  <a:lnTo>
                    <a:pt x="19" y="123"/>
                  </a:lnTo>
                  <a:lnTo>
                    <a:pt x="17" y="114"/>
                  </a:lnTo>
                  <a:lnTo>
                    <a:pt x="19" y="104"/>
                  </a:lnTo>
                  <a:lnTo>
                    <a:pt x="20" y="94"/>
                  </a:lnTo>
                  <a:lnTo>
                    <a:pt x="24" y="85"/>
                  </a:lnTo>
                  <a:lnTo>
                    <a:pt x="5" y="79"/>
                  </a:lnTo>
                  <a:lnTo>
                    <a:pt x="5" y="79"/>
                  </a:lnTo>
                  <a:lnTo>
                    <a:pt x="10" y="68"/>
                  </a:lnTo>
                  <a:lnTo>
                    <a:pt x="15" y="58"/>
                  </a:lnTo>
                  <a:lnTo>
                    <a:pt x="21" y="48"/>
                  </a:lnTo>
                  <a:lnTo>
                    <a:pt x="29" y="40"/>
                  </a:lnTo>
                  <a:lnTo>
                    <a:pt x="42" y="52"/>
                  </a:lnTo>
                  <a:lnTo>
                    <a:pt x="42" y="52"/>
                  </a:lnTo>
                  <a:lnTo>
                    <a:pt x="48" y="45"/>
                  </a:lnTo>
                  <a:lnTo>
                    <a:pt x="56" y="38"/>
                  </a:lnTo>
                  <a:lnTo>
                    <a:pt x="63" y="34"/>
                  </a:lnTo>
                  <a:lnTo>
                    <a:pt x="72" y="29"/>
                  </a:lnTo>
                  <a:lnTo>
                    <a:pt x="63" y="12"/>
                  </a:lnTo>
                  <a:lnTo>
                    <a:pt x="63" y="12"/>
                  </a:lnTo>
                  <a:lnTo>
                    <a:pt x="74" y="8"/>
                  </a:lnTo>
                  <a:lnTo>
                    <a:pt x="85" y="4"/>
                  </a:lnTo>
                  <a:lnTo>
                    <a:pt x="97" y="1"/>
                  </a:lnTo>
                  <a:lnTo>
                    <a:pt x="108" y="0"/>
                  </a:lnTo>
                  <a:lnTo>
                    <a:pt x="109" y="19"/>
                  </a:lnTo>
                  <a:lnTo>
                    <a:pt x="109" y="19"/>
                  </a:lnTo>
                  <a:lnTo>
                    <a:pt x="115" y="19"/>
                  </a:lnTo>
                  <a:lnTo>
                    <a:pt x="115" y="68"/>
                  </a:lnTo>
                  <a:lnTo>
                    <a:pt x="115" y="68"/>
                  </a:lnTo>
                  <a:lnTo>
                    <a:pt x="108" y="69"/>
                  </a:lnTo>
                  <a:lnTo>
                    <a:pt x="102" y="71"/>
                  </a:lnTo>
                  <a:lnTo>
                    <a:pt x="94" y="73"/>
                  </a:lnTo>
                  <a:lnTo>
                    <a:pt x="88" y="77"/>
                  </a:lnTo>
                  <a:lnTo>
                    <a:pt x="83" y="82"/>
                  </a:lnTo>
                  <a:lnTo>
                    <a:pt x="78" y="88"/>
                  </a:lnTo>
                  <a:lnTo>
                    <a:pt x="74" y="94"/>
                  </a:lnTo>
                  <a:lnTo>
                    <a:pt x="71" y="100"/>
                  </a:lnTo>
                  <a:lnTo>
                    <a:pt x="71" y="100"/>
                  </a:lnTo>
                  <a:lnTo>
                    <a:pt x="68" y="110"/>
                  </a:lnTo>
                  <a:lnTo>
                    <a:pt x="68" y="120"/>
                  </a:lnTo>
                  <a:lnTo>
                    <a:pt x="71" y="129"/>
                  </a:lnTo>
                  <a:lnTo>
                    <a:pt x="73" y="137"/>
                  </a:lnTo>
                  <a:lnTo>
                    <a:pt x="78" y="145"/>
                  </a:lnTo>
                  <a:lnTo>
                    <a:pt x="84" y="151"/>
                  </a:lnTo>
                  <a:lnTo>
                    <a:pt x="92" y="157"/>
                  </a:lnTo>
                  <a:lnTo>
                    <a:pt x="100" y="161"/>
                  </a:lnTo>
                  <a:lnTo>
                    <a:pt x="100" y="161"/>
                  </a:lnTo>
                  <a:lnTo>
                    <a:pt x="108" y="162"/>
                  </a:lnTo>
                  <a:lnTo>
                    <a:pt x="115" y="163"/>
                  </a:lnTo>
                  <a:lnTo>
                    <a:pt x="115" y="213"/>
                  </a:lnTo>
                  <a:lnTo>
                    <a:pt x="115" y="213"/>
                  </a:lnTo>
                  <a:lnTo>
                    <a:pt x="100" y="212"/>
                  </a:lnTo>
                  <a:lnTo>
                    <a:pt x="84" y="208"/>
                  </a:lnTo>
                  <a:lnTo>
                    <a:pt x="79" y="226"/>
                  </a:lnTo>
                  <a:lnTo>
                    <a:pt x="79" y="226"/>
                  </a:lnTo>
                  <a:lnTo>
                    <a:pt x="68" y="221"/>
                  </a:lnTo>
                  <a:lnTo>
                    <a:pt x="58" y="216"/>
                  </a:lnTo>
                  <a:lnTo>
                    <a:pt x="48" y="210"/>
                  </a:lnTo>
                  <a:lnTo>
                    <a:pt x="40" y="203"/>
                  </a:lnTo>
                  <a:lnTo>
                    <a:pt x="52" y="189"/>
                  </a:lnTo>
                  <a:lnTo>
                    <a:pt x="52" y="189"/>
                  </a:lnTo>
                  <a:lnTo>
                    <a:pt x="45" y="183"/>
                  </a:lnTo>
                  <a:lnTo>
                    <a:pt x="38" y="176"/>
                  </a:lnTo>
                  <a:lnTo>
                    <a:pt x="34" y="168"/>
                  </a:lnTo>
                  <a:lnTo>
                    <a:pt x="29" y="160"/>
                  </a:lnTo>
                  <a:lnTo>
                    <a:pt x="29" y="160"/>
                  </a:lnTo>
                  <a:close/>
                </a:path>
              </a:pathLst>
            </a:custGeom>
            <a:grpFill/>
            <a:ln w="9525">
              <a:noFill/>
              <a:round/>
            </a:ln>
          </p:spPr>
          <p:txBody>
            <a:bodyPr vert="horz" wrap="square" lIns="91440" tIns="45720" rIns="91440" bIns="45720" numCol="1" anchor="t" anchorCtr="0" compatLnSpc="1"/>
            <a:lstStyle/>
            <a:p>
              <a:endParaRPr lang="en-US">
                <a:solidFill>
                  <a:schemeClr val="tx1">
                    <a:lumMod val="75000"/>
                    <a:lumOff val="25000"/>
                  </a:schemeClr>
                </a:solidFill>
                <a:latin typeface="微软雅黑" panose="020B0503020204020204" charset="-122"/>
                <a:ea typeface="微软雅黑" panose="020B0503020204020204" charset="-122"/>
              </a:endParaRPr>
            </a:p>
          </p:txBody>
        </p:sp>
        <p:sp>
          <p:nvSpPr>
            <p:cNvPr id="28" name="Freeform 15"/>
            <p:cNvSpPr>
              <a:spLocks noEditPoints="1"/>
            </p:cNvSpPr>
            <p:nvPr/>
          </p:nvSpPr>
          <p:spPr bwMode="auto">
            <a:xfrm>
              <a:off x="3228955" y="2589225"/>
              <a:ext cx="190500" cy="190500"/>
            </a:xfrm>
            <a:custGeom>
              <a:avLst/>
              <a:gdLst/>
              <a:ahLst/>
              <a:cxnLst>
                <a:cxn ang="0">
                  <a:pos x="131" y="0"/>
                </a:cxn>
                <a:cxn ang="0">
                  <a:pos x="170" y="10"/>
                </a:cxn>
                <a:cxn ang="0">
                  <a:pos x="163" y="47"/>
                </a:cxn>
                <a:cxn ang="0">
                  <a:pos x="186" y="65"/>
                </a:cxn>
                <a:cxn ang="0">
                  <a:pos x="222" y="53"/>
                </a:cxn>
                <a:cxn ang="0">
                  <a:pos x="234" y="76"/>
                </a:cxn>
                <a:cxn ang="0">
                  <a:pos x="204" y="107"/>
                </a:cxn>
                <a:cxn ang="0">
                  <a:pos x="205" y="127"/>
                </a:cxn>
                <a:cxn ang="0">
                  <a:pos x="236" y="157"/>
                </a:cxn>
                <a:cxn ang="0">
                  <a:pos x="225" y="180"/>
                </a:cxn>
                <a:cxn ang="0">
                  <a:pos x="182" y="178"/>
                </a:cxn>
                <a:cxn ang="0">
                  <a:pos x="168" y="190"/>
                </a:cxn>
                <a:cxn ang="0">
                  <a:pos x="151" y="199"/>
                </a:cxn>
                <a:cxn ang="0">
                  <a:pos x="154" y="236"/>
                </a:cxn>
                <a:cxn ang="0">
                  <a:pos x="121" y="240"/>
                </a:cxn>
                <a:cxn ang="0">
                  <a:pos x="134" y="189"/>
                </a:cxn>
                <a:cxn ang="0">
                  <a:pos x="158" y="179"/>
                </a:cxn>
                <a:cxn ang="0">
                  <a:pos x="184" y="148"/>
                </a:cxn>
                <a:cxn ang="0">
                  <a:pos x="191" y="109"/>
                </a:cxn>
                <a:cxn ang="0">
                  <a:pos x="182" y="85"/>
                </a:cxn>
                <a:cxn ang="0">
                  <a:pos x="160" y="62"/>
                </a:cxn>
                <a:cxn ang="0">
                  <a:pos x="131" y="50"/>
                </a:cxn>
                <a:cxn ang="0">
                  <a:pos x="121" y="34"/>
                </a:cxn>
                <a:cxn ang="0">
                  <a:pos x="121" y="240"/>
                </a:cxn>
                <a:cxn ang="0">
                  <a:pos x="114" y="204"/>
                </a:cxn>
                <a:cxn ang="0">
                  <a:pos x="95" y="200"/>
                </a:cxn>
                <a:cxn ang="0">
                  <a:pos x="60" y="224"/>
                </a:cxn>
                <a:cxn ang="0">
                  <a:pos x="39" y="208"/>
                </a:cxn>
                <a:cxn ang="0">
                  <a:pos x="51" y="167"/>
                </a:cxn>
                <a:cxn ang="0">
                  <a:pos x="42" y="149"/>
                </a:cxn>
                <a:cxn ang="0">
                  <a:pos x="37" y="131"/>
                </a:cxn>
                <a:cxn ang="0">
                  <a:pos x="0" y="122"/>
                </a:cxn>
                <a:cxn ang="0">
                  <a:pos x="6" y="83"/>
                </a:cxn>
                <a:cxn ang="0">
                  <a:pos x="43" y="85"/>
                </a:cxn>
                <a:cxn ang="0">
                  <a:pos x="60" y="62"/>
                </a:cxn>
                <a:cxn ang="0">
                  <a:pos x="42" y="27"/>
                </a:cxn>
                <a:cxn ang="0">
                  <a:pos x="78" y="7"/>
                </a:cxn>
                <a:cxn ang="0">
                  <a:pos x="105" y="37"/>
                </a:cxn>
                <a:cxn ang="0">
                  <a:pos x="121" y="49"/>
                </a:cxn>
                <a:cxn ang="0">
                  <a:pos x="95" y="54"/>
                </a:cxn>
                <a:cxn ang="0">
                  <a:pos x="63" y="79"/>
                </a:cxn>
                <a:cxn ang="0">
                  <a:pos x="51" y="117"/>
                </a:cxn>
                <a:cxn ang="0">
                  <a:pos x="55" y="144"/>
                </a:cxn>
                <a:cxn ang="0">
                  <a:pos x="73" y="172"/>
                </a:cxn>
                <a:cxn ang="0">
                  <a:pos x="100" y="186"/>
                </a:cxn>
                <a:cxn ang="0">
                  <a:pos x="121" y="240"/>
                </a:cxn>
              </a:cxnLst>
              <a:rect l="0" t="0" r="r" b="b"/>
              <a:pathLst>
                <a:path w="240" h="240">
                  <a:moveTo>
                    <a:pt x="128" y="36"/>
                  </a:moveTo>
                  <a:lnTo>
                    <a:pt x="131" y="0"/>
                  </a:lnTo>
                  <a:lnTo>
                    <a:pt x="131" y="0"/>
                  </a:lnTo>
                  <a:lnTo>
                    <a:pt x="145" y="1"/>
                  </a:lnTo>
                  <a:lnTo>
                    <a:pt x="157" y="5"/>
                  </a:lnTo>
                  <a:lnTo>
                    <a:pt x="170" y="10"/>
                  </a:lnTo>
                  <a:lnTo>
                    <a:pt x="182" y="16"/>
                  </a:lnTo>
                  <a:lnTo>
                    <a:pt x="163" y="47"/>
                  </a:lnTo>
                  <a:lnTo>
                    <a:pt x="163" y="47"/>
                  </a:lnTo>
                  <a:lnTo>
                    <a:pt x="172" y="52"/>
                  </a:lnTo>
                  <a:lnTo>
                    <a:pt x="178" y="58"/>
                  </a:lnTo>
                  <a:lnTo>
                    <a:pt x="186" y="65"/>
                  </a:lnTo>
                  <a:lnTo>
                    <a:pt x="191" y="73"/>
                  </a:lnTo>
                  <a:lnTo>
                    <a:pt x="222" y="53"/>
                  </a:lnTo>
                  <a:lnTo>
                    <a:pt x="222" y="53"/>
                  </a:lnTo>
                  <a:lnTo>
                    <a:pt x="228" y="64"/>
                  </a:lnTo>
                  <a:lnTo>
                    <a:pt x="234" y="76"/>
                  </a:lnTo>
                  <a:lnTo>
                    <a:pt x="234" y="76"/>
                  </a:lnTo>
                  <a:lnTo>
                    <a:pt x="238" y="90"/>
                  </a:lnTo>
                  <a:lnTo>
                    <a:pt x="240" y="102"/>
                  </a:lnTo>
                  <a:lnTo>
                    <a:pt x="204" y="107"/>
                  </a:lnTo>
                  <a:lnTo>
                    <a:pt x="204" y="107"/>
                  </a:lnTo>
                  <a:lnTo>
                    <a:pt x="205" y="117"/>
                  </a:lnTo>
                  <a:lnTo>
                    <a:pt x="205" y="127"/>
                  </a:lnTo>
                  <a:lnTo>
                    <a:pt x="204" y="136"/>
                  </a:lnTo>
                  <a:lnTo>
                    <a:pt x="202" y="146"/>
                  </a:lnTo>
                  <a:lnTo>
                    <a:pt x="236" y="157"/>
                  </a:lnTo>
                  <a:lnTo>
                    <a:pt x="236" y="157"/>
                  </a:lnTo>
                  <a:lnTo>
                    <a:pt x="231" y="169"/>
                  </a:lnTo>
                  <a:lnTo>
                    <a:pt x="225" y="180"/>
                  </a:lnTo>
                  <a:lnTo>
                    <a:pt x="218" y="193"/>
                  </a:lnTo>
                  <a:lnTo>
                    <a:pt x="208" y="203"/>
                  </a:lnTo>
                  <a:lnTo>
                    <a:pt x="182" y="178"/>
                  </a:lnTo>
                  <a:lnTo>
                    <a:pt x="182" y="178"/>
                  </a:lnTo>
                  <a:lnTo>
                    <a:pt x="176" y="184"/>
                  </a:lnTo>
                  <a:lnTo>
                    <a:pt x="168" y="190"/>
                  </a:lnTo>
                  <a:lnTo>
                    <a:pt x="160" y="195"/>
                  </a:lnTo>
                  <a:lnTo>
                    <a:pt x="151" y="199"/>
                  </a:lnTo>
                  <a:lnTo>
                    <a:pt x="151" y="199"/>
                  </a:lnTo>
                  <a:lnTo>
                    <a:pt x="163" y="232"/>
                  </a:lnTo>
                  <a:lnTo>
                    <a:pt x="163" y="232"/>
                  </a:lnTo>
                  <a:lnTo>
                    <a:pt x="154" y="236"/>
                  </a:lnTo>
                  <a:lnTo>
                    <a:pt x="142" y="238"/>
                  </a:lnTo>
                  <a:lnTo>
                    <a:pt x="131" y="240"/>
                  </a:lnTo>
                  <a:lnTo>
                    <a:pt x="121" y="240"/>
                  </a:lnTo>
                  <a:lnTo>
                    <a:pt x="121" y="190"/>
                  </a:lnTo>
                  <a:lnTo>
                    <a:pt x="121" y="190"/>
                  </a:lnTo>
                  <a:lnTo>
                    <a:pt x="134" y="189"/>
                  </a:lnTo>
                  <a:lnTo>
                    <a:pt x="146" y="185"/>
                  </a:lnTo>
                  <a:lnTo>
                    <a:pt x="146" y="185"/>
                  </a:lnTo>
                  <a:lnTo>
                    <a:pt x="158" y="179"/>
                  </a:lnTo>
                  <a:lnTo>
                    <a:pt x="170" y="170"/>
                  </a:lnTo>
                  <a:lnTo>
                    <a:pt x="178" y="161"/>
                  </a:lnTo>
                  <a:lnTo>
                    <a:pt x="184" y="148"/>
                  </a:lnTo>
                  <a:lnTo>
                    <a:pt x="189" y="136"/>
                  </a:lnTo>
                  <a:lnTo>
                    <a:pt x="191" y="122"/>
                  </a:lnTo>
                  <a:lnTo>
                    <a:pt x="191" y="109"/>
                  </a:lnTo>
                  <a:lnTo>
                    <a:pt x="187" y="95"/>
                  </a:lnTo>
                  <a:lnTo>
                    <a:pt x="187" y="95"/>
                  </a:lnTo>
                  <a:lnTo>
                    <a:pt x="182" y="85"/>
                  </a:lnTo>
                  <a:lnTo>
                    <a:pt x="176" y="75"/>
                  </a:lnTo>
                  <a:lnTo>
                    <a:pt x="168" y="68"/>
                  </a:lnTo>
                  <a:lnTo>
                    <a:pt x="160" y="62"/>
                  </a:lnTo>
                  <a:lnTo>
                    <a:pt x="151" y="57"/>
                  </a:lnTo>
                  <a:lnTo>
                    <a:pt x="141" y="53"/>
                  </a:lnTo>
                  <a:lnTo>
                    <a:pt x="131" y="50"/>
                  </a:lnTo>
                  <a:lnTo>
                    <a:pt x="121" y="49"/>
                  </a:lnTo>
                  <a:lnTo>
                    <a:pt x="121" y="34"/>
                  </a:lnTo>
                  <a:lnTo>
                    <a:pt x="121" y="34"/>
                  </a:lnTo>
                  <a:lnTo>
                    <a:pt x="128" y="36"/>
                  </a:lnTo>
                  <a:lnTo>
                    <a:pt x="128" y="36"/>
                  </a:lnTo>
                  <a:close/>
                  <a:moveTo>
                    <a:pt x="121" y="240"/>
                  </a:moveTo>
                  <a:lnTo>
                    <a:pt x="121" y="240"/>
                  </a:lnTo>
                  <a:lnTo>
                    <a:pt x="110" y="240"/>
                  </a:lnTo>
                  <a:lnTo>
                    <a:pt x="114" y="204"/>
                  </a:lnTo>
                  <a:lnTo>
                    <a:pt x="114" y="204"/>
                  </a:lnTo>
                  <a:lnTo>
                    <a:pt x="104" y="203"/>
                  </a:lnTo>
                  <a:lnTo>
                    <a:pt x="95" y="200"/>
                  </a:lnTo>
                  <a:lnTo>
                    <a:pt x="87" y="196"/>
                  </a:lnTo>
                  <a:lnTo>
                    <a:pt x="78" y="193"/>
                  </a:lnTo>
                  <a:lnTo>
                    <a:pt x="60" y="224"/>
                  </a:lnTo>
                  <a:lnTo>
                    <a:pt x="60" y="224"/>
                  </a:lnTo>
                  <a:lnTo>
                    <a:pt x="48" y="216"/>
                  </a:lnTo>
                  <a:lnTo>
                    <a:pt x="39" y="208"/>
                  </a:lnTo>
                  <a:lnTo>
                    <a:pt x="29" y="198"/>
                  </a:lnTo>
                  <a:lnTo>
                    <a:pt x="20" y="186"/>
                  </a:lnTo>
                  <a:lnTo>
                    <a:pt x="51" y="167"/>
                  </a:lnTo>
                  <a:lnTo>
                    <a:pt x="51" y="167"/>
                  </a:lnTo>
                  <a:lnTo>
                    <a:pt x="46" y="158"/>
                  </a:lnTo>
                  <a:lnTo>
                    <a:pt x="42" y="149"/>
                  </a:lnTo>
                  <a:lnTo>
                    <a:pt x="42" y="149"/>
                  </a:lnTo>
                  <a:lnTo>
                    <a:pt x="39" y="141"/>
                  </a:lnTo>
                  <a:lnTo>
                    <a:pt x="37" y="131"/>
                  </a:lnTo>
                  <a:lnTo>
                    <a:pt x="1" y="137"/>
                  </a:lnTo>
                  <a:lnTo>
                    <a:pt x="1" y="137"/>
                  </a:lnTo>
                  <a:lnTo>
                    <a:pt x="0" y="122"/>
                  </a:lnTo>
                  <a:lnTo>
                    <a:pt x="0" y="109"/>
                  </a:lnTo>
                  <a:lnTo>
                    <a:pt x="3" y="96"/>
                  </a:lnTo>
                  <a:lnTo>
                    <a:pt x="6" y="83"/>
                  </a:lnTo>
                  <a:lnTo>
                    <a:pt x="40" y="94"/>
                  </a:lnTo>
                  <a:lnTo>
                    <a:pt x="40" y="94"/>
                  </a:lnTo>
                  <a:lnTo>
                    <a:pt x="43" y="85"/>
                  </a:lnTo>
                  <a:lnTo>
                    <a:pt x="48" y="76"/>
                  </a:lnTo>
                  <a:lnTo>
                    <a:pt x="53" y="69"/>
                  </a:lnTo>
                  <a:lnTo>
                    <a:pt x="60" y="62"/>
                  </a:lnTo>
                  <a:lnTo>
                    <a:pt x="34" y="37"/>
                  </a:lnTo>
                  <a:lnTo>
                    <a:pt x="34" y="37"/>
                  </a:lnTo>
                  <a:lnTo>
                    <a:pt x="42" y="27"/>
                  </a:lnTo>
                  <a:lnTo>
                    <a:pt x="53" y="20"/>
                  </a:lnTo>
                  <a:lnTo>
                    <a:pt x="64" y="12"/>
                  </a:lnTo>
                  <a:lnTo>
                    <a:pt x="78" y="7"/>
                  </a:lnTo>
                  <a:lnTo>
                    <a:pt x="90" y="41"/>
                  </a:lnTo>
                  <a:lnTo>
                    <a:pt x="90" y="41"/>
                  </a:lnTo>
                  <a:lnTo>
                    <a:pt x="105" y="37"/>
                  </a:lnTo>
                  <a:lnTo>
                    <a:pt x="121" y="34"/>
                  </a:lnTo>
                  <a:lnTo>
                    <a:pt x="121" y="49"/>
                  </a:lnTo>
                  <a:lnTo>
                    <a:pt x="121" y="49"/>
                  </a:lnTo>
                  <a:lnTo>
                    <a:pt x="108" y="50"/>
                  </a:lnTo>
                  <a:lnTo>
                    <a:pt x="95" y="54"/>
                  </a:lnTo>
                  <a:lnTo>
                    <a:pt x="95" y="54"/>
                  </a:lnTo>
                  <a:lnTo>
                    <a:pt x="83" y="60"/>
                  </a:lnTo>
                  <a:lnTo>
                    <a:pt x="72" y="69"/>
                  </a:lnTo>
                  <a:lnTo>
                    <a:pt x="63" y="79"/>
                  </a:lnTo>
                  <a:lnTo>
                    <a:pt x="57" y="91"/>
                  </a:lnTo>
                  <a:lnTo>
                    <a:pt x="52" y="104"/>
                  </a:lnTo>
                  <a:lnTo>
                    <a:pt x="51" y="117"/>
                  </a:lnTo>
                  <a:lnTo>
                    <a:pt x="51" y="131"/>
                  </a:lnTo>
                  <a:lnTo>
                    <a:pt x="55" y="144"/>
                  </a:lnTo>
                  <a:lnTo>
                    <a:pt x="55" y="144"/>
                  </a:lnTo>
                  <a:lnTo>
                    <a:pt x="60" y="154"/>
                  </a:lnTo>
                  <a:lnTo>
                    <a:pt x="66" y="163"/>
                  </a:lnTo>
                  <a:lnTo>
                    <a:pt x="73" y="172"/>
                  </a:lnTo>
                  <a:lnTo>
                    <a:pt x="82" y="178"/>
                  </a:lnTo>
                  <a:lnTo>
                    <a:pt x="90" y="183"/>
                  </a:lnTo>
                  <a:lnTo>
                    <a:pt x="100" y="186"/>
                  </a:lnTo>
                  <a:lnTo>
                    <a:pt x="110" y="189"/>
                  </a:lnTo>
                  <a:lnTo>
                    <a:pt x="121" y="190"/>
                  </a:lnTo>
                  <a:lnTo>
                    <a:pt x="121" y="240"/>
                  </a:lnTo>
                  <a:close/>
                </a:path>
              </a:pathLst>
            </a:custGeom>
            <a:grpFill/>
            <a:ln w="9525">
              <a:noFill/>
              <a:round/>
            </a:ln>
          </p:spPr>
          <p:txBody>
            <a:bodyPr vert="horz" wrap="square" lIns="91440" tIns="45720" rIns="91440" bIns="45720" numCol="1" anchor="t" anchorCtr="0" compatLnSpc="1"/>
            <a:lstStyle/>
            <a:p>
              <a:endParaRPr lang="en-US">
                <a:solidFill>
                  <a:schemeClr val="tx1">
                    <a:lumMod val="75000"/>
                    <a:lumOff val="25000"/>
                  </a:schemeClr>
                </a:solidFill>
                <a:latin typeface="微软雅黑" panose="020B0503020204020204" charset="-122"/>
                <a:ea typeface="微软雅黑" panose="020B0503020204020204" charset="-122"/>
              </a:endParaRPr>
            </a:p>
          </p:txBody>
        </p:sp>
      </p:grpSp>
      <p:sp>
        <p:nvSpPr>
          <p:cNvPr id="58" name="Rectangle 57"/>
          <p:cNvSpPr/>
          <p:nvPr/>
        </p:nvSpPr>
        <p:spPr>
          <a:xfrm>
            <a:off x="5264785" y="1918335"/>
            <a:ext cx="1871980" cy="352425"/>
          </a:xfrm>
          <a:prstGeom prst="rect">
            <a:avLst/>
          </a:prstGeom>
        </p:spPr>
        <p:txBody>
          <a:bodyPr wrap="square">
            <a:spAutoFit/>
          </a:bodyPr>
          <a:lstStyle/>
          <a:p>
            <a:pPr algn="ctr"/>
            <a:r>
              <a:rPr lang="zh-CN" altLang="en-US" sz="1600" dirty="0" smtClean="0">
                <a:solidFill>
                  <a:schemeClr val="tx1">
                    <a:lumMod val="75000"/>
                    <a:lumOff val="25000"/>
                  </a:schemeClr>
                </a:solidFill>
                <a:latin typeface="微软雅黑" panose="020B0503020204020204" charset="-122"/>
                <a:ea typeface="微软雅黑" panose="020B0503020204020204" charset="-122"/>
                <a:cs typeface="Open Sans" pitchFamily="34" charset="0"/>
                <a:sym typeface="+mn-ea"/>
              </a:rPr>
              <a:t>添加文字</a:t>
            </a:r>
            <a:endParaRPr lang="zh-CN" altLang="en-US" sz="1600" dirty="0" smtClean="0">
              <a:solidFill>
                <a:schemeClr val="tx1">
                  <a:lumMod val="75000"/>
                  <a:lumOff val="25000"/>
                </a:schemeClr>
              </a:solidFill>
              <a:latin typeface="微软雅黑" panose="020B0503020204020204" charset="-122"/>
              <a:ea typeface="微软雅黑" panose="020B0503020204020204" charset="-122"/>
              <a:cs typeface="Open Sans" pitchFamily="34" charset="0"/>
              <a:sym typeface="+mn-ea"/>
            </a:endParaRPr>
          </a:p>
        </p:txBody>
      </p:sp>
      <p:sp>
        <p:nvSpPr>
          <p:cNvPr id="36" name="Rectangle 35"/>
          <p:cNvSpPr/>
          <p:nvPr/>
        </p:nvSpPr>
        <p:spPr>
          <a:xfrm>
            <a:off x="7336790" y="2825750"/>
            <a:ext cx="1995170" cy="362585"/>
          </a:xfrm>
          <a:prstGeom prst="rect">
            <a:avLst/>
          </a:prstGeom>
          <a:solidFill>
            <a:srgbClr val="2980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微软雅黑" panose="020B0503020204020204" charset="-122"/>
              <a:ea typeface="微软雅黑" panose="020B0503020204020204" charset="-122"/>
            </a:endParaRPr>
          </a:p>
        </p:txBody>
      </p:sp>
      <p:sp>
        <p:nvSpPr>
          <p:cNvPr id="34" name="Rectangle 33"/>
          <p:cNvSpPr/>
          <p:nvPr/>
        </p:nvSpPr>
        <p:spPr>
          <a:xfrm>
            <a:off x="7336790" y="3279140"/>
            <a:ext cx="1995170" cy="652780"/>
          </a:xfrm>
          <a:prstGeom prst="rect">
            <a:avLst/>
          </a:prstGeom>
        </p:spPr>
        <p:txBody>
          <a:bodyPr wrap="square">
            <a:spAutoFit/>
          </a:bodyPr>
          <a:lstStyle/>
          <a:p>
            <a:pPr indent="0" algn="l"/>
            <a:r>
              <a:rPr lang="zh-CN" altLang="en-US" sz="1200" kern="0" noProof="0" dirty="0">
                <a:ln>
                  <a:noFill/>
                </a:ln>
                <a:solidFill>
                  <a:schemeClr val="tx1">
                    <a:lumMod val="65000"/>
                    <a:lumOff val="35000"/>
                  </a:schemeClr>
                </a:solidFill>
                <a:uLnTx/>
                <a:uFillTx/>
                <a:latin typeface="微软雅黑" panose="020B0503020204020204" charset="-122"/>
                <a:ea typeface="微软雅黑" panose="020B0503020204020204" charset="-122"/>
                <a:sym typeface="+mn-ea"/>
              </a:rPr>
              <a:t>在此输入您的描述内容，在此输入您的描述内容在此输入您的描述内容</a:t>
            </a:r>
            <a:endParaRPr lang="zh-CN" altLang="en-US" sz="1200" kern="0" noProof="0" dirty="0" smtClean="0">
              <a:ln>
                <a:noFill/>
              </a:ln>
              <a:solidFill>
                <a:schemeClr val="tx1">
                  <a:lumMod val="65000"/>
                  <a:lumOff val="35000"/>
                </a:schemeClr>
              </a:solidFill>
              <a:uLnTx/>
              <a:uFillTx/>
              <a:latin typeface="微软雅黑" panose="020B0503020204020204" charset="-122"/>
              <a:ea typeface="微软雅黑" panose="020B0503020204020204" charset="-122"/>
              <a:cs typeface="Open Sans Light" panose="020B0306030504020204" pitchFamily="34" charset="0"/>
              <a:sym typeface="+mn-ea"/>
            </a:endParaRPr>
          </a:p>
        </p:txBody>
      </p:sp>
      <p:grpSp>
        <p:nvGrpSpPr>
          <p:cNvPr id="11" name="Group 52"/>
          <p:cNvGrpSpPr/>
          <p:nvPr/>
        </p:nvGrpSpPr>
        <p:grpSpPr>
          <a:xfrm>
            <a:off x="7954645" y="2099945"/>
            <a:ext cx="556260" cy="438150"/>
            <a:chOff x="1058564" y="1781841"/>
            <a:chExt cx="649993" cy="512092"/>
          </a:xfrm>
          <a:solidFill>
            <a:srgbClr val="2980B4"/>
          </a:solidFill>
        </p:grpSpPr>
        <p:sp>
          <p:nvSpPr>
            <p:cNvPr id="54" name="Freeform 31"/>
            <p:cNvSpPr/>
            <p:nvPr/>
          </p:nvSpPr>
          <p:spPr bwMode="auto">
            <a:xfrm>
              <a:off x="1058564" y="1823776"/>
              <a:ext cx="457253" cy="470157"/>
            </a:xfrm>
            <a:custGeom>
              <a:avLst/>
              <a:gdLst>
                <a:gd name="T0" fmla="*/ 191 w 240"/>
                <a:gd name="T1" fmla="*/ 0 h 247"/>
                <a:gd name="T2" fmla="*/ 49 w 240"/>
                <a:gd name="T3" fmla="*/ 0 h 247"/>
                <a:gd name="T4" fmla="*/ 0 w 240"/>
                <a:gd name="T5" fmla="*/ 49 h 247"/>
                <a:gd name="T6" fmla="*/ 0 w 240"/>
                <a:gd name="T7" fmla="*/ 129 h 247"/>
                <a:gd name="T8" fmla="*/ 49 w 240"/>
                <a:gd name="T9" fmla="*/ 178 h 247"/>
                <a:gd name="T10" fmla="*/ 57 w 240"/>
                <a:gd name="T11" fmla="*/ 178 h 247"/>
                <a:gd name="T12" fmla="*/ 32 w 240"/>
                <a:gd name="T13" fmla="*/ 245 h 247"/>
                <a:gd name="T14" fmla="*/ 121 w 240"/>
                <a:gd name="T15" fmla="*/ 178 h 247"/>
                <a:gd name="T16" fmla="*/ 191 w 240"/>
                <a:gd name="T17" fmla="*/ 178 h 247"/>
                <a:gd name="T18" fmla="*/ 240 w 240"/>
                <a:gd name="T19" fmla="*/ 129 h 247"/>
                <a:gd name="T20" fmla="*/ 240 w 240"/>
                <a:gd name="T21" fmla="*/ 49 h 247"/>
                <a:gd name="T22" fmla="*/ 191 w 240"/>
                <a:gd name="T23"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0" h="247">
                  <a:moveTo>
                    <a:pt x="191" y="0"/>
                  </a:moveTo>
                  <a:cubicBezTo>
                    <a:pt x="49" y="0"/>
                    <a:pt x="49" y="0"/>
                    <a:pt x="49" y="0"/>
                  </a:cubicBezTo>
                  <a:cubicBezTo>
                    <a:pt x="22" y="0"/>
                    <a:pt x="0" y="22"/>
                    <a:pt x="0" y="49"/>
                  </a:cubicBezTo>
                  <a:cubicBezTo>
                    <a:pt x="0" y="129"/>
                    <a:pt x="0" y="129"/>
                    <a:pt x="0" y="129"/>
                  </a:cubicBezTo>
                  <a:cubicBezTo>
                    <a:pt x="0" y="156"/>
                    <a:pt x="22" y="178"/>
                    <a:pt x="49" y="178"/>
                  </a:cubicBezTo>
                  <a:cubicBezTo>
                    <a:pt x="57" y="178"/>
                    <a:pt x="57" y="178"/>
                    <a:pt x="57" y="178"/>
                  </a:cubicBezTo>
                  <a:cubicBezTo>
                    <a:pt x="49" y="198"/>
                    <a:pt x="31" y="247"/>
                    <a:pt x="32" y="245"/>
                  </a:cubicBezTo>
                  <a:cubicBezTo>
                    <a:pt x="32" y="244"/>
                    <a:pt x="97" y="196"/>
                    <a:pt x="121" y="178"/>
                  </a:cubicBezTo>
                  <a:cubicBezTo>
                    <a:pt x="191" y="178"/>
                    <a:pt x="191" y="178"/>
                    <a:pt x="191" y="178"/>
                  </a:cubicBezTo>
                  <a:cubicBezTo>
                    <a:pt x="218" y="178"/>
                    <a:pt x="240" y="156"/>
                    <a:pt x="240" y="129"/>
                  </a:cubicBezTo>
                  <a:cubicBezTo>
                    <a:pt x="240" y="49"/>
                    <a:pt x="240" y="49"/>
                    <a:pt x="240" y="49"/>
                  </a:cubicBezTo>
                  <a:cubicBezTo>
                    <a:pt x="240" y="22"/>
                    <a:pt x="218" y="0"/>
                    <a:pt x="19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solidFill>
                  <a:schemeClr val="tx1">
                    <a:lumMod val="75000"/>
                    <a:lumOff val="25000"/>
                  </a:schemeClr>
                </a:solidFill>
                <a:latin typeface="微软雅黑" panose="020B0503020204020204" charset="-122"/>
                <a:ea typeface="微软雅黑" panose="020B0503020204020204" charset="-122"/>
              </a:endParaRPr>
            </a:p>
          </p:txBody>
        </p:sp>
        <p:sp>
          <p:nvSpPr>
            <p:cNvPr id="55" name="Freeform 32"/>
            <p:cNvSpPr/>
            <p:nvPr/>
          </p:nvSpPr>
          <p:spPr bwMode="auto">
            <a:xfrm>
              <a:off x="1378722" y="1781841"/>
              <a:ext cx="329835" cy="384674"/>
            </a:xfrm>
            <a:custGeom>
              <a:avLst/>
              <a:gdLst>
                <a:gd name="T0" fmla="*/ 133 w 173"/>
                <a:gd name="T1" fmla="*/ 0 h 202"/>
                <a:gd name="T2" fmla="*/ 18 w 173"/>
                <a:gd name="T3" fmla="*/ 0 h 202"/>
                <a:gd name="T4" fmla="*/ 0 w 173"/>
                <a:gd name="T5" fmla="*/ 5 h 202"/>
                <a:gd name="T6" fmla="*/ 33 w 173"/>
                <a:gd name="T7" fmla="*/ 5 h 202"/>
                <a:gd name="T8" fmla="*/ 89 w 173"/>
                <a:gd name="T9" fmla="*/ 61 h 202"/>
                <a:gd name="T10" fmla="*/ 89 w 173"/>
                <a:gd name="T11" fmla="*/ 151 h 202"/>
                <a:gd name="T12" fmla="*/ 89 w 173"/>
                <a:gd name="T13" fmla="*/ 156 h 202"/>
                <a:gd name="T14" fmla="*/ 148 w 173"/>
                <a:gd name="T15" fmla="*/ 201 h 202"/>
                <a:gd name="T16" fmla="*/ 127 w 173"/>
                <a:gd name="T17" fmla="*/ 145 h 202"/>
                <a:gd name="T18" fmla="*/ 133 w 173"/>
                <a:gd name="T19" fmla="*/ 145 h 202"/>
                <a:gd name="T20" fmla="*/ 173 w 173"/>
                <a:gd name="T21" fmla="*/ 105 h 202"/>
                <a:gd name="T22" fmla="*/ 173 w 173"/>
                <a:gd name="T23" fmla="*/ 41 h 202"/>
                <a:gd name="T24" fmla="*/ 133 w 173"/>
                <a:gd name="T25" fmla="*/ 0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3" h="202">
                  <a:moveTo>
                    <a:pt x="133" y="0"/>
                  </a:moveTo>
                  <a:cubicBezTo>
                    <a:pt x="18" y="0"/>
                    <a:pt x="18" y="0"/>
                    <a:pt x="18" y="0"/>
                  </a:cubicBezTo>
                  <a:cubicBezTo>
                    <a:pt x="11" y="0"/>
                    <a:pt x="5" y="2"/>
                    <a:pt x="0" y="5"/>
                  </a:cubicBezTo>
                  <a:cubicBezTo>
                    <a:pt x="33" y="5"/>
                    <a:pt x="33" y="5"/>
                    <a:pt x="33" y="5"/>
                  </a:cubicBezTo>
                  <a:cubicBezTo>
                    <a:pt x="64" y="5"/>
                    <a:pt x="89" y="30"/>
                    <a:pt x="89" y="61"/>
                  </a:cubicBezTo>
                  <a:cubicBezTo>
                    <a:pt x="89" y="151"/>
                    <a:pt x="89" y="151"/>
                    <a:pt x="89" y="151"/>
                  </a:cubicBezTo>
                  <a:cubicBezTo>
                    <a:pt x="89" y="153"/>
                    <a:pt x="89" y="154"/>
                    <a:pt x="89" y="156"/>
                  </a:cubicBezTo>
                  <a:cubicBezTo>
                    <a:pt x="113" y="174"/>
                    <a:pt x="148" y="200"/>
                    <a:pt x="148" y="201"/>
                  </a:cubicBezTo>
                  <a:cubicBezTo>
                    <a:pt x="148" y="202"/>
                    <a:pt x="133" y="162"/>
                    <a:pt x="127" y="145"/>
                  </a:cubicBezTo>
                  <a:cubicBezTo>
                    <a:pt x="133" y="145"/>
                    <a:pt x="133" y="145"/>
                    <a:pt x="133" y="145"/>
                  </a:cubicBezTo>
                  <a:cubicBezTo>
                    <a:pt x="155" y="145"/>
                    <a:pt x="173" y="127"/>
                    <a:pt x="173" y="105"/>
                  </a:cubicBezTo>
                  <a:cubicBezTo>
                    <a:pt x="173" y="41"/>
                    <a:pt x="173" y="41"/>
                    <a:pt x="173" y="41"/>
                  </a:cubicBezTo>
                  <a:cubicBezTo>
                    <a:pt x="173" y="18"/>
                    <a:pt x="155" y="0"/>
                    <a:pt x="13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solidFill>
                  <a:schemeClr val="tx1">
                    <a:lumMod val="75000"/>
                    <a:lumOff val="25000"/>
                  </a:schemeClr>
                </a:solidFill>
                <a:latin typeface="微软雅黑" panose="020B0503020204020204" charset="-122"/>
                <a:ea typeface="微软雅黑" panose="020B0503020204020204" charset="-122"/>
              </a:endParaRPr>
            </a:p>
          </p:txBody>
        </p:sp>
      </p:grpSp>
      <p:sp>
        <p:nvSpPr>
          <p:cNvPr id="59" name="Rectangle 58"/>
          <p:cNvSpPr/>
          <p:nvPr/>
        </p:nvSpPr>
        <p:spPr>
          <a:xfrm>
            <a:off x="7698105" y="1540510"/>
            <a:ext cx="1347470" cy="352425"/>
          </a:xfrm>
          <a:prstGeom prst="rect">
            <a:avLst/>
          </a:prstGeom>
        </p:spPr>
        <p:txBody>
          <a:bodyPr wrap="square">
            <a:spAutoFit/>
          </a:bodyPr>
          <a:lstStyle/>
          <a:p>
            <a:pPr algn="ctr"/>
            <a:r>
              <a:rPr lang="zh-CN" altLang="en-US" sz="1600" dirty="0" smtClean="0">
                <a:solidFill>
                  <a:schemeClr val="tx1">
                    <a:lumMod val="75000"/>
                    <a:lumOff val="25000"/>
                  </a:schemeClr>
                </a:solidFill>
                <a:latin typeface="微软雅黑" panose="020B0503020204020204" charset="-122"/>
                <a:ea typeface="微软雅黑" panose="020B0503020204020204" charset="-122"/>
                <a:cs typeface="Open Sans" pitchFamily="34" charset="0"/>
                <a:sym typeface="+mn-ea"/>
              </a:rPr>
              <a:t>添加文字</a:t>
            </a:r>
            <a:endParaRPr lang="zh-CN" altLang="en-US" sz="1600" dirty="0" smtClean="0">
              <a:solidFill>
                <a:schemeClr val="tx1">
                  <a:lumMod val="75000"/>
                  <a:lumOff val="25000"/>
                </a:schemeClr>
              </a:solidFill>
              <a:latin typeface="微软雅黑" panose="020B0503020204020204" charset="-122"/>
              <a:ea typeface="微软雅黑" panose="020B0503020204020204" charset="-122"/>
              <a:cs typeface="Open Sans" pitchFamily="34" charset="0"/>
              <a:sym typeface="+mn-ea"/>
            </a:endParaRPr>
          </a:p>
        </p:txBody>
      </p:sp>
      <p:sp>
        <p:nvSpPr>
          <p:cNvPr id="38" name="Rectangle 37"/>
          <p:cNvSpPr/>
          <p:nvPr/>
        </p:nvSpPr>
        <p:spPr>
          <a:xfrm>
            <a:off x="9422765" y="2372360"/>
            <a:ext cx="1995170" cy="362585"/>
          </a:xfrm>
          <a:prstGeom prst="rect">
            <a:avLst/>
          </a:prstGeom>
          <a:solidFill>
            <a:srgbClr val="83C2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微软雅黑" panose="020B0503020204020204" charset="-122"/>
              <a:ea typeface="微软雅黑" panose="020B0503020204020204" charset="-122"/>
            </a:endParaRPr>
          </a:p>
        </p:txBody>
      </p:sp>
      <p:sp>
        <p:nvSpPr>
          <p:cNvPr id="37" name="Rectangle 36"/>
          <p:cNvSpPr/>
          <p:nvPr/>
        </p:nvSpPr>
        <p:spPr>
          <a:xfrm>
            <a:off x="9422765" y="2825750"/>
            <a:ext cx="1995170" cy="652780"/>
          </a:xfrm>
          <a:prstGeom prst="rect">
            <a:avLst/>
          </a:prstGeom>
        </p:spPr>
        <p:txBody>
          <a:bodyPr wrap="square">
            <a:spAutoFit/>
          </a:bodyPr>
          <a:lstStyle/>
          <a:p>
            <a:pPr indent="0" algn="l"/>
            <a:r>
              <a:rPr lang="zh-CN" altLang="en-US" sz="1200" kern="0" noProof="0" dirty="0">
                <a:ln>
                  <a:noFill/>
                </a:ln>
                <a:solidFill>
                  <a:schemeClr val="tx1">
                    <a:lumMod val="65000"/>
                    <a:lumOff val="35000"/>
                  </a:schemeClr>
                </a:solidFill>
                <a:uLnTx/>
                <a:uFillTx/>
                <a:latin typeface="微软雅黑" panose="020B0503020204020204" charset="-122"/>
                <a:ea typeface="微软雅黑" panose="020B0503020204020204" charset="-122"/>
                <a:sym typeface="+mn-ea"/>
              </a:rPr>
              <a:t>在此输入您的描述内容，在此输入您的描述内容在此输入您的描述内容</a:t>
            </a:r>
            <a:endParaRPr lang="zh-CN" altLang="en-US" sz="1200" kern="0" noProof="0" dirty="0" smtClean="0">
              <a:ln>
                <a:noFill/>
              </a:ln>
              <a:solidFill>
                <a:schemeClr val="tx1">
                  <a:lumMod val="65000"/>
                  <a:lumOff val="35000"/>
                </a:schemeClr>
              </a:solidFill>
              <a:uLnTx/>
              <a:uFillTx/>
              <a:latin typeface="微软雅黑" panose="020B0503020204020204" charset="-122"/>
              <a:ea typeface="微软雅黑" panose="020B0503020204020204" charset="-122"/>
              <a:cs typeface="Open Sans Light" panose="020B0306030504020204" pitchFamily="34" charset="0"/>
              <a:sym typeface="+mn-ea"/>
            </a:endParaRPr>
          </a:p>
        </p:txBody>
      </p:sp>
      <p:sp>
        <p:nvSpPr>
          <p:cNvPr id="52" name="Freeform 15"/>
          <p:cNvSpPr>
            <a:spLocks noEditPoints="1"/>
          </p:cNvSpPr>
          <p:nvPr/>
        </p:nvSpPr>
        <p:spPr bwMode="auto">
          <a:xfrm>
            <a:off x="10024745" y="1646555"/>
            <a:ext cx="431165" cy="430530"/>
          </a:xfrm>
          <a:custGeom>
            <a:avLst/>
            <a:gdLst>
              <a:gd name="T0" fmla="*/ 183 w 371"/>
              <a:gd name="T1" fmla="*/ 1 h 370"/>
              <a:gd name="T2" fmla="*/ 2 w 371"/>
              <a:gd name="T3" fmla="*/ 187 h 370"/>
              <a:gd name="T4" fmla="*/ 188 w 371"/>
              <a:gd name="T5" fmla="*/ 369 h 370"/>
              <a:gd name="T6" fmla="*/ 370 w 371"/>
              <a:gd name="T7" fmla="*/ 182 h 370"/>
              <a:gd name="T8" fmla="*/ 183 w 371"/>
              <a:gd name="T9" fmla="*/ 1 h 370"/>
              <a:gd name="T10" fmla="*/ 184 w 371"/>
              <a:gd name="T11" fmla="*/ 25 h 370"/>
              <a:gd name="T12" fmla="*/ 260 w 371"/>
              <a:gd name="T13" fmla="*/ 43 h 370"/>
              <a:gd name="T14" fmla="*/ 235 w 371"/>
              <a:gd name="T15" fmla="*/ 84 h 370"/>
              <a:gd name="T16" fmla="*/ 186 w 371"/>
              <a:gd name="T17" fmla="*/ 73 h 370"/>
              <a:gd name="T18" fmla="*/ 137 w 371"/>
              <a:gd name="T19" fmla="*/ 84 h 370"/>
              <a:gd name="T20" fmla="*/ 112 w 371"/>
              <a:gd name="T21" fmla="*/ 43 h 370"/>
              <a:gd name="T22" fmla="*/ 184 w 371"/>
              <a:gd name="T23" fmla="*/ 25 h 370"/>
              <a:gd name="T24" fmla="*/ 85 w 371"/>
              <a:gd name="T25" fmla="*/ 234 h 370"/>
              <a:gd name="T26" fmla="*/ 44 w 371"/>
              <a:gd name="T27" fmla="*/ 259 h 370"/>
              <a:gd name="T28" fmla="*/ 26 w 371"/>
              <a:gd name="T29" fmla="*/ 187 h 370"/>
              <a:gd name="T30" fmla="*/ 44 w 371"/>
              <a:gd name="T31" fmla="*/ 111 h 370"/>
              <a:gd name="T32" fmla="*/ 85 w 371"/>
              <a:gd name="T33" fmla="*/ 136 h 370"/>
              <a:gd name="T34" fmla="*/ 74 w 371"/>
              <a:gd name="T35" fmla="*/ 185 h 370"/>
              <a:gd name="T36" fmla="*/ 85 w 371"/>
              <a:gd name="T37" fmla="*/ 234 h 370"/>
              <a:gd name="T38" fmla="*/ 188 w 371"/>
              <a:gd name="T39" fmla="*/ 345 h 370"/>
              <a:gd name="T40" fmla="*/ 112 w 371"/>
              <a:gd name="T41" fmla="*/ 327 h 370"/>
              <a:gd name="T42" fmla="*/ 137 w 371"/>
              <a:gd name="T43" fmla="*/ 286 h 370"/>
              <a:gd name="T44" fmla="*/ 186 w 371"/>
              <a:gd name="T45" fmla="*/ 297 h 370"/>
              <a:gd name="T46" fmla="*/ 235 w 371"/>
              <a:gd name="T47" fmla="*/ 286 h 370"/>
              <a:gd name="T48" fmla="*/ 260 w 371"/>
              <a:gd name="T49" fmla="*/ 327 h 370"/>
              <a:gd name="T50" fmla="*/ 188 w 371"/>
              <a:gd name="T51" fmla="*/ 345 h 370"/>
              <a:gd name="T52" fmla="*/ 186 w 371"/>
              <a:gd name="T53" fmla="*/ 273 h 370"/>
              <a:gd name="T54" fmla="*/ 98 w 371"/>
              <a:gd name="T55" fmla="*/ 185 h 370"/>
              <a:gd name="T56" fmla="*/ 186 w 371"/>
              <a:gd name="T57" fmla="*/ 97 h 370"/>
              <a:gd name="T58" fmla="*/ 274 w 371"/>
              <a:gd name="T59" fmla="*/ 185 h 370"/>
              <a:gd name="T60" fmla="*/ 186 w 371"/>
              <a:gd name="T61" fmla="*/ 273 h 370"/>
              <a:gd name="T62" fmla="*/ 286 w 371"/>
              <a:gd name="T63" fmla="*/ 234 h 370"/>
              <a:gd name="T64" fmla="*/ 298 w 371"/>
              <a:gd name="T65" fmla="*/ 185 h 370"/>
              <a:gd name="T66" fmla="*/ 286 w 371"/>
              <a:gd name="T67" fmla="*/ 136 h 370"/>
              <a:gd name="T68" fmla="*/ 328 w 371"/>
              <a:gd name="T69" fmla="*/ 111 h 370"/>
              <a:gd name="T70" fmla="*/ 346 w 371"/>
              <a:gd name="T71" fmla="*/ 183 h 370"/>
              <a:gd name="T72" fmla="*/ 328 w 371"/>
              <a:gd name="T73" fmla="*/ 259 h 370"/>
              <a:gd name="T74" fmla="*/ 286 w 371"/>
              <a:gd name="T75" fmla="*/ 234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71" h="370">
                <a:moveTo>
                  <a:pt x="183" y="1"/>
                </a:moveTo>
                <a:cubicBezTo>
                  <a:pt x="82" y="2"/>
                  <a:pt x="0" y="86"/>
                  <a:pt x="2" y="187"/>
                </a:cubicBezTo>
                <a:cubicBezTo>
                  <a:pt x="3" y="289"/>
                  <a:pt x="87" y="370"/>
                  <a:pt x="188" y="369"/>
                </a:cubicBezTo>
                <a:cubicBezTo>
                  <a:pt x="290" y="368"/>
                  <a:pt x="371" y="284"/>
                  <a:pt x="370" y="182"/>
                </a:cubicBezTo>
                <a:cubicBezTo>
                  <a:pt x="368" y="81"/>
                  <a:pt x="285" y="0"/>
                  <a:pt x="183" y="1"/>
                </a:cubicBezTo>
                <a:close/>
                <a:moveTo>
                  <a:pt x="184" y="25"/>
                </a:moveTo>
                <a:cubicBezTo>
                  <a:pt x="211" y="25"/>
                  <a:pt x="237" y="31"/>
                  <a:pt x="260" y="43"/>
                </a:cubicBezTo>
                <a:cubicBezTo>
                  <a:pt x="235" y="84"/>
                  <a:pt x="235" y="84"/>
                  <a:pt x="235" y="84"/>
                </a:cubicBezTo>
                <a:cubicBezTo>
                  <a:pt x="220" y="77"/>
                  <a:pt x="203" y="73"/>
                  <a:pt x="186" y="73"/>
                </a:cubicBezTo>
                <a:cubicBezTo>
                  <a:pt x="168" y="73"/>
                  <a:pt x="151" y="77"/>
                  <a:pt x="137" y="84"/>
                </a:cubicBezTo>
                <a:cubicBezTo>
                  <a:pt x="112" y="43"/>
                  <a:pt x="112" y="43"/>
                  <a:pt x="112" y="43"/>
                </a:cubicBezTo>
                <a:cubicBezTo>
                  <a:pt x="133" y="32"/>
                  <a:pt x="158" y="25"/>
                  <a:pt x="184" y="25"/>
                </a:cubicBezTo>
                <a:close/>
                <a:moveTo>
                  <a:pt x="85" y="234"/>
                </a:moveTo>
                <a:cubicBezTo>
                  <a:pt x="44" y="259"/>
                  <a:pt x="44" y="259"/>
                  <a:pt x="44" y="259"/>
                </a:cubicBezTo>
                <a:cubicBezTo>
                  <a:pt x="33" y="237"/>
                  <a:pt x="26" y="213"/>
                  <a:pt x="26" y="187"/>
                </a:cubicBezTo>
                <a:cubicBezTo>
                  <a:pt x="25" y="160"/>
                  <a:pt x="32" y="134"/>
                  <a:pt x="44" y="111"/>
                </a:cubicBezTo>
                <a:cubicBezTo>
                  <a:pt x="85" y="136"/>
                  <a:pt x="85" y="136"/>
                  <a:pt x="85" y="136"/>
                </a:cubicBezTo>
                <a:cubicBezTo>
                  <a:pt x="78" y="151"/>
                  <a:pt x="74" y="167"/>
                  <a:pt x="74" y="185"/>
                </a:cubicBezTo>
                <a:cubicBezTo>
                  <a:pt x="74" y="203"/>
                  <a:pt x="78" y="219"/>
                  <a:pt x="85" y="234"/>
                </a:cubicBezTo>
                <a:close/>
                <a:moveTo>
                  <a:pt x="188" y="345"/>
                </a:moveTo>
                <a:cubicBezTo>
                  <a:pt x="161" y="345"/>
                  <a:pt x="135" y="339"/>
                  <a:pt x="112" y="327"/>
                </a:cubicBezTo>
                <a:cubicBezTo>
                  <a:pt x="137" y="286"/>
                  <a:pt x="137" y="286"/>
                  <a:pt x="137" y="286"/>
                </a:cubicBezTo>
                <a:cubicBezTo>
                  <a:pt x="151" y="293"/>
                  <a:pt x="168" y="297"/>
                  <a:pt x="186" y="297"/>
                </a:cubicBezTo>
                <a:cubicBezTo>
                  <a:pt x="203" y="297"/>
                  <a:pt x="220" y="293"/>
                  <a:pt x="235" y="286"/>
                </a:cubicBezTo>
                <a:cubicBezTo>
                  <a:pt x="260" y="327"/>
                  <a:pt x="260" y="327"/>
                  <a:pt x="260" y="327"/>
                </a:cubicBezTo>
                <a:cubicBezTo>
                  <a:pt x="238" y="338"/>
                  <a:pt x="214" y="345"/>
                  <a:pt x="188" y="345"/>
                </a:cubicBezTo>
                <a:close/>
                <a:moveTo>
                  <a:pt x="186" y="273"/>
                </a:moveTo>
                <a:cubicBezTo>
                  <a:pt x="137" y="273"/>
                  <a:pt x="98" y="233"/>
                  <a:pt x="98" y="185"/>
                </a:cubicBezTo>
                <a:cubicBezTo>
                  <a:pt x="98" y="136"/>
                  <a:pt x="137" y="97"/>
                  <a:pt x="186" y="97"/>
                </a:cubicBezTo>
                <a:cubicBezTo>
                  <a:pt x="234" y="97"/>
                  <a:pt x="274" y="136"/>
                  <a:pt x="274" y="185"/>
                </a:cubicBezTo>
                <a:cubicBezTo>
                  <a:pt x="274" y="233"/>
                  <a:pt x="234" y="273"/>
                  <a:pt x="186" y="273"/>
                </a:cubicBezTo>
                <a:close/>
                <a:moveTo>
                  <a:pt x="286" y="234"/>
                </a:moveTo>
                <a:cubicBezTo>
                  <a:pt x="294" y="219"/>
                  <a:pt x="298" y="203"/>
                  <a:pt x="298" y="185"/>
                </a:cubicBezTo>
                <a:cubicBezTo>
                  <a:pt x="298" y="167"/>
                  <a:pt x="294" y="151"/>
                  <a:pt x="286" y="136"/>
                </a:cubicBezTo>
                <a:cubicBezTo>
                  <a:pt x="328" y="111"/>
                  <a:pt x="328" y="111"/>
                  <a:pt x="328" y="111"/>
                </a:cubicBezTo>
                <a:cubicBezTo>
                  <a:pt x="339" y="133"/>
                  <a:pt x="345" y="157"/>
                  <a:pt x="346" y="183"/>
                </a:cubicBezTo>
                <a:cubicBezTo>
                  <a:pt x="346" y="210"/>
                  <a:pt x="340" y="236"/>
                  <a:pt x="328" y="259"/>
                </a:cubicBezTo>
                <a:lnTo>
                  <a:pt x="286" y="234"/>
                </a:lnTo>
                <a:close/>
              </a:path>
            </a:pathLst>
          </a:custGeom>
          <a:solidFill>
            <a:srgbClr val="83C2DB"/>
          </a:solidFill>
          <a:ln>
            <a:noFill/>
          </a:ln>
        </p:spPr>
        <p:txBody>
          <a:bodyPr vert="horz" wrap="square" lIns="91440" tIns="45720" rIns="91440" bIns="45720" numCol="1" anchor="t" anchorCtr="0" compatLnSpc="1"/>
          <a:lstStyle/>
          <a:p>
            <a:endParaRPr lang="en-US" dirty="0">
              <a:solidFill>
                <a:schemeClr val="tx1">
                  <a:lumMod val="75000"/>
                  <a:lumOff val="25000"/>
                </a:schemeClr>
              </a:solidFill>
              <a:latin typeface="微软雅黑" panose="020B0503020204020204" charset="-122"/>
              <a:ea typeface="微软雅黑" panose="020B0503020204020204" charset="-122"/>
            </a:endParaRPr>
          </a:p>
        </p:txBody>
      </p:sp>
      <p:sp>
        <p:nvSpPr>
          <p:cNvPr id="60" name="Rectangle 59"/>
          <p:cNvSpPr/>
          <p:nvPr/>
        </p:nvSpPr>
        <p:spPr>
          <a:xfrm>
            <a:off x="9662160" y="1102360"/>
            <a:ext cx="1426845" cy="352425"/>
          </a:xfrm>
          <a:prstGeom prst="rect">
            <a:avLst/>
          </a:prstGeom>
        </p:spPr>
        <p:txBody>
          <a:bodyPr wrap="square">
            <a:spAutoFit/>
          </a:bodyPr>
          <a:lstStyle/>
          <a:p>
            <a:pPr algn="ctr"/>
            <a:r>
              <a:rPr lang="zh-CN" altLang="en-US" sz="1600" dirty="0" smtClean="0">
                <a:solidFill>
                  <a:schemeClr val="tx1">
                    <a:lumMod val="75000"/>
                    <a:lumOff val="25000"/>
                  </a:schemeClr>
                </a:solidFill>
                <a:latin typeface="微软雅黑" panose="020B0503020204020204" charset="-122"/>
                <a:ea typeface="微软雅黑" panose="020B0503020204020204" charset="-122"/>
                <a:cs typeface="Open Sans" pitchFamily="34" charset="0"/>
                <a:sym typeface="+mn-ea"/>
              </a:rPr>
              <a:t>添加文字</a:t>
            </a:r>
            <a:endParaRPr lang="zh-CN" altLang="en-US" sz="1600" dirty="0" smtClean="0">
              <a:solidFill>
                <a:schemeClr val="tx1">
                  <a:lumMod val="75000"/>
                  <a:lumOff val="25000"/>
                </a:schemeClr>
              </a:solidFill>
              <a:latin typeface="微软雅黑" panose="020B0503020204020204" charset="-122"/>
              <a:ea typeface="微软雅黑" panose="020B0503020204020204" charset="-122"/>
              <a:cs typeface="Open Sans" pitchFamily="34" charset="0"/>
              <a:sym typeface="+mn-e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换]"/>
          <p:cNvPicPr>
            <a:picLocks noChangeAspect="1"/>
          </p:cNvPicPr>
          <p:nvPr/>
        </p:nvPicPr>
        <p:blipFill>
          <a:blip r:embed="rId1"/>
          <a:srcRect l="52921"/>
          <a:stretch>
            <a:fillRect/>
          </a:stretch>
        </p:blipFill>
        <p:spPr>
          <a:xfrm>
            <a:off x="-11430" y="-65405"/>
            <a:ext cx="503555" cy="1064895"/>
          </a:xfrm>
          <a:prstGeom prst="rect">
            <a:avLst/>
          </a:prstGeom>
        </p:spPr>
      </p:pic>
      <p:sp>
        <p:nvSpPr>
          <p:cNvPr id="16" name="文本框 15"/>
          <p:cNvSpPr txBox="1"/>
          <p:nvPr/>
        </p:nvSpPr>
        <p:spPr>
          <a:xfrm>
            <a:off x="600710" y="262890"/>
            <a:ext cx="3015615" cy="417830"/>
          </a:xfrm>
          <a:prstGeom prst="rect">
            <a:avLst/>
          </a:prstGeom>
          <a:noFill/>
        </p:spPr>
        <p:txBody>
          <a:bodyPr wrap="square" rtlCol="0">
            <a:spAutoFit/>
          </a:bodyPr>
          <a:lstStyle/>
          <a:p>
            <a:r>
              <a:rPr lang="zh-CN" altLang="en-US" sz="2000" b="1">
                <a:solidFill>
                  <a:schemeClr val="tx1">
                    <a:lumMod val="50000"/>
                    <a:lumOff val="50000"/>
                  </a:schemeClr>
                </a:solidFill>
                <a:latin typeface="微软雅黑" panose="020B0503020204020204" charset="-122"/>
                <a:ea typeface="微软雅黑" panose="020B0503020204020204" charset="-122"/>
                <a:sym typeface="+mn-ea"/>
              </a:rPr>
              <a:t>单击添加标题</a:t>
            </a:r>
            <a:endParaRPr lang="zh-CN" altLang="en-US" sz="2000" b="1">
              <a:solidFill>
                <a:schemeClr val="tx1">
                  <a:lumMod val="50000"/>
                  <a:lumOff val="50000"/>
                </a:schemeClr>
              </a:solidFill>
              <a:latin typeface="微软雅黑" panose="020B0503020204020204" charset="-122"/>
              <a:ea typeface="微软雅黑" panose="020B0503020204020204" charset="-122"/>
              <a:sym typeface="+mn-ea"/>
            </a:endParaRPr>
          </a:p>
        </p:txBody>
      </p:sp>
      <p:cxnSp>
        <p:nvCxnSpPr>
          <p:cNvPr id="15" name="MH_Other_1"/>
          <p:cNvCxnSpPr/>
          <p:nvPr/>
        </p:nvCxnSpPr>
        <p:spPr>
          <a:xfrm>
            <a:off x="4568190" y="2544445"/>
            <a:ext cx="551815" cy="1505585"/>
          </a:xfrm>
          <a:prstGeom prst="bentConnector2">
            <a:avLst/>
          </a:prstGeom>
          <a:solidFill>
            <a:srgbClr val="469F26"/>
          </a:solidFill>
          <a:ln>
            <a:solidFill>
              <a:srgbClr val="2980B4"/>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3" name="MH_Other_2"/>
          <p:cNvCxnSpPr/>
          <p:nvPr/>
        </p:nvCxnSpPr>
        <p:spPr>
          <a:xfrm rot="10800000" flipV="1">
            <a:off x="7021195" y="2544445"/>
            <a:ext cx="603885" cy="1507490"/>
          </a:xfrm>
          <a:prstGeom prst="bentConnector2">
            <a:avLst/>
          </a:prstGeom>
          <a:solidFill>
            <a:srgbClr val="469F26"/>
          </a:solidFill>
          <a:ln>
            <a:solidFill>
              <a:srgbClr val="83C2DB"/>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7" name="MH_SubTitle_2"/>
          <p:cNvSpPr/>
          <p:nvPr/>
        </p:nvSpPr>
        <p:spPr>
          <a:xfrm flipH="1">
            <a:off x="6417945" y="4040505"/>
            <a:ext cx="2452370" cy="2798445"/>
          </a:xfrm>
          <a:custGeom>
            <a:avLst/>
            <a:gdLst>
              <a:gd name="connsiteX0" fmla="*/ 78457 w 1916906"/>
              <a:gd name="connsiteY0" fmla="*/ 920854 h 2186309"/>
              <a:gd name="connsiteX1" fmla="*/ 54241 w 1916906"/>
              <a:gd name="connsiteY1" fmla="*/ 925175 h 2186309"/>
              <a:gd name="connsiteX2" fmla="*/ 33202 w 1916906"/>
              <a:gd name="connsiteY2" fmla="*/ 1214806 h 2186309"/>
              <a:gd name="connsiteX3" fmla="*/ 230961 w 1916906"/>
              <a:gd name="connsiteY3" fmla="*/ 1314669 h 2186309"/>
              <a:gd name="connsiteX4" fmla="*/ 281786 w 1916906"/>
              <a:gd name="connsiteY4" fmla="*/ 1078286 h 2186309"/>
              <a:gd name="connsiteX5" fmla="*/ 78457 w 1916906"/>
              <a:gd name="connsiteY5" fmla="*/ 920854 h 2186309"/>
              <a:gd name="connsiteX6" fmla="*/ 1293897 w 1916906"/>
              <a:gd name="connsiteY6" fmla="*/ 766890 h 2186309"/>
              <a:gd name="connsiteX7" fmla="*/ 1067837 w 1916906"/>
              <a:gd name="connsiteY7" fmla="*/ 787836 h 2186309"/>
              <a:gd name="connsiteX8" fmla="*/ 281258 w 1916906"/>
              <a:gd name="connsiteY8" fmla="*/ 1393250 h 2186309"/>
              <a:gd name="connsiteX9" fmla="*/ 138106 w 1916906"/>
              <a:gd name="connsiteY9" fmla="*/ 2183852 h 2186309"/>
              <a:gd name="connsiteX10" fmla="*/ 138889 w 1916906"/>
              <a:gd name="connsiteY10" fmla="*/ 2186309 h 2186309"/>
              <a:gd name="connsiteX11" fmla="*/ 1014596 w 1916906"/>
              <a:gd name="connsiteY11" fmla="*/ 2186309 h 2186309"/>
              <a:gd name="connsiteX12" fmla="*/ 1031570 w 1916906"/>
              <a:gd name="connsiteY12" fmla="*/ 2155006 h 2186309"/>
              <a:gd name="connsiteX13" fmla="*/ 1138758 w 1916906"/>
              <a:gd name="connsiteY13" fmla="*/ 2045233 h 2186309"/>
              <a:gd name="connsiteX14" fmla="*/ 1660994 w 1916906"/>
              <a:gd name="connsiteY14" fmla="*/ 1832340 h 2186309"/>
              <a:gd name="connsiteX15" fmla="*/ 1880204 w 1916906"/>
              <a:gd name="connsiteY15" fmla="*/ 1014035 h 2186309"/>
              <a:gd name="connsiteX16" fmla="*/ 1293897 w 1916906"/>
              <a:gd name="connsiteY16" fmla="*/ 766890 h 2186309"/>
              <a:gd name="connsiteX17" fmla="*/ 320534 w 1916906"/>
              <a:gd name="connsiteY17" fmla="*/ 646208 h 2186309"/>
              <a:gd name="connsiteX18" fmla="*/ 275212 w 1916906"/>
              <a:gd name="connsiteY18" fmla="*/ 657975 h 2186309"/>
              <a:gd name="connsiteX19" fmla="*/ 221936 w 1916906"/>
              <a:gd name="connsiteY19" fmla="*/ 920995 h 2186309"/>
              <a:gd name="connsiteX20" fmla="*/ 406800 w 1916906"/>
              <a:gd name="connsiteY20" fmla="*/ 1020858 h 2186309"/>
              <a:gd name="connsiteX21" fmla="*/ 476968 w 1916906"/>
              <a:gd name="connsiteY21" fmla="*/ 771169 h 2186309"/>
              <a:gd name="connsiteX22" fmla="*/ 320534 w 1916906"/>
              <a:gd name="connsiteY22" fmla="*/ 646208 h 2186309"/>
              <a:gd name="connsiteX23" fmla="*/ 636068 w 1916906"/>
              <a:gd name="connsiteY23" fmla="*/ 405149 h 2186309"/>
              <a:gd name="connsiteX24" fmla="*/ 590193 w 1916906"/>
              <a:gd name="connsiteY24" fmla="*/ 415487 h 2186309"/>
              <a:gd name="connsiteX25" fmla="*/ 498233 w 1916906"/>
              <a:gd name="connsiteY25" fmla="*/ 718424 h 2186309"/>
              <a:gd name="connsiteX26" fmla="*/ 734676 w 1916906"/>
              <a:gd name="connsiteY26" fmla="*/ 811634 h 2186309"/>
              <a:gd name="connsiteX27" fmla="*/ 804844 w 1916906"/>
              <a:gd name="connsiteY27" fmla="*/ 561945 h 2186309"/>
              <a:gd name="connsiteX28" fmla="*/ 636068 w 1916906"/>
              <a:gd name="connsiteY28" fmla="*/ 405149 h 2186309"/>
              <a:gd name="connsiteX29" fmla="*/ 1001918 w 1916906"/>
              <a:gd name="connsiteY29" fmla="*/ 234444 h 2186309"/>
              <a:gd name="connsiteX30" fmla="*/ 913824 w 1916906"/>
              <a:gd name="connsiteY30" fmla="*/ 247466 h 2186309"/>
              <a:gd name="connsiteX31" fmla="*/ 841205 w 1916906"/>
              <a:gd name="connsiteY31" fmla="*/ 490527 h 2186309"/>
              <a:gd name="connsiteX32" fmla="*/ 1064754 w 1916906"/>
              <a:gd name="connsiteY32" fmla="*/ 617002 h 2186309"/>
              <a:gd name="connsiteX33" fmla="*/ 1147816 w 1916906"/>
              <a:gd name="connsiteY33" fmla="*/ 347354 h 2186309"/>
              <a:gd name="connsiteX34" fmla="*/ 1001918 w 1916906"/>
              <a:gd name="connsiteY34" fmla="*/ 234444 h 2186309"/>
              <a:gd name="connsiteX35" fmla="*/ 1426162 w 1916906"/>
              <a:gd name="connsiteY35" fmla="*/ 59 h 2186309"/>
              <a:gd name="connsiteX36" fmla="*/ 1351520 w 1916906"/>
              <a:gd name="connsiteY36" fmla="*/ 9448 h 2186309"/>
              <a:gd name="connsiteX37" fmla="*/ 1235468 w 1916906"/>
              <a:gd name="connsiteY37" fmla="*/ 495109 h 2186309"/>
              <a:gd name="connsiteX38" fmla="*/ 1654546 w 1916906"/>
              <a:gd name="connsiteY38" fmla="*/ 641472 h 2186309"/>
              <a:gd name="connsiteX39" fmla="*/ 1725467 w 1916906"/>
              <a:gd name="connsiteY39" fmla="*/ 209034 h 2186309"/>
              <a:gd name="connsiteX40" fmla="*/ 1426162 w 1916906"/>
              <a:gd name="connsiteY40" fmla="*/ 59 h 2186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916906" h="2186309">
                <a:moveTo>
                  <a:pt x="78457" y="920854"/>
                </a:moveTo>
                <a:cubicBezTo>
                  <a:pt x="69249" y="920077"/>
                  <a:pt x="61043" y="921360"/>
                  <a:pt x="54241" y="925175"/>
                </a:cubicBezTo>
                <a:cubicBezTo>
                  <a:pt x="-32417" y="955691"/>
                  <a:pt x="3749" y="1149890"/>
                  <a:pt x="33202" y="1214806"/>
                </a:cubicBezTo>
                <a:cubicBezTo>
                  <a:pt x="62655" y="1279721"/>
                  <a:pt x="163740" y="1337421"/>
                  <a:pt x="230961" y="1314669"/>
                </a:cubicBezTo>
                <a:cubicBezTo>
                  <a:pt x="298181" y="1291915"/>
                  <a:pt x="381620" y="1210284"/>
                  <a:pt x="281786" y="1078286"/>
                </a:cubicBezTo>
                <a:cubicBezTo>
                  <a:pt x="256488" y="1032643"/>
                  <a:pt x="142913" y="926287"/>
                  <a:pt x="78457" y="920854"/>
                </a:cubicBezTo>
                <a:close/>
                <a:moveTo>
                  <a:pt x="1293897" y="766890"/>
                </a:moveTo>
                <a:cubicBezTo>
                  <a:pt x="1212633" y="765105"/>
                  <a:pt x="1134459" y="772036"/>
                  <a:pt x="1067837" y="787836"/>
                </a:cubicBezTo>
                <a:cubicBezTo>
                  <a:pt x="801345" y="851039"/>
                  <a:pt x="431696" y="1149310"/>
                  <a:pt x="281258" y="1393250"/>
                </a:cubicBezTo>
                <a:cubicBezTo>
                  <a:pt x="149624" y="1606696"/>
                  <a:pt x="90389" y="1995024"/>
                  <a:pt x="138106" y="2183852"/>
                </a:cubicBezTo>
                <a:lnTo>
                  <a:pt x="138889" y="2186309"/>
                </a:lnTo>
                <a:lnTo>
                  <a:pt x="1014596" y="2186309"/>
                </a:lnTo>
                <a:lnTo>
                  <a:pt x="1031570" y="2155006"/>
                </a:lnTo>
                <a:cubicBezTo>
                  <a:pt x="1049569" y="2125068"/>
                  <a:pt x="1076433" y="2091803"/>
                  <a:pt x="1138758" y="2045233"/>
                </a:cubicBezTo>
                <a:cubicBezTo>
                  <a:pt x="1263407" y="1952092"/>
                  <a:pt x="1440709" y="1931024"/>
                  <a:pt x="1660994" y="1832340"/>
                </a:cubicBezTo>
                <a:cubicBezTo>
                  <a:pt x="1881279" y="1733656"/>
                  <a:pt x="1974766" y="1224710"/>
                  <a:pt x="1880204" y="1014035"/>
                </a:cubicBezTo>
                <a:cubicBezTo>
                  <a:pt x="1809283" y="856028"/>
                  <a:pt x="1537688" y="772244"/>
                  <a:pt x="1293897" y="766890"/>
                </a:cubicBezTo>
                <a:close/>
                <a:moveTo>
                  <a:pt x="320534" y="646208"/>
                </a:moveTo>
                <a:cubicBezTo>
                  <a:pt x="306742" y="647887"/>
                  <a:pt x="291686" y="651666"/>
                  <a:pt x="275212" y="657975"/>
                </a:cubicBezTo>
                <a:cubicBezTo>
                  <a:pt x="156318" y="688491"/>
                  <a:pt x="200005" y="860514"/>
                  <a:pt x="221936" y="920995"/>
                </a:cubicBezTo>
                <a:cubicBezTo>
                  <a:pt x="243867" y="981475"/>
                  <a:pt x="319163" y="1045829"/>
                  <a:pt x="406800" y="1020858"/>
                </a:cubicBezTo>
                <a:cubicBezTo>
                  <a:pt x="494437" y="995887"/>
                  <a:pt x="531670" y="849945"/>
                  <a:pt x="476968" y="771169"/>
                </a:cubicBezTo>
                <a:cubicBezTo>
                  <a:pt x="451669" y="725526"/>
                  <a:pt x="417075" y="634450"/>
                  <a:pt x="320534" y="646208"/>
                </a:cubicBezTo>
                <a:close/>
                <a:moveTo>
                  <a:pt x="636068" y="405149"/>
                </a:moveTo>
                <a:cubicBezTo>
                  <a:pt x="621924" y="405919"/>
                  <a:pt x="606666" y="409178"/>
                  <a:pt x="590193" y="415487"/>
                </a:cubicBezTo>
                <a:cubicBezTo>
                  <a:pt x="471298" y="446003"/>
                  <a:pt x="474152" y="652400"/>
                  <a:pt x="498233" y="718424"/>
                </a:cubicBezTo>
                <a:cubicBezTo>
                  <a:pt x="522312" y="784449"/>
                  <a:pt x="619100" y="851020"/>
                  <a:pt x="734676" y="811634"/>
                </a:cubicBezTo>
                <a:cubicBezTo>
                  <a:pt x="850252" y="772248"/>
                  <a:pt x="833757" y="614109"/>
                  <a:pt x="804844" y="561945"/>
                </a:cubicBezTo>
                <a:cubicBezTo>
                  <a:pt x="779545" y="516302"/>
                  <a:pt x="735078" y="399758"/>
                  <a:pt x="636068" y="405149"/>
                </a:cubicBezTo>
                <a:close/>
                <a:moveTo>
                  <a:pt x="1001918" y="234444"/>
                </a:moveTo>
                <a:cubicBezTo>
                  <a:pt x="976062" y="231521"/>
                  <a:pt x="946771" y="234848"/>
                  <a:pt x="913824" y="247466"/>
                </a:cubicBezTo>
                <a:cubicBezTo>
                  <a:pt x="769140" y="277982"/>
                  <a:pt x="816050" y="428937"/>
                  <a:pt x="841205" y="490527"/>
                </a:cubicBezTo>
                <a:cubicBezTo>
                  <a:pt x="866360" y="552116"/>
                  <a:pt x="985097" y="646993"/>
                  <a:pt x="1064754" y="617002"/>
                </a:cubicBezTo>
                <a:cubicBezTo>
                  <a:pt x="1144411" y="587010"/>
                  <a:pt x="1176729" y="399518"/>
                  <a:pt x="1147816" y="347354"/>
                </a:cubicBezTo>
                <a:cubicBezTo>
                  <a:pt x="1126131" y="308232"/>
                  <a:pt x="1079484" y="243215"/>
                  <a:pt x="1001918" y="234444"/>
                </a:cubicBezTo>
                <a:close/>
                <a:moveTo>
                  <a:pt x="1426162" y="59"/>
                </a:moveTo>
                <a:cubicBezTo>
                  <a:pt x="1402713" y="508"/>
                  <a:pt x="1377847" y="3488"/>
                  <a:pt x="1351520" y="9448"/>
                </a:cubicBezTo>
                <a:cubicBezTo>
                  <a:pt x="1140906" y="57127"/>
                  <a:pt x="1184963" y="389772"/>
                  <a:pt x="1235468" y="495109"/>
                </a:cubicBezTo>
                <a:cubicBezTo>
                  <a:pt x="1285972" y="600446"/>
                  <a:pt x="1465424" y="754572"/>
                  <a:pt x="1654546" y="641472"/>
                </a:cubicBezTo>
                <a:cubicBezTo>
                  <a:pt x="1843669" y="528373"/>
                  <a:pt x="1771674" y="313263"/>
                  <a:pt x="1725467" y="209034"/>
                </a:cubicBezTo>
                <a:cubicBezTo>
                  <a:pt x="1685037" y="117834"/>
                  <a:pt x="1590308" y="-3079"/>
                  <a:pt x="1426162" y="59"/>
                </a:cubicBezTo>
                <a:close/>
              </a:path>
            </a:pathLst>
          </a:custGeom>
          <a:solidFill>
            <a:srgbClr val="83C2DB"/>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180000" tIns="540000" rIns="91440" numCol="1" spcCol="0" rtlCol="0" fromWordArt="0" anchor="ctr" anchorCtr="0" forceAA="0" compatLnSpc="1">
            <a:normAutofit/>
          </a:bodyPr>
          <a:lstStyle/>
          <a:p>
            <a:pPr algn="ctr">
              <a:lnSpc>
                <a:spcPct val="120000"/>
              </a:lnSpc>
              <a:defRPr/>
            </a:pPr>
            <a:r>
              <a:rPr lang="zh-CN" altLang="en-US" sz="2800" dirty="0">
                <a:solidFill>
                  <a:schemeClr val="bg1"/>
                </a:solidFill>
                <a:latin typeface="微软雅黑" panose="020B0503020204020204" charset="-122"/>
                <a:ea typeface="微软雅黑" panose="020B0503020204020204" charset="-122"/>
                <a:sym typeface="+mn-ea"/>
              </a:rPr>
              <a:t>关键</a:t>
            </a:r>
            <a:r>
              <a:rPr lang="zh-CN" altLang="en-US" sz="2800" dirty="0" smtClean="0">
                <a:solidFill>
                  <a:schemeClr val="bg1"/>
                </a:solidFill>
                <a:latin typeface="微软雅黑" panose="020B0503020204020204" charset="-122"/>
                <a:ea typeface="微软雅黑" panose="020B0503020204020204" charset="-122"/>
                <a:sym typeface="+mn-ea"/>
              </a:rPr>
              <a:t>词</a:t>
            </a:r>
            <a:endParaRPr lang="zh-CN" altLang="en-US" sz="2800" noProof="0" dirty="0" smtClean="0">
              <a:ln>
                <a:noFill/>
              </a:ln>
              <a:solidFill>
                <a:schemeClr val="bg1"/>
              </a:solidFill>
              <a:uLnTx/>
              <a:uFillTx/>
              <a:latin typeface="微软雅黑" panose="020B0503020204020204" charset="-122"/>
              <a:ea typeface="微软雅黑" panose="020B0503020204020204" charset="-122"/>
              <a:sym typeface="+mn-ea"/>
            </a:endParaRPr>
          </a:p>
        </p:txBody>
      </p:sp>
      <p:sp>
        <p:nvSpPr>
          <p:cNvPr id="28" name="MH_SubTitle_1"/>
          <p:cNvSpPr/>
          <p:nvPr/>
        </p:nvSpPr>
        <p:spPr>
          <a:xfrm>
            <a:off x="3328670" y="4040505"/>
            <a:ext cx="2452370" cy="2798445"/>
          </a:xfrm>
          <a:custGeom>
            <a:avLst/>
            <a:gdLst>
              <a:gd name="connsiteX0" fmla="*/ 78408 w 1915716"/>
              <a:gd name="connsiteY0" fmla="*/ 920854 h 2186309"/>
              <a:gd name="connsiteX1" fmla="*/ 281611 w 1915716"/>
              <a:gd name="connsiteY1" fmla="*/ 1078286 h 2186309"/>
              <a:gd name="connsiteX2" fmla="*/ 230817 w 1915716"/>
              <a:gd name="connsiteY2" fmla="*/ 1314669 h 2186309"/>
              <a:gd name="connsiteX3" fmla="*/ 33181 w 1915716"/>
              <a:gd name="connsiteY3" fmla="*/ 1214806 h 2186309"/>
              <a:gd name="connsiteX4" fmla="*/ 54207 w 1915716"/>
              <a:gd name="connsiteY4" fmla="*/ 925175 h 2186309"/>
              <a:gd name="connsiteX5" fmla="*/ 78408 w 1915716"/>
              <a:gd name="connsiteY5" fmla="*/ 920854 h 2186309"/>
              <a:gd name="connsiteX6" fmla="*/ 1293094 w 1915716"/>
              <a:gd name="connsiteY6" fmla="*/ 766890 h 2186309"/>
              <a:gd name="connsiteX7" fmla="*/ 1879037 w 1915716"/>
              <a:gd name="connsiteY7" fmla="*/ 1014035 h 2186309"/>
              <a:gd name="connsiteX8" fmla="*/ 1659963 w 1915716"/>
              <a:gd name="connsiteY8" fmla="*/ 1832340 h 2186309"/>
              <a:gd name="connsiteX9" fmla="*/ 1138051 w 1915716"/>
              <a:gd name="connsiteY9" fmla="*/ 2045233 h 2186309"/>
              <a:gd name="connsiteX10" fmla="*/ 1030930 w 1915716"/>
              <a:gd name="connsiteY10" fmla="*/ 2155006 h 2186309"/>
              <a:gd name="connsiteX11" fmla="*/ 1013966 w 1915716"/>
              <a:gd name="connsiteY11" fmla="*/ 2186309 h 2186309"/>
              <a:gd name="connsiteX12" fmla="*/ 138802 w 1915716"/>
              <a:gd name="connsiteY12" fmla="*/ 2186309 h 2186309"/>
              <a:gd name="connsiteX13" fmla="*/ 138020 w 1915716"/>
              <a:gd name="connsiteY13" fmla="*/ 2183852 h 2186309"/>
              <a:gd name="connsiteX14" fmla="*/ 281083 w 1915716"/>
              <a:gd name="connsiteY14" fmla="*/ 1393250 h 2186309"/>
              <a:gd name="connsiteX15" fmla="*/ 1067174 w 1915716"/>
              <a:gd name="connsiteY15" fmla="*/ 787836 h 2186309"/>
              <a:gd name="connsiteX16" fmla="*/ 1293094 w 1915716"/>
              <a:gd name="connsiteY16" fmla="*/ 766890 h 2186309"/>
              <a:gd name="connsiteX17" fmla="*/ 320334 w 1915716"/>
              <a:gd name="connsiteY17" fmla="*/ 646208 h 2186309"/>
              <a:gd name="connsiteX18" fmla="*/ 476672 w 1915716"/>
              <a:gd name="connsiteY18" fmla="*/ 771169 h 2186309"/>
              <a:gd name="connsiteX19" fmla="*/ 406548 w 1915716"/>
              <a:gd name="connsiteY19" fmla="*/ 1020858 h 2186309"/>
              <a:gd name="connsiteX20" fmla="*/ 221798 w 1915716"/>
              <a:gd name="connsiteY20" fmla="*/ 920995 h 2186309"/>
              <a:gd name="connsiteX21" fmla="*/ 275041 w 1915716"/>
              <a:gd name="connsiteY21" fmla="*/ 657975 h 2186309"/>
              <a:gd name="connsiteX22" fmla="*/ 320334 w 1915716"/>
              <a:gd name="connsiteY22" fmla="*/ 646208 h 2186309"/>
              <a:gd name="connsiteX23" fmla="*/ 635674 w 1915716"/>
              <a:gd name="connsiteY23" fmla="*/ 405149 h 2186309"/>
              <a:gd name="connsiteX24" fmla="*/ 804345 w 1915716"/>
              <a:gd name="connsiteY24" fmla="*/ 561945 h 2186309"/>
              <a:gd name="connsiteX25" fmla="*/ 734221 w 1915716"/>
              <a:gd name="connsiteY25" fmla="*/ 811634 h 2186309"/>
              <a:gd name="connsiteX26" fmla="*/ 497924 w 1915716"/>
              <a:gd name="connsiteY26" fmla="*/ 718424 h 2186309"/>
              <a:gd name="connsiteX27" fmla="*/ 589827 w 1915716"/>
              <a:gd name="connsiteY27" fmla="*/ 415487 h 2186309"/>
              <a:gd name="connsiteX28" fmla="*/ 635674 w 1915716"/>
              <a:gd name="connsiteY28" fmla="*/ 405149 h 2186309"/>
              <a:gd name="connsiteX29" fmla="*/ 1001296 w 1915716"/>
              <a:gd name="connsiteY29" fmla="*/ 234444 h 2186309"/>
              <a:gd name="connsiteX30" fmla="*/ 1147103 w 1915716"/>
              <a:gd name="connsiteY30" fmla="*/ 347354 h 2186309"/>
              <a:gd name="connsiteX31" fmla="*/ 1064093 w 1915716"/>
              <a:gd name="connsiteY31" fmla="*/ 617002 h 2186309"/>
              <a:gd name="connsiteX32" fmla="*/ 840683 w 1915716"/>
              <a:gd name="connsiteY32" fmla="*/ 490527 h 2186309"/>
              <a:gd name="connsiteX33" fmla="*/ 913256 w 1915716"/>
              <a:gd name="connsiteY33" fmla="*/ 247466 h 2186309"/>
              <a:gd name="connsiteX34" fmla="*/ 1001296 w 1915716"/>
              <a:gd name="connsiteY34" fmla="*/ 234444 h 2186309"/>
              <a:gd name="connsiteX35" fmla="*/ 1425277 w 1915716"/>
              <a:gd name="connsiteY35" fmla="*/ 59 h 2186309"/>
              <a:gd name="connsiteX36" fmla="*/ 1724396 w 1915716"/>
              <a:gd name="connsiteY36" fmla="*/ 209034 h 2186309"/>
              <a:gd name="connsiteX37" fmla="*/ 1653519 w 1915716"/>
              <a:gd name="connsiteY37" fmla="*/ 641472 h 2186309"/>
              <a:gd name="connsiteX38" fmla="*/ 1234700 w 1915716"/>
              <a:gd name="connsiteY38" fmla="*/ 495109 h 2186309"/>
              <a:gd name="connsiteX39" fmla="*/ 1350681 w 1915716"/>
              <a:gd name="connsiteY39" fmla="*/ 9448 h 2186309"/>
              <a:gd name="connsiteX40" fmla="*/ 1425277 w 1915716"/>
              <a:gd name="connsiteY40" fmla="*/ 59 h 2186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915716" h="2186309">
                <a:moveTo>
                  <a:pt x="78408" y="920854"/>
                </a:moveTo>
                <a:cubicBezTo>
                  <a:pt x="142824" y="926287"/>
                  <a:pt x="256328" y="1032643"/>
                  <a:pt x="281611" y="1078286"/>
                </a:cubicBezTo>
                <a:cubicBezTo>
                  <a:pt x="381383" y="1210284"/>
                  <a:pt x="297996" y="1291915"/>
                  <a:pt x="230817" y="1314669"/>
                </a:cubicBezTo>
                <a:cubicBezTo>
                  <a:pt x="163638" y="1337421"/>
                  <a:pt x="62616" y="1279721"/>
                  <a:pt x="33181" y="1214806"/>
                </a:cubicBezTo>
                <a:cubicBezTo>
                  <a:pt x="3746" y="1149890"/>
                  <a:pt x="-32396" y="955691"/>
                  <a:pt x="54207" y="925175"/>
                </a:cubicBezTo>
                <a:cubicBezTo>
                  <a:pt x="61006" y="921360"/>
                  <a:pt x="69206" y="920077"/>
                  <a:pt x="78408" y="920854"/>
                </a:cubicBezTo>
                <a:close/>
                <a:moveTo>
                  <a:pt x="1293094" y="766890"/>
                </a:moveTo>
                <a:cubicBezTo>
                  <a:pt x="1536733" y="772244"/>
                  <a:pt x="1808160" y="856028"/>
                  <a:pt x="1879037" y="1014035"/>
                </a:cubicBezTo>
                <a:cubicBezTo>
                  <a:pt x="1973540" y="1224710"/>
                  <a:pt x="1880111" y="1733656"/>
                  <a:pt x="1659963" y="1832340"/>
                </a:cubicBezTo>
                <a:cubicBezTo>
                  <a:pt x="1439814" y="1931024"/>
                  <a:pt x="1262622" y="1952092"/>
                  <a:pt x="1138051" y="2045233"/>
                </a:cubicBezTo>
                <a:cubicBezTo>
                  <a:pt x="1075765" y="2091803"/>
                  <a:pt x="1048917" y="2125068"/>
                  <a:pt x="1030930" y="2155006"/>
                </a:cubicBezTo>
                <a:lnTo>
                  <a:pt x="1013966" y="2186309"/>
                </a:lnTo>
                <a:lnTo>
                  <a:pt x="138802" y="2186309"/>
                </a:lnTo>
                <a:lnTo>
                  <a:pt x="138020" y="2183852"/>
                </a:lnTo>
                <a:cubicBezTo>
                  <a:pt x="90333" y="1995024"/>
                  <a:pt x="149531" y="1606696"/>
                  <a:pt x="281083" y="1393250"/>
                </a:cubicBezTo>
                <a:cubicBezTo>
                  <a:pt x="431428" y="1149310"/>
                  <a:pt x="800848" y="851039"/>
                  <a:pt x="1067174" y="787836"/>
                </a:cubicBezTo>
                <a:cubicBezTo>
                  <a:pt x="1133755" y="772036"/>
                  <a:pt x="1211880" y="765105"/>
                  <a:pt x="1293094" y="766890"/>
                </a:cubicBezTo>
                <a:close/>
                <a:moveTo>
                  <a:pt x="320334" y="646208"/>
                </a:moveTo>
                <a:cubicBezTo>
                  <a:pt x="416815" y="634450"/>
                  <a:pt x="451389" y="725526"/>
                  <a:pt x="476672" y="771169"/>
                </a:cubicBezTo>
                <a:cubicBezTo>
                  <a:pt x="531340" y="849945"/>
                  <a:pt x="494130" y="995887"/>
                  <a:pt x="406548" y="1020858"/>
                </a:cubicBezTo>
                <a:cubicBezTo>
                  <a:pt x="318965" y="1045829"/>
                  <a:pt x="243716" y="981475"/>
                  <a:pt x="221798" y="920995"/>
                </a:cubicBezTo>
                <a:cubicBezTo>
                  <a:pt x="199881" y="860514"/>
                  <a:pt x="156221" y="688491"/>
                  <a:pt x="275041" y="657975"/>
                </a:cubicBezTo>
                <a:cubicBezTo>
                  <a:pt x="291505" y="651666"/>
                  <a:pt x="306551" y="647887"/>
                  <a:pt x="320334" y="646208"/>
                </a:cubicBezTo>
                <a:close/>
                <a:moveTo>
                  <a:pt x="635674" y="405149"/>
                </a:moveTo>
                <a:cubicBezTo>
                  <a:pt x="734622" y="399758"/>
                  <a:pt x="779062" y="516302"/>
                  <a:pt x="804345" y="561945"/>
                </a:cubicBezTo>
                <a:cubicBezTo>
                  <a:pt x="833239" y="614109"/>
                  <a:pt x="849724" y="772248"/>
                  <a:pt x="734221" y="811634"/>
                </a:cubicBezTo>
                <a:cubicBezTo>
                  <a:pt x="618716" y="851020"/>
                  <a:pt x="521989" y="784449"/>
                  <a:pt x="497924" y="718424"/>
                </a:cubicBezTo>
                <a:cubicBezTo>
                  <a:pt x="473858" y="652400"/>
                  <a:pt x="471006" y="446003"/>
                  <a:pt x="589827" y="415487"/>
                </a:cubicBezTo>
                <a:cubicBezTo>
                  <a:pt x="606290" y="409178"/>
                  <a:pt x="621538" y="405919"/>
                  <a:pt x="635674" y="405149"/>
                </a:cubicBezTo>
                <a:close/>
                <a:moveTo>
                  <a:pt x="1001296" y="234444"/>
                </a:moveTo>
                <a:cubicBezTo>
                  <a:pt x="1078814" y="243215"/>
                  <a:pt x="1125432" y="308232"/>
                  <a:pt x="1147103" y="347354"/>
                </a:cubicBezTo>
                <a:cubicBezTo>
                  <a:pt x="1175998" y="399518"/>
                  <a:pt x="1143699" y="587010"/>
                  <a:pt x="1064093" y="617002"/>
                </a:cubicBezTo>
                <a:cubicBezTo>
                  <a:pt x="984486" y="646993"/>
                  <a:pt x="865822" y="552116"/>
                  <a:pt x="840683" y="490527"/>
                </a:cubicBezTo>
                <a:cubicBezTo>
                  <a:pt x="815544" y="428937"/>
                  <a:pt x="768662" y="277982"/>
                  <a:pt x="913256" y="247466"/>
                </a:cubicBezTo>
                <a:cubicBezTo>
                  <a:pt x="946183" y="234848"/>
                  <a:pt x="975456" y="231521"/>
                  <a:pt x="1001296" y="234444"/>
                </a:cubicBezTo>
                <a:close/>
                <a:moveTo>
                  <a:pt x="1425277" y="59"/>
                </a:moveTo>
                <a:cubicBezTo>
                  <a:pt x="1589321" y="-3079"/>
                  <a:pt x="1683991" y="117834"/>
                  <a:pt x="1724396" y="209034"/>
                </a:cubicBezTo>
                <a:cubicBezTo>
                  <a:pt x="1770574" y="313263"/>
                  <a:pt x="1842524" y="528373"/>
                  <a:pt x="1653519" y="641472"/>
                </a:cubicBezTo>
                <a:cubicBezTo>
                  <a:pt x="1464514" y="754572"/>
                  <a:pt x="1285174" y="600446"/>
                  <a:pt x="1234700" y="495109"/>
                </a:cubicBezTo>
                <a:cubicBezTo>
                  <a:pt x="1184228" y="389772"/>
                  <a:pt x="1140198" y="57127"/>
                  <a:pt x="1350681" y="9448"/>
                </a:cubicBezTo>
                <a:cubicBezTo>
                  <a:pt x="1376991" y="3488"/>
                  <a:pt x="1401842" y="508"/>
                  <a:pt x="1425277" y="59"/>
                </a:cubicBezTo>
                <a:close/>
              </a:path>
            </a:pathLst>
          </a:custGeom>
          <a:solidFill>
            <a:srgbClr val="2980B4"/>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lIns="180000" tIns="540000" anchor="ctr">
            <a:normAutofit/>
          </a:bodyPr>
          <a:lstStyle/>
          <a:p>
            <a:pPr marL="0" marR="0" lvl="0" indent="0" algn="ctr" defTabSz="914400" rtl="0" eaLnBrk="1" latinLnBrk="0" hangingPunct="1">
              <a:lnSpc>
                <a:spcPct val="120000"/>
              </a:lnSpc>
              <a:spcBef>
                <a:spcPts val="0"/>
              </a:spcBef>
              <a:spcAft>
                <a:spcPts val="0"/>
              </a:spcAft>
              <a:buClrTx/>
              <a:buSzTx/>
              <a:buFontTx/>
              <a:buNone/>
              <a:defRPr/>
            </a:pPr>
            <a:r>
              <a:rPr lang="zh-CN" altLang="en-US" sz="2800" noProof="0" dirty="0">
                <a:ln>
                  <a:noFill/>
                </a:ln>
                <a:solidFill>
                  <a:schemeClr val="bg1"/>
                </a:solidFill>
                <a:uLnTx/>
                <a:uFillTx/>
                <a:latin typeface="微软雅黑" panose="020B0503020204020204" charset="-122"/>
                <a:ea typeface="微软雅黑" panose="020B0503020204020204" charset="-122"/>
                <a:sym typeface="+mn-ea"/>
              </a:rPr>
              <a:t>关键词</a:t>
            </a:r>
            <a:endParaRPr kumimoji="0" lang="zh-CN" altLang="en-US" sz="2800"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sp>
        <p:nvSpPr>
          <p:cNvPr id="76" name="文本框 75"/>
          <p:cNvSpPr txBox="1"/>
          <p:nvPr/>
        </p:nvSpPr>
        <p:spPr>
          <a:xfrm>
            <a:off x="1494155" y="1953895"/>
            <a:ext cx="2826385" cy="1074420"/>
          </a:xfrm>
          <a:prstGeom prst="rect">
            <a:avLst/>
          </a:prstGeom>
          <a:noFill/>
          <a:extLst>
            <a:ext uri="{909E8E84-426E-40DD-AFC4-6F175D3DCCD1}">
              <a14:hiddenFill xmlns:a14="http://schemas.microsoft.com/office/drawing/2010/main">
                <a:solidFill>
                  <a:srgbClr val="469F26"/>
                </a:solidFill>
              </a14:hiddenFill>
            </a:ext>
          </a:extLst>
        </p:spPr>
        <p:txBody>
          <a:bodyPr wrap="square" rtlCol="0">
            <a:spAutoFit/>
          </a:bodyPr>
          <a:lstStyle/>
          <a:p>
            <a:pPr indent="0" algn="r">
              <a:lnSpc>
                <a:spcPct val="150000"/>
              </a:lnSpc>
            </a:pPr>
            <a:r>
              <a:rPr lang="zh-CN" altLang="da-DK" sz="1600" dirty="0">
                <a:solidFill>
                  <a:schemeClr val="tx1">
                    <a:lumMod val="65000"/>
                    <a:lumOff val="35000"/>
                  </a:schemeClr>
                </a:solidFill>
                <a:latin typeface="微软雅黑" panose="020B0503020204020204" charset="-122"/>
                <a:ea typeface="微软雅黑" panose="020B0503020204020204" charset="-122"/>
              </a:rPr>
              <a:t>小标题</a:t>
            </a:r>
            <a:endParaRPr lang="zh-CN" altLang="da-DK" sz="1600" dirty="0">
              <a:solidFill>
                <a:schemeClr val="tx1">
                  <a:lumMod val="65000"/>
                  <a:lumOff val="35000"/>
                </a:schemeClr>
              </a:solidFill>
              <a:latin typeface="微软雅黑" panose="020B0503020204020204" charset="-122"/>
              <a:ea typeface="微软雅黑" panose="020B0503020204020204" charset="-122"/>
            </a:endParaRPr>
          </a:p>
          <a:p>
            <a:pPr indent="0" algn="r">
              <a:lnSpc>
                <a:spcPct val="150000"/>
              </a:lnSpc>
            </a:pPr>
            <a:r>
              <a:rPr lang="zh-CN" altLang="da-DK" sz="900" dirty="0">
                <a:solidFill>
                  <a:schemeClr val="bg1">
                    <a:lumMod val="50000"/>
                  </a:schemeClr>
                </a:solidFill>
                <a:latin typeface="微软雅黑" panose="020B0503020204020204" charset="-122"/>
                <a:ea typeface="微软雅黑" panose="020B0503020204020204" charset="-122"/>
                <a:sym typeface="+mn-ea"/>
              </a:rPr>
              <a:t>单击此处输入文本，单击此处输入文本，单击此处输入文本单击此处输入文本，单击此处输入文本，单击此处输入文本</a:t>
            </a:r>
            <a:endParaRPr lang="zh-CN" altLang="da-DK" sz="900" dirty="0">
              <a:solidFill>
                <a:schemeClr val="bg1">
                  <a:lumMod val="50000"/>
                </a:schemeClr>
              </a:solidFill>
              <a:latin typeface="微软雅黑" panose="020B0503020204020204" charset="-122"/>
              <a:ea typeface="微软雅黑" panose="020B0503020204020204" charset="-122"/>
              <a:sym typeface="+mn-ea"/>
            </a:endParaRPr>
          </a:p>
        </p:txBody>
      </p:sp>
      <p:sp>
        <p:nvSpPr>
          <p:cNvPr id="25" name="MH_Other_3"/>
          <p:cNvSpPr/>
          <p:nvPr/>
        </p:nvSpPr>
        <p:spPr bwMode="auto">
          <a:xfrm>
            <a:off x="1179830" y="6772910"/>
            <a:ext cx="10026650" cy="83820"/>
          </a:xfrm>
          <a:prstGeom prst="rect">
            <a:avLst/>
          </a:prstGeom>
          <a:solidFill>
            <a:srgbClr val="83C2DB"/>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tIns="0" bIns="0" anchor="ctr"/>
          <a:lstStyle/>
          <a:p>
            <a:pPr marL="0" marR="0" lvl="0" indent="0" algn="ctr" defTabSz="914400" rtl="0" eaLnBrk="1" latinLnBrk="0" hangingPunct="1">
              <a:spcBef>
                <a:spcPts val="0"/>
              </a:spcBef>
              <a:spcAft>
                <a:spcPts val="0"/>
              </a:spcAft>
              <a:buClrTx/>
              <a:buSzTx/>
              <a:buFontTx/>
              <a:buNone/>
              <a:defRPr/>
            </a:pPr>
            <a:endParaRPr kumimoji="0" lang="zh-CN" altLang="en-US" sz="1350" b="1" i="0" u="none" strike="noStrike" kern="10" cap="none" spc="0" normalizeH="0" baseline="0" noProof="0" dirty="0">
              <a:ln>
                <a:noFill/>
              </a:ln>
              <a:solidFill>
                <a:schemeClr val="bg1"/>
              </a:solidFill>
              <a:effectLst/>
              <a:uLnTx/>
              <a:uFillTx/>
              <a:latin typeface="微软雅黑" panose="020B0503020204020204" charset="-122"/>
              <a:ea typeface="+mn-ea"/>
              <a:cs typeface="+mn-cs"/>
            </a:endParaRPr>
          </a:p>
        </p:txBody>
      </p:sp>
      <p:sp>
        <p:nvSpPr>
          <p:cNvPr id="2" name="文本框 1"/>
          <p:cNvSpPr txBox="1"/>
          <p:nvPr/>
        </p:nvSpPr>
        <p:spPr>
          <a:xfrm>
            <a:off x="7785735" y="1981835"/>
            <a:ext cx="2826385" cy="1074420"/>
          </a:xfrm>
          <a:prstGeom prst="rect">
            <a:avLst/>
          </a:prstGeom>
          <a:noFill/>
          <a:extLst>
            <a:ext uri="{909E8E84-426E-40DD-AFC4-6F175D3DCCD1}">
              <a14:hiddenFill xmlns:a14="http://schemas.microsoft.com/office/drawing/2010/main">
                <a:solidFill>
                  <a:srgbClr val="469F26"/>
                </a:solidFill>
              </a14:hiddenFill>
            </a:ext>
          </a:extLst>
        </p:spPr>
        <p:txBody>
          <a:bodyPr wrap="square" rtlCol="0">
            <a:spAutoFit/>
          </a:bodyPr>
          <a:lstStyle/>
          <a:p>
            <a:pPr indent="0" algn="l">
              <a:lnSpc>
                <a:spcPct val="150000"/>
              </a:lnSpc>
            </a:pPr>
            <a:r>
              <a:rPr lang="zh-CN" altLang="da-DK" sz="1600" dirty="0">
                <a:solidFill>
                  <a:schemeClr val="tx1">
                    <a:lumMod val="65000"/>
                    <a:lumOff val="35000"/>
                  </a:schemeClr>
                </a:solidFill>
                <a:latin typeface="微软雅黑" panose="020B0503020204020204" charset="-122"/>
                <a:ea typeface="微软雅黑" panose="020B0503020204020204" charset="-122"/>
              </a:rPr>
              <a:t>小标题</a:t>
            </a:r>
            <a:endParaRPr lang="zh-CN" altLang="da-DK" sz="1600" dirty="0">
              <a:solidFill>
                <a:schemeClr val="tx1">
                  <a:lumMod val="65000"/>
                  <a:lumOff val="35000"/>
                </a:schemeClr>
              </a:solidFill>
              <a:latin typeface="微软雅黑" panose="020B0503020204020204" charset="-122"/>
              <a:ea typeface="微软雅黑" panose="020B0503020204020204" charset="-122"/>
            </a:endParaRPr>
          </a:p>
          <a:p>
            <a:pPr indent="0" algn="l">
              <a:lnSpc>
                <a:spcPct val="150000"/>
              </a:lnSpc>
            </a:pPr>
            <a:r>
              <a:rPr lang="zh-CN" altLang="da-DK" sz="900" dirty="0">
                <a:solidFill>
                  <a:schemeClr val="bg1">
                    <a:lumMod val="50000"/>
                  </a:schemeClr>
                </a:solidFill>
                <a:latin typeface="微软雅黑" panose="020B0503020204020204" charset="-122"/>
                <a:ea typeface="微软雅黑" panose="020B0503020204020204" charset="-122"/>
                <a:sym typeface="+mn-ea"/>
              </a:rPr>
              <a:t>单击此处输入文本，单击此处输入文本，单击此处输入文本单击此处输入文本，单击此处输入文本，单击此处输入文本</a:t>
            </a:r>
            <a:endParaRPr lang="zh-CN" altLang="da-DK" sz="900" dirty="0">
              <a:solidFill>
                <a:schemeClr val="bg1">
                  <a:lumMod val="50000"/>
                </a:schemeClr>
              </a:solidFill>
              <a:latin typeface="微软雅黑" panose="020B0503020204020204" charset="-122"/>
              <a:ea typeface="微软雅黑" panose="020B0503020204020204" charset="-122"/>
              <a:sym typeface="+mn-ea"/>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换]"/>
          <p:cNvPicPr>
            <a:picLocks noChangeAspect="1"/>
          </p:cNvPicPr>
          <p:nvPr/>
        </p:nvPicPr>
        <p:blipFill>
          <a:blip r:embed="rId1"/>
          <a:srcRect l="52921"/>
          <a:stretch>
            <a:fillRect/>
          </a:stretch>
        </p:blipFill>
        <p:spPr>
          <a:xfrm>
            <a:off x="-11430" y="-65405"/>
            <a:ext cx="503555" cy="1064895"/>
          </a:xfrm>
          <a:prstGeom prst="rect">
            <a:avLst/>
          </a:prstGeom>
        </p:spPr>
      </p:pic>
      <p:sp>
        <p:nvSpPr>
          <p:cNvPr id="16" name="文本框 15"/>
          <p:cNvSpPr txBox="1"/>
          <p:nvPr/>
        </p:nvSpPr>
        <p:spPr>
          <a:xfrm>
            <a:off x="600710" y="262890"/>
            <a:ext cx="3015615" cy="417830"/>
          </a:xfrm>
          <a:prstGeom prst="rect">
            <a:avLst/>
          </a:prstGeom>
          <a:noFill/>
        </p:spPr>
        <p:txBody>
          <a:bodyPr wrap="square" rtlCol="0">
            <a:spAutoFit/>
          </a:bodyPr>
          <a:lstStyle/>
          <a:p>
            <a:r>
              <a:rPr lang="zh-CN" altLang="en-US" sz="2000" b="1">
                <a:solidFill>
                  <a:schemeClr val="tx1">
                    <a:lumMod val="50000"/>
                    <a:lumOff val="50000"/>
                  </a:schemeClr>
                </a:solidFill>
                <a:latin typeface="微软雅黑" panose="020B0503020204020204" charset="-122"/>
                <a:ea typeface="微软雅黑" panose="020B0503020204020204" charset="-122"/>
                <a:sym typeface="+mn-ea"/>
              </a:rPr>
              <a:t>单击添加标题</a:t>
            </a:r>
            <a:endParaRPr lang="zh-CN" altLang="en-US" sz="2000" b="1">
              <a:solidFill>
                <a:schemeClr val="tx1">
                  <a:lumMod val="50000"/>
                  <a:lumOff val="50000"/>
                </a:schemeClr>
              </a:solidFill>
              <a:latin typeface="微软雅黑" panose="020B0503020204020204" charset="-122"/>
              <a:ea typeface="微软雅黑" panose="020B0503020204020204" charset="-122"/>
              <a:sym typeface="+mn-ea"/>
            </a:endParaRPr>
          </a:p>
        </p:txBody>
      </p:sp>
      <p:sp>
        <p:nvSpPr>
          <p:cNvPr id="50" name="泪滴形 49"/>
          <p:cNvSpPr/>
          <p:nvPr/>
        </p:nvSpPr>
        <p:spPr>
          <a:xfrm rot="8100000">
            <a:off x="1833245" y="2037080"/>
            <a:ext cx="1423035" cy="1423035"/>
          </a:xfrm>
          <a:prstGeom prst="teardrop">
            <a:avLst/>
          </a:prstGeom>
          <a:solidFill>
            <a:srgbClr val="2980B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1" name="泪滴形 50"/>
          <p:cNvSpPr/>
          <p:nvPr/>
        </p:nvSpPr>
        <p:spPr>
          <a:xfrm rot="8100000">
            <a:off x="4164965" y="2037080"/>
            <a:ext cx="1423035" cy="1423035"/>
          </a:xfrm>
          <a:prstGeom prst="teardrop">
            <a:avLst/>
          </a:prstGeom>
          <a:solidFill>
            <a:srgbClr val="83C2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2" name="泪滴形 51"/>
          <p:cNvSpPr/>
          <p:nvPr/>
        </p:nvSpPr>
        <p:spPr>
          <a:xfrm rot="8100000">
            <a:off x="6496050" y="2037080"/>
            <a:ext cx="1423035" cy="1423035"/>
          </a:xfrm>
          <a:prstGeom prst="teardrop">
            <a:avLst/>
          </a:prstGeom>
          <a:solidFill>
            <a:srgbClr val="2980B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3" name="泪滴形 52"/>
          <p:cNvSpPr/>
          <p:nvPr/>
        </p:nvSpPr>
        <p:spPr>
          <a:xfrm rot="8100000">
            <a:off x="8827770" y="2037080"/>
            <a:ext cx="1423035" cy="1423035"/>
          </a:xfrm>
          <a:prstGeom prst="teardrop">
            <a:avLst/>
          </a:prstGeom>
          <a:solidFill>
            <a:srgbClr val="83C2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6873" name="Freeform 36"/>
          <p:cNvSpPr>
            <a:spLocks noEditPoints="1"/>
          </p:cNvSpPr>
          <p:nvPr/>
        </p:nvSpPr>
        <p:spPr>
          <a:xfrm>
            <a:off x="2149475" y="2462530"/>
            <a:ext cx="752475" cy="572135"/>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286" h="217">
                <a:moveTo>
                  <a:pt x="100" y="62"/>
                </a:moveTo>
                <a:cubicBezTo>
                  <a:pt x="89" y="53"/>
                  <a:pt x="89" y="53"/>
                  <a:pt x="89" y="53"/>
                </a:cubicBezTo>
                <a:cubicBezTo>
                  <a:pt x="102" y="38"/>
                  <a:pt x="122" y="28"/>
                  <a:pt x="144" y="28"/>
                </a:cubicBezTo>
                <a:cubicBezTo>
                  <a:pt x="165" y="28"/>
                  <a:pt x="184" y="37"/>
                  <a:pt x="197" y="51"/>
                </a:cubicBezTo>
                <a:cubicBezTo>
                  <a:pt x="191" y="56"/>
                  <a:pt x="191" y="56"/>
                  <a:pt x="191" y="56"/>
                </a:cubicBezTo>
                <a:cubicBezTo>
                  <a:pt x="187" y="60"/>
                  <a:pt x="187" y="60"/>
                  <a:pt x="187" y="60"/>
                </a:cubicBezTo>
                <a:cubicBezTo>
                  <a:pt x="176" y="49"/>
                  <a:pt x="161" y="41"/>
                  <a:pt x="144" y="41"/>
                </a:cubicBezTo>
                <a:cubicBezTo>
                  <a:pt x="126" y="41"/>
                  <a:pt x="110" y="50"/>
                  <a:pt x="100" y="62"/>
                </a:cubicBezTo>
                <a:close/>
                <a:moveTo>
                  <a:pt x="110" y="71"/>
                </a:moveTo>
                <a:cubicBezTo>
                  <a:pt x="120" y="80"/>
                  <a:pt x="120" y="80"/>
                  <a:pt x="120" y="80"/>
                </a:cubicBezTo>
                <a:cubicBezTo>
                  <a:pt x="126" y="73"/>
                  <a:pt x="134" y="69"/>
                  <a:pt x="144" y="69"/>
                </a:cubicBezTo>
                <a:cubicBezTo>
                  <a:pt x="153" y="69"/>
                  <a:pt x="160" y="72"/>
                  <a:pt x="166" y="78"/>
                </a:cubicBezTo>
                <a:cubicBezTo>
                  <a:pt x="176" y="69"/>
                  <a:pt x="176" y="69"/>
                  <a:pt x="176" y="69"/>
                </a:cubicBezTo>
                <a:cubicBezTo>
                  <a:pt x="168" y="60"/>
                  <a:pt x="157" y="55"/>
                  <a:pt x="144" y="55"/>
                </a:cubicBezTo>
                <a:cubicBezTo>
                  <a:pt x="130" y="55"/>
                  <a:pt x="118" y="61"/>
                  <a:pt x="110" y="71"/>
                </a:cubicBezTo>
                <a:close/>
                <a:moveTo>
                  <a:pt x="144" y="82"/>
                </a:moveTo>
                <a:cubicBezTo>
                  <a:pt x="135" y="82"/>
                  <a:pt x="128" y="90"/>
                  <a:pt x="128" y="99"/>
                </a:cubicBezTo>
                <a:cubicBezTo>
                  <a:pt x="128" y="108"/>
                  <a:pt x="135" y="115"/>
                  <a:pt x="144" y="115"/>
                </a:cubicBezTo>
                <a:cubicBezTo>
                  <a:pt x="153" y="115"/>
                  <a:pt x="160" y="108"/>
                  <a:pt x="160" y="99"/>
                </a:cubicBezTo>
                <a:cubicBezTo>
                  <a:pt x="160" y="90"/>
                  <a:pt x="153" y="82"/>
                  <a:pt x="144" y="82"/>
                </a:cubicBezTo>
                <a:close/>
                <a:moveTo>
                  <a:pt x="275" y="206"/>
                </a:moveTo>
                <a:cubicBezTo>
                  <a:pt x="11" y="206"/>
                  <a:pt x="11" y="206"/>
                  <a:pt x="11" y="206"/>
                </a:cubicBezTo>
                <a:cubicBezTo>
                  <a:pt x="8" y="206"/>
                  <a:pt x="5" y="205"/>
                  <a:pt x="2" y="204"/>
                </a:cubicBezTo>
                <a:cubicBezTo>
                  <a:pt x="2" y="207"/>
                  <a:pt x="2" y="217"/>
                  <a:pt x="11" y="217"/>
                </a:cubicBezTo>
                <a:cubicBezTo>
                  <a:pt x="13" y="217"/>
                  <a:pt x="273" y="217"/>
                  <a:pt x="275" y="217"/>
                </a:cubicBezTo>
                <a:cubicBezTo>
                  <a:pt x="284" y="217"/>
                  <a:pt x="284" y="207"/>
                  <a:pt x="284" y="204"/>
                </a:cubicBezTo>
                <a:cubicBezTo>
                  <a:pt x="281" y="205"/>
                  <a:pt x="278" y="206"/>
                  <a:pt x="275" y="206"/>
                </a:cubicBezTo>
                <a:close/>
                <a:moveTo>
                  <a:pt x="282" y="177"/>
                </a:moveTo>
                <a:cubicBezTo>
                  <a:pt x="255" y="134"/>
                  <a:pt x="255" y="134"/>
                  <a:pt x="255" y="134"/>
                </a:cubicBezTo>
                <a:cubicBezTo>
                  <a:pt x="255" y="21"/>
                  <a:pt x="255" y="21"/>
                  <a:pt x="255" y="21"/>
                </a:cubicBezTo>
                <a:cubicBezTo>
                  <a:pt x="255" y="9"/>
                  <a:pt x="245" y="0"/>
                  <a:pt x="234" y="0"/>
                </a:cubicBezTo>
                <a:cubicBezTo>
                  <a:pt x="52" y="0"/>
                  <a:pt x="52" y="0"/>
                  <a:pt x="52" y="0"/>
                </a:cubicBezTo>
                <a:cubicBezTo>
                  <a:pt x="41" y="0"/>
                  <a:pt x="31" y="9"/>
                  <a:pt x="31" y="21"/>
                </a:cubicBezTo>
                <a:cubicBezTo>
                  <a:pt x="31" y="134"/>
                  <a:pt x="31" y="134"/>
                  <a:pt x="31" y="134"/>
                </a:cubicBezTo>
                <a:cubicBezTo>
                  <a:pt x="4" y="177"/>
                  <a:pt x="4" y="177"/>
                  <a:pt x="4" y="177"/>
                </a:cubicBezTo>
                <a:cubicBezTo>
                  <a:pt x="1" y="181"/>
                  <a:pt x="0" y="185"/>
                  <a:pt x="2" y="189"/>
                </a:cubicBezTo>
                <a:cubicBezTo>
                  <a:pt x="4" y="192"/>
                  <a:pt x="7" y="194"/>
                  <a:pt x="11" y="194"/>
                </a:cubicBezTo>
                <a:cubicBezTo>
                  <a:pt x="275" y="194"/>
                  <a:pt x="275" y="194"/>
                  <a:pt x="275" y="194"/>
                </a:cubicBezTo>
                <a:cubicBezTo>
                  <a:pt x="279" y="194"/>
                  <a:pt x="283" y="192"/>
                  <a:pt x="284" y="188"/>
                </a:cubicBezTo>
                <a:cubicBezTo>
                  <a:pt x="286" y="184"/>
                  <a:pt x="284" y="180"/>
                  <a:pt x="282" y="177"/>
                </a:cubicBezTo>
                <a:close/>
                <a:moveTo>
                  <a:pt x="46" y="24"/>
                </a:moveTo>
                <a:cubicBezTo>
                  <a:pt x="46" y="22"/>
                  <a:pt x="47" y="19"/>
                  <a:pt x="49" y="17"/>
                </a:cubicBezTo>
                <a:cubicBezTo>
                  <a:pt x="51" y="15"/>
                  <a:pt x="53" y="14"/>
                  <a:pt x="56" y="14"/>
                </a:cubicBezTo>
                <a:cubicBezTo>
                  <a:pt x="230" y="14"/>
                  <a:pt x="230" y="14"/>
                  <a:pt x="230" y="14"/>
                </a:cubicBezTo>
                <a:cubicBezTo>
                  <a:pt x="233" y="14"/>
                  <a:pt x="235" y="15"/>
                  <a:pt x="237" y="17"/>
                </a:cubicBezTo>
                <a:cubicBezTo>
                  <a:pt x="239" y="19"/>
                  <a:pt x="240" y="22"/>
                  <a:pt x="240" y="24"/>
                </a:cubicBezTo>
                <a:cubicBezTo>
                  <a:pt x="240" y="120"/>
                  <a:pt x="240" y="120"/>
                  <a:pt x="240" y="120"/>
                </a:cubicBezTo>
                <a:cubicBezTo>
                  <a:pt x="240" y="123"/>
                  <a:pt x="239" y="125"/>
                  <a:pt x="237" y="127"/>
                </a:cubicBezTo>
                <a:cubicBezTo>
                  <a:pt x="235" y="129"/>
                  <a:pt x="233" y="130"/>
                  <a:pt x="230" y="130"/>
                </a:cubicBezTo>
                <a:cubicBezTo>
                  <a:pt x="228" y="130"/>
                  <a:pt x="56" y="130"/>
                  <a:pt x="56" y="130"/>
                </a:cubicBezTo>
                <a:cubicBezTo>
                  <a:pt x="53" y="130"/>
                  <a:pt x="51" y="129"/>
                  <a:pt x="49" y="127"/>
                </a:cubicBezTo>
                <a:cubicBezTo>
                  <a:pt x="47" y="125"/>
                  <a:pt x="46" y="123"/>
                  <a:pt x="46" y="120"/>
                </a:cubicBezTo>
                <a:lnTo>
                  <a:pt x="46" y="24"/>
                </a:lnTo>
                <a:close/>
                <a:moveTo>
                  <a:pt x="43" y="143"/>
                </a:moveTo>
                <a:cubicBezTo>
                  <a:pt x="243" y="143"/>
                  <a:pt x="243" y="143"/>
                  <a:pt x="243" y="143"/>
                </a:cubicBezTo>
                <a:cubicBezTo>
                  <a:pt x="248" y="151"/>
                  <a:pt x="248" y="151"/>
                  <a:pt x="248" y="151"/>
                </a:cubicBezTo>
                <a:cubicBezTo>
                  <a:pt x="38" y="151"/>
                  <a:pt x="38" y="151"/>
                  <a:pt x="38" y="151"/>
                </a:cubicBezTo>
                <a:lnTo>
                  <a:pt x="43" y="143"/>
                </a:lnTo>
                <a:close/>
                <a:moveTo>
                  <a:pt x="34" y="157"/>
                </a:moveTo>
                <a:cubicBezTo>
                  <a:pt x="252" y="157"/>
                  <a:pt x="252" y="157"/>
                  <a:pt x="252" y="157"/>
                </a:cubicBezTo>
                <a:cubicBezTo>
                  <a:pt x="257" y="165"/>
                  <a:pt x="257" y="165"/>
                  <a:pt x="257" y="165"/>
                </a:cubicBezTo>
                <a:cubicBezTo>
                  <a:pt x="29" y="165"/>
                  <a:pt x="29" y="165"/>
                  <a:pt x="29" y="165"/>
                </a:cubicBezTo>
                <a:lnTo>
                  <a:pt x="34" y="157"/>
                </a:lnTo>
                <a:close/>
                <a:moveTo>
                  <a:pt x="97" y="179"/>
                </a:moveTo>
                <a:cubicBezTo>
                  <a:pt x="20" y="179"/>
                  <a:pt x="20" y="179"/>
                  <a:pt x="20" y="179"/>
                </a:cubicBezTo>
                <a:cubicBezTo>
                  <a:pt x="25" y="171"/>
                  <a:pt x="25" y="171"/>
                  <a:pt x="25" y="171"/>
                </a:cubicBezTo>
                <a:cubicBezTo>
                  <a:pt x="100" y="171"/>
                  <a:pt x="100" y="171"/>
                  <a:pt x="100" y="171"/>
                </a:cubicBezTo>
                <a:lnTo>
                  <a:pt x="97" y="179"/>
                </a:lnTo>
                <a:close/>
                <a:moveTo>
                  <a:pt x="189" y="179"/>
                </a:moveTo>
                <a:cubicBezTo>
                  <a:pt x="186" y="171"/>
                  <a:pt x="186" y="171"/>
                  <a:pt x="186" y="171"/>
                </a:cubicBezTo>
                <a:cubicBezTo>
                  <a:pt x="261" y="171"/>
                  <a:pt x="261" y="171"/>
                  <a:pt x="261" y="171"/>
                </a:cubicBezTo>
                <a:cubicBezTo>
                  <a:pt x="266" y="179"/>
                  <a:pt x="266" y="179"/>
                  <a:pt x="266" y="179"/>
                </a:cubicBezTo>
                <a:lnTo>
                  <a:pt x="189" y="179"/>
                </a:lnTo>
                <a:close/>
              </a:path>
            </a:pathLst>
          </a:custGeom>
          <a:solidFill>
            <a:schemeClr val="bg1">
              <a:alpha val="100000"/>
            </a:schemeClr>
          </a:solidFill>
          <a:ln w="9525">
            <a:noFill/>
          </a:ln>
        </p:spPr>
        <p:txBody>
          <a:bodyPr/>
          <a:lstStyle/>
          <a:p>
            <a:endParaRPr lang="zh-CN" altLang="en-US"/>
          </a:p>
        </p:txBody>
      </p:sp>
      <p:sp>
        <p:nvSpPr>
          <p:cNvPr id="36874" name="Freeform 28"/>
          <p:cNvSpPr>
            <a:spLocks noEditPoints="1"/>
          </p:cNvSpPr>
          <p:nvPr/>
        </p:nvSpPr>
        <p:spPr>
          <a:xfrm>
            <a:off x="4559300" y="2414905"/>
            <a:ext cx="668020" cy="668020"/>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207" h="207">
                <a:moveTo>
                  <a:pt x="137" y="51"/>
                </a:moveTo>
                <a:cubicBezTo>
                  <a:pt x="153" y="51"/>
                  <a:pt x="153" y="51"/>
                  <a:pt x="153" y="51"/>
                </a:cubicBezTo>
                <a:cubicBezTo>
                  <a:pt x="142" y="113"/>
                  <a:pt x="142" y="113"/>
                  <a:pt x="142" y="113"/>
                </a:cubicBezTo>
                <a:cubicBezTo>
                  <a:pt x="141" y="120"/>
                  <a:pt x="141" y="125"/>
                  <a:pt x="142" y="128"/>
                </a:cubicBezTo>
                <a:cubicBezTo>
                  <a:pt x="143" y="132"/>
                  <a:pt x="146" y="133"/>
                  <a:pt x="150" y="133"/>
                </a:cubicBezTo>
                <a:cubicBezTo>
                  <a:pt x="154" y="133"/>
                  <a:pt x="158" y="132"/>
                  <a:pt x="161" y="130"/>
                </a:cubicBezTo>
                <a:cubicBezTo>
                  <a:pt x="165" y="129"/>
                  <a:pt x="169" y="126"/>
                  <a:pt x="172" y="122"/>
                </a:cubicBezTo>
                <a:cubicBezTo>
                  <a:pt x="175" y="118"/>
                  <a:pt x="177" y="114"/>
                  <a:pt x="179" y="108"/>
                </a:cubicBezTo>
                <a:cubicBezTo>
                  <a:pt x="181" y="102"/>
                  <a:pt x="182" y="95"/>
                  <a:pt x="182" y="87"/>
                </a:cubicBezTo>
                <a:cubicBezTo>
                  <a:pt x="182" y="76"/>
                  <a:pt x="180" y="66"/>
                  <a:pt x="176" y="58"/>
                </a:cubicBezTo>
                <a:cubicBezTo>
                  <a:pt x="172" y="50"/>
                  <a:pt x="167" y="44"/>
                  <a:pt x="161" y="38"/>
                </a:cubicBezTo>
                <a:cubicBezTo>
                  <a:pt x="154" y="33"/>
                  <a:pt x="146" y="29"/>
                  <a:pt x="137" y="27"/>
                </a:cubicBezTo>
                <a:cubicBezTo>
                  <a:pt x="128" y="24"/>
                  <a:pt x="119" y="23"/>
                  <a:pt x="109" y="23"/>
                </a:cubicBezTo>
                <a:cubicBezTo>
                  <a:pt x="97" y="23"/>
                  <a:pt x="86" y="25"/>
                  <a:pt x="76" y="30"/>
                </a:cubicBezTo>
                <a:cubicBezTo>
                  <a:pt x="65" y="34"/>
                  <a:pt x="57" y="40"/>
                  <a:pt x="49" y="47"/>
                </a:cubicBezTo>
                <a:cubicBezTo>
                  <a:pt x="42" y="55"/>
                  <a:pt x="36" y="63"/>
                  <a:pt x="31" y="74"/>
                </a:cubicBezTo>
                <a:cubicBezTo>
                  <a:pt x="27" y="84"/>
                  <a:pt x="25" y="95"/>
                  <a:pt x="25" y="107"/>
                </a:cubicBezTo>
                <a:cubicBezTo>
                  <a:pt x="25" y="119"/>
                  <a:pt x="27" y="129"/>
                  <a:pt x="30" y="139"/>
                </a:cubicBezTo>
                <a:cubicBezTo>
                  <a:pt x="34" y="148"/>
                  <a:pt x="39" y="156"/>
                  <a:pt x="46" y="163"/>
                </a:cubicBezTo>
                <a:cubicBezTo>
                  <a:pt x="53" y="169"/>
                  <a:pt x="61" y="174"/>
                  <a:pt x="71" y="178"/>
                </a:cubicBezTo>
                <a:cubicBezTo>
                  <a:pt x="81" y="181"/>
                  <a:pt x="93" y="183"/>
                  <a:pt x="106" y="183"/>
                </a:cubicBezTo>
                <a:cubicBezTo>
                  <a:pt x="110" y="183"/>
                  <a:pt x="115" y="183"/>
                  <a:pt x="121" y="182"/>
                </a:cubicBezTo>
                <a:cubicBezTo>
                  <a:pt x="127" y="181"/>
                  <a:pt x="132" y="179"/>
                  <a:pt x="136" y="177"/>
                </a:cubicBezTo>
                <a:cubicBezTo>
                  <a:pt x="143" y="199"/>
                  <a:pt x="143" y="199"/>
                  <a:pt x="143" y="199"/>
                </a:cubicBezTo>
                <a:cubicBezTo>
                  <a:pt x="137" y="202"/>
                  <a:pt x="131" y="204"/>
                  <a:pt x="124" y="205"/>
                </a:cubicBezTo>
                <a:cubicBezTo>
                  <a:pt x="118" y="206"/>
                  <a:pt x="110" y="207"/>
                  <a:pt x="102" y="207"/>
                </a:cubicBezTo>
                <a:cubicBezTo>
                  <a:pt x="87" y="207"/>
                  <a:pt x="74" y="205"/>
                  <a:pt x="61" y="200"/>
                </a:cubicBezTo>
                <a:cubicBezTo>
                  <a:pt x="49" y="196"/>
                  <a:pt x="38" y="190"/>
                  <a:pt x="29" y="182"/>
                </a:cubicBezTo>
                <a:cubicBezTo>
                  <a:pt x="20" y="173"/>
                  <a:pt x="13" y="163"/>
                  <a:pt x="7" y="151"/>
                </a:cubicBezTo>
                <a:cubicBezTo>
                  <a:pt x="2" y="138"/>
                  <a:pt x="0" y="124"/>
                  <a:pt x="0" y="108"/>
                </a:cubicBezTo>
                <a:cubicBezTo>
                  <a:pt x="0" y="91"/>
                  <a:pt x="3" y="76"/>
                  <a:pt x="9" y="63"/>
                </a:cubicBezTo>
                <a:cubicBezTo>
                  <a:pt x="14" y="50"/>
                  <a:pt x="22" y="38"/>
                  <a:pt x="32" y="29"/>
                </a:cubicBezTo>
                <a:cubicBezTo>
                  <a:pt x="42" y="20"/>
                  <a:pt x="54" y="12"/>
                  <a:pt x="67" y="7"/>
                </a:cubicBezTo>
                <a:cubicBezTo>
                  <a:pt x="80" y="2"/>
                  <a:pt x="94" y="0"/>
                  <a:pt x="109" y="0"/>
                </a:cubicBezTo>
                <a:cubicBezTo>
                  <a:pt x="123" y="0"/>
                  <a:pt x="136" y="2"/>
                  <a:pt x="148" y="6"/>
                </a:cubicBezTo>
                <a:cubicBezTo>
                  <a:pt x="160" y="10"/>
                  <a:pt x="170" y="15"/>
                  <a:pt x="179" y="23"/>
                </a:cubicBezTo>
                <a:cubicBezTo>
                  <a:pt x="188" y="30"/>
                  <a:pt x="195" y="40"/>
                  <a:pt x="200" y="50"/>
                </a:cubicBezTo>
                <a:cubicBezTo>
                  <a:pt x="205" y="61"/>
                  <a:pt x="207" y="74"/>
                  <a:pt x="207" y="87"/>
                </a:cubicBezTo>
                <a:cubicBezTo>
                  <a:pt x="207" y="97"/>
                  <a:pt x="205" y="106"/>
                  <a:pt x="202" y="115"/>
                </a:cubicBezTo>
                <a:cubicBezTo>
                  <a:pt x="199" y="123"/>
                  <a:pt x="194" y="130"/>
                  <a:pt x="188" y="137"/>
                </a:cubicBezTo>
                <a:cubicBezTo>
                  <a:pt x="182" y="143"/>
                  <a:pt x="175" y="148"/>
                  <a:pt x="167" y="151"/>
                </a:cubicBezTo>
                <a:cubicBezTo>
                  <a:pt x="159" y="155"/>
                  <a:pt x="151" y="157"/>
                  <a:pt x="141" y="157"/>
                </a:cubicBezTo>
                <a:cubicBezTo>
                  <a:pt x="138" y="157"/>
                  <a:pt x="134" y="156"/>
                  <a:pt x="131" y="156"/>
                </a:cubicBezTo>
                <a:cubicBezTo>
                  <a:pt x="128" y="155"/>
                  <a:pt x="125" y="153"/>
                  <a:pt x="123" y="151"/>
                </a:cubicBezTo>
                <a:cubicBezTo>
                  <a:pt x="121" y="149"/>
                  <a:pt x="119" y="147"/>
                  <a:pt x="118" y="144"/>
                </a:cubicBezTo>
                <a:cubicBezTo>
                  <a:pt x="117" y="140"/>
                  <a:pt x="116" y="137"/>
                  <a:pt x="117" y="132"/>
                </a:cubicBezTo>
                <a:cubicBezTo>
                  <a:pt x="116" y="132"/>
                  <a:pt x="116" y="132"/>
                  <a:pt x="116" y="132"/>
                </a:cubicBezTo>
                <a:cubicBezTo>
                  <a:pt x="114" y="135"/>
                  <a:pt x="111" y="138"/>
                  <a:pt x="109" y="141"/>
                </a:cubicBezTo>
                <a:cubicBezTo>
                  <a:pt x="106" y="144"/>
                  <a:pt x="103" y="147"/>
                  <a:pt x="100" y="149"/>
                </a:cubicBezTo>
                <a:cubicBezTo>
                  <a:pt x="97" y="152"/>
                  <a:pt x="93" y="153"/>
                  <a:pt x="89" y="155"/>
                </a:cubicBezTo>
                <a:cubicBezTo>
                  <a:pt x="86" y="156"/>
                  <a:pt x="81" y="157"/>
                  <a:pt x="77" y="157"/>
                </a:cubicBezTo>
                <a:cubicBezTo>
                  <a:pt x="73" y="157"/>
                  <a:pt x="70" y="156"/>
                  <a:pt x="66" y="154"/>
                </a:cubicBezTo>
                <a:cubicBezTo>
                  <a:pt x="63" y="153"/>
                  <a:pt x="60" y="151"/>
                  <a:pt x="58" y="148"/>
                </a:cubicBezTo>
                <a:cubicBezTo>
                  <a:pt x="55" y="145"/>
                  <a:pt x="53" y="141"/>
                  <a:pt x="52" y="137"/>
                </a:cubicBezTo>
                <a:cubicBezTo>
                  <a:pt x="51" y="133"/>
                  <a:pt x="50" y="129"/>
                  <a:pt x="50" y="124"/>
                </a:cubicBezTo>
                <a:cubicBezTo>
                  <a:pt x="50" y="114"/>
                  <a:pt x="51" y="105"/>
                  <a:pt x="54" y="96"/>
                </a:cubicBezTo>
                <a:cubicBezTo>
                  <a:pt x="57" y="87"/>
                  <a:pt x="62" y="80"/>
                  <a:pt x="67" y="73"/>
                </a:cubicBezTo>
                <a:cubicBezTo>
                  <a:pt x="72" y="66"/>
                  <a:pt x="78" y="60"/>
                  <a:pt x="85" y="56"/>
                </a:cubicBezTo>
                <a:cubicBezTo>
                  <a:pt x="92" y="52"/>
                  <a:pt x="99" y="50"/>
                  <a:pt x="107" y="50"/>
                </a:cubicBezTo>
                <a:cubicBezTo>
                  <a:pt x="112" y="50"/>
                  <a:pt x="117" y="51"/>
                  <a:pt x="120" y="52"/>
                </a:cubicBezTo>
                <a:cubicBezTo>
                  <a:pt x="124" y="54"/>
                  <a:pt x="127" y="56"/>
                  <a:pt x="130" y="59"/>
                </a:cubicBezTo>
                <a:lnTo>
                  <a:pt x="137" y="51"/>
                </a:lnTo>
                <a:close/>
                <a:moveTo>
                  <a:pt x="123" y="79"/>
                </a:moveTo>
                <a:cubicBezTo>
                  <a:pt x="121" y="77"/>
                  <a:pt x="119" y="76"/>
                  <a:pt x="117" y="75"/>
                </a:cubicBezTo>
                <a:cubicBezTo>
                  <a:pt x="115" y="74"/>
                  <a:pt x="112" y="74"/>
                  <a:pt x="109" y="74"/>
                </a:cubicBezTo>
                <a:cubicBezTo>
                  <a:pt x="104" y="74"/>
                  <a:pt x="100" y="75"/>
                  <a:pt x="96" y="78"/>
                </a:cubicBezTo>
                <a:cubicBezTo>
                  <a:pt x="92" y="80"/>
                  <a:pt x="89" y="83"/>
                  <a:pt x="86" y="88"/>
                </a:cubicBezTo>
                <a:cubicBezTo>
                  <a:pt x="84" y="92"/>
                  <a:pt x="81" y="96"/>
                  <a:pt x="80" y="101"/>
                </a:cubicBezTo>
                <a:cubicBezTo>
                  <a:pt x="78" y="106"/>
                  <a:pt x="78" y="111"/>
                  <a:pt x="78" y="116"/>
                </a:cubicBezTo>
                <a:cubicBezTo>
                  <a:pt x="78" y="121"/>
                  <a:pt x="79" y="125"/>
                  <a:pt x="81" y="128"/>
                </a:cubicBezTo>
                <a:cubicBezTo>
                  <a:pt x="83" y="132"/>
                  <a:pt x="86" y="133"/>
                  <a:pt x="91" y="133"/>
                </a:cubicBezTo>
                <a:cubicBezTo>
                  <a:pt x="93" y="133"/>
                  <a:pt x="96" y="133"/>
                  <a:pt x="98" y="131"/>
                </a:cubicBezTo>
                <a:cubicBezTo>
                  <a:pt x="100" y="130"/>
                  <a:pt x="103" y="128"/>
                  <a:pt x="105" y="126"/>
                </a:cubicBezTo>
                <a:cubicBezTo>
                  <a:pt x="107" y="124"/>
                  <a:pt x="110" y="122"/>
                  <a:pt x="112" y="119"/>
                </a:cubicBezTo>
                <a:cubicBezTo>
                  <a:pt x="114" y="116"/>
                  <a:pt x="116" y="113"/>
                  <a:pt x="117" y="110"/>
                </a:cubicBezTo>
                <a:lnTo>
                  <a:pt x="123" y="79"/>
                </a:lnTo>
                <a:close/>
              </a:path>
            </a:pathLst>
          </a:custGeom>
          <a:solidFill>
            <a:schemeClr val="bg1">
              <a:alpha val="100000"/>
            </a:schemeClr>
          </a:solidFill>
          <a:ln w="9525">
            <a:noFill/>
          </a:ln>
        </p:spPr>
        <p:txBody>
          <a:bodyPr/>
          <a:lstStyle/>
          <a:p>
            <a:endParaRPr lang="zh-CN" altLang="en-US"/>
          </a:p>
        </p:txBody>
      </p:sp>
      <p:sp>
        <p:nvSpPr>
          <p:cNvPr id="36875" name="Freeform 12"/>
          <p:cNvSpPr>
            <a:spLocks noEditPoints="1"/>
          </p:cNvSpPr>
          <p:nvPr/>
        </p:nvSpPr>
        <p:spPr>
          <a:xfrm>
            <a:off x="6882765" y="2398395"/>
            <a:ext cx="663575" cy="699135"/>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96" h="101">
                <a:moveTo>
                  <a:pt x="20" y="86"/>
                </a:moveTo>
                <a:cubicBezTo>
                  <a:pt x="12" y="78"/>
                  <a:pt x="8" y="68"/>
                  <a:pt x="7" y="58"/>
                </a:cubicBezTo>
                <a:cubicBezTo>
                  <a:pt x="7" y="48"/>
                  <a:pt x="10" y="38"/>
                  <a:pt x="18" y="29"/>
                </a:cubicBezTo>
                <a:cubicBezTo>
                  <a:pt x="24" y="22"/>
                  <a:pt x="33" y="18"/>
                  <a:pt x="42" y="17"/>
                </a:cubicBezTo>
                <a:cubicBezTo>
                  <a:pt x="41" y="9"/>
                  <a:pt x="41" y="9"/>
                  <a:pt x="41" y="9"/>
                </a:cubicBezTo>
                <a:cubicBezTo>
                  <a:pt x="36" y="10"/>
                  <a:pt x="36" y="10"/>
                  <a:pt x="36" y="10"/>
                </a:cubicBezTo>
                <a:cubicBezTo>
                  <a:pt x="35" y="5"/>
                  <a:pt x="35" y="5"/>
                  <a:pt x="35" y="5"/>
                </a:cubicBezTo>
                <a:cubicBezTo>
                  <a:pt x="48" y="3"/>
                  <a:pt x="48" y="3"/>
                  <a:pt x="48" y="3"/>
                </a:cubicBezTo>
                <a:cubicBezTo>
                  <a:pt x="49" y="8"/>
                  <a:pt x="49" y="8"/>
                  <a:pt x="49" y="8"/>
                </a:cubicBezTo>
                <a:cubicBezTo>
                  <a:pt x="44" y="9"/>
                  <a:pt x="44" y="9"/>
                  <a:pt x="44" y="9"/>
                </a:cubicBezTo>
                <a:cubicBezTo>
                  <a:pt x="46" y="16"/>
                  <a:pt x="46" y="16"/>
                  <a:pt x="46" y="16"/>
                </a:cubicBezTo>
                <a:cubicBezTo>
                  <a:pt x="56" y="16"/>
                  <a:pt x="66" y="19"/>
                  <a:pt x="74" y="27"/>
                </a:cubicBezTo>
                <a:cubicBezTo>
                  <a:pt x="82" y="34"/>
                  <a:pt x="87" y="44"/>
                  <a:pt x="87" y="54"/>
                </a:cubicBezTo>
                <a:cubicBezTo>
                  <a:pt x="88" y="65"/>
                  <a:pt x="84" y="75"/>
                  <a:pt x="77" y="83"/>
                </a:cubicBezTo>
                <a:cubicBezTo>
                  <a:pt x="76" y="84"/>
                  <a:pt x="76" y="84"/>
                  <a:pt x="75" y="85"/>
                </a:cubicBezTo>
                <a:cubicBezTo>
                  <a:pt x="79" y="101"/>
                  <a:pt x="79" y="101"/>
                  <a:pt x="79" y="101"/>
                </a:cubicBezTo>
                <a:cubicBezTo>
                  <a:pt x="74" y="101"/>
                  <a:pt x="74" y="101"/>
                  <a:pt x="74" y="101"/>
                </a:cubicBezTo>
                <a:cubicBezTo>
                  <a:pt x="63" y="93"/>
                  <a:pt x="63" y="93"/>
                  <a:pt x="63" y="93"/>
                </a:cubicBezTo>
                <a:cubicBezTo>
                  <a:pt x="59" y="95"/>
                  <a:pt x="54" y="96"/>
                  <a:pt x="49" y="96"/>
                </a:cubicBezTo>
                <a:cubicBezTo>
                  <a:pt x="44" y="96"/>
                  <a:pt x="38" y="95"/>
                  <a:pt x="32" y="93"/>
                </a:cubicBezTo>
                <a:cubicBezTo>
                  <a:pt x="22" y="101"/>
                  <a:pt x="22" y="101"/>
                  <a:pt x="22" y="101"/>
                </a:cubicBezTo>
                <a:cubicBezTo>
                  <a:pt x="17" y="101"/>
                  <a:pt x="17" y="101"/>
                  <a:pt x="17" y="101"/>
                </a:cubicBezTo>
                <a:cubicBezTo>
                  <a:pt x="21" y="86"/>
                  <a:pt x="21" y="86"/>
                  <a:pt x="21" y="86"/>
                </a:cubicBezTo>
                <a:cubicBezTo>
                  <a:pt x="20" y="86"/>
                  <a:pt x="20" y="86"/>
                  <a:pt x="20" y="86"/>
                </a:cubicBezTo>
                <a:close/>
                <a:moveTo>
                  <a:pt x="82" y="6"/>
                </a:moveTo>
                <a:cubicBezTo>
                  <a:pt x="74" y="3"/>
                  <a:pt x="66" y="5"/>
                  <a:pt x="60" y="11"/>
                </a:cubicBezTo>
                <a:cubicBezTo>
                  <a:pt x="92" y="31"/>
                  <a:pt x="92" y="31"/>
                  <a:pt x="92" y="31"/>
                </a:cubicBezTo>
                <a:cubicBezTo>
                  <a:pt x="96" y="24"/>
                  <a:pt x="94" y="15"/>
                  <a:pt x="88" y="9"/>
                </a:cubicBezTo>
                <a:cubicBezTo>
                  <a:pt x="92" y="3"/>
                  <a:pt x="92" y="3"/>
                  <a:pt x="92" y="3"/>
                </a:cubicBezTo>
                <a:cubicBezTo>
                  <a:pt x="86" y="0"/>
                  <a:pt x="86" y="0"/>
                  <a:pt x="86" y="0"/>
                </a:cubicBezTo>
                <a:cubicBezTo>
                  <a:pt x="82" y="6"/>
                  <a:pt x="82" y="6"/>
                  <a:pt x="82" y="6"/>
                </a:cubicBezTo>
                <a:close/>
                <a:moveTo>
                  <a:pt x="14" y="6"/>
                </a:moveTo>
                <a:cubicBezTo>
                  <a:pt x="10" y="0"/>
                  <a:pt x="10" y="0"/>
                  <a:pt x="10" y="0"/>
                </a:cubicBezTo>
                <a:cubicBezTo>
                  <a:pt x="4" y="3"/>
                  <a:pt x="4" y="3"/>
                  <a:pt x="4" y="3"/>
                </a:cubicBezTo>
                <a:cubicBezTo>
                  <a:pt x="8" y="9"/>
                  <a:pt x="8" y="9"/>
                  <a:pt x="8" y="9"/>
                </a:cubicBezTo>
                <a:cubicBezTo>
                  <a:pt x="2" y="15"/>
                  <a:pt x="0" y="24"/>
                  <a:pt x="4" y="31"/>
                </a:cubicBezTo>
                <a:cubicBezTo>
                  <a:pt x="36" y="11"/>
                  <a:pt x="36" y="11"/>
                  <a:pt x="36" y="11"/>
                </a:cubicBezTo>
                <a:cubicBezTo>
                  <a:pt x="30" y="5"/>
                  <a:pt x="21" y="3"/>
                  <a:pt x="14" y="6"/>
                </a:cubicBezTo>
                <a:close/>
                <a:moveTo>
                  <a:pt x="43" y="54"/>
                </a:moveTo>
                <a:cubicBezTo>
                  <a:pt x="42" y="55"/>
                  <a:pt x="42" y="55"/>
                  <a:pt x="42" y="56"/>
                </a:cubicBezTo>
                <a:cubicBezTo>
                  <a:pt x="35" y="57"/>
                  <a:pt x="28" y="58"/>
                  <a:pt x="22" y="61"/>
                </a:cubicBezTo>
                <a:cubicBezTo>
                  <a:pt x="22" y="62"/>
                  <a:pt x="22" y="63"/>
                  <a:pt x="22" y="64"/>
                </a:cubicBezTo>
                <a:cubicBezTo>
                  <a:pt x="29" y="63"/>
                  <a:pt x="37" y="62"/>
                  <a:pt x="43" y="59"/>
                </a:cubicBezTo>
                <a:cubicBezTo>
                  <a:pt x="44" y="60"/>
                  <a:pt x="45" y="61"/>
                  <a:pt x="46" y="61"/>
                </a:cubicBezTo>
                <a:cubicBezTo>
                  <a:pt x="49" y="62"/>
                  <a:pt x="53" y="61"/>
                  <a:pt x="54" y="58"/>
                </a:cubicBezTo>
                <a:cubicBezTo>
                  <a:pt x="55" y="55"/>
                  <a:pt x="53" y="51"/>
                  <a:pt x="50" y="50"/>
                </a:cubicBezTo>
                <a:cubicBezTo>
                  <a:pt x="50" y="50"/>
                  <a:pt x="49" y="50"/>
                  <a:pt x="49" y="50"/>
                </a:cubicBezTo>
                <a:cubicBezTo>
                  <a:pt x="47" y="46"/>
                  <a:pt x="44" y="41"/>
                  <a:pt x="41" y="37"/>
                </a:cubicBezTo>
                <a:cubicBezTo>
                  <a:pt x="40" y="38"/>
                  <a:pt x="39" y="39"/>
                  <a:pt x="38" y="39"/>
                </a:cubicBezTo>
                <a:cubicBezTo>
                  <a:pt x="39" y="44"/>
                  <a:pt x="41" y="48"/>
                  <a:pt x="44" y="52"/>
                </a:cubicBezTo>
                <a:cubicBezTo>
                  <a:pt x="43" y="52"/>
                  <a:pt x="43" y="53"/>
                  <a:pt x="43" y="54"/>
                </a:cubicBezTo>
                <a:close/>
                <a:moveTo>
                  <a:pt x="18" y="58"/>
                </a:moveTo>
                <a:cubicBezTo>
                  <a:pt x="19" y="65"/>
                  <a:pt x="22" y="72"/>
                  <a:pt x="28" y="78"/>
                </a:cubicBezTo>
                <a:cubicBezTo>
                  <a:pt x="34" y="83"/>
                  <a:pt x="41" y="86"/>
                  <a:pt x="49" y="85"/>
                </a:cubicBezTo>
                <a:cubicBezTo>
                  <a:pt x="56" y="85"/>
                  <a:pt x="63" y="82"/>
                  <a:pt x="69" y="76"/>
                </a:cubicBezTo>
                <a:cubicBezTo>
                  <a:pt x="74" y="70"/>
                  <a:pt x="77" y="62"/>
                  <a:pt x="76" y="55"/>
                </a:cubicBezTo>
                <a:cubicBezTo>
                  <a:pt x="76" y="47"/>
                  <a:pt x="73" y="40"/>
                  <a:pt x="67" y="35"/>
                </a:cubicBezTo>
                <a:cubicBezTo>
                  <a:pt x="61" y="29"/>
                  <a:pt x="53" y="27"/>
                  <a:pt x="46" y="27"/>
                </a:cubicBezTo>
                <a:cubicBezTo>
                  <a:pt x="38" y="28"/>
                  <a:pt x="31" y="31"/>
                  <a:pt x="26" y="37"/>
                </a:cubicBezTo>
                <a:cubicBezTo>
                  <a:pt x="20" y="43"/>
                  <a:pt x="18" y="50"/>
                  <a:pt x="18" y="58"/>
                </a:cubicBezTo>
                <a:close/>
              </a:path>
            </a:pathLst>
          </a:custGeom>
          <a:solidFill>
            <a:schemeClr val="bg1">
              <a:alpha val="100000"/>
            </a:schemeClr>
          </a:solidFill>
          <a:ln w="9525">
            <a:noFill/>
          </a:ln>
        </p:spPr>
        <p:txBody>
          <a:bodyPr/>
          <a:lstStyle/>
          <a:p>
            <a:endParaRPr lang="zh-CN" altLang="en-US"/>
          </a:p>
        </p:txBody>
      </p:sp>
      <p:sp>
        <p:nvSpPr>
          <p:cNvPr id="36876" name="Freeform 10"/>
          <p:cNvSpPr>
            <a:spLocks noEditPoints="1"/>
          </p:cNvSpPr>
          <p:nvPr/>
        </p:nvSpPr>
        <p:spPr>
          <a:xfrm>
            <a:off x="9253220" y="2385695"/>
            <a:ext cx="639445" cy="725170"/>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90" h="102">
                <a:moveTo>
                  <a:pt x="14" y="40"/>
                </a:moveTo>
                <a:cubicBezTo>
                  <a:pt x="65" y="40"/>
                  <a:pt x="65" y="40"/>
                  <a:pt x="65" y="40"/>
                </a:cubicBezTo>
                <a:cubicBezTo>
                  <a:pt x="72" y="40"/>
                  <a:pt x="79" y="47"/>
                  <a:pt x="79" y="54"/>
                </a:cubicBezTo>
                <a:cubicBezTo>
                  <a:pt x="79" y="63"/>
                  <a:pt x="79" y="63"/>
                  <a:pt x="79" y="63"/>
                </a:cubicBezTo>
                <a:cubicBezTo>
                  <a:pt x="44" y="63"/>
                  <a:pt x="44" y="63"/>
                  <a:pt x="44" y="63"/>
                </a:cubicBezTo>
                <a:cubicBezTo>
                  <a:pt x="44" y="81"/>
                  <a:pt x="44" y="81"/>
                  <a:pt x="44" y="81"/>
                </a:cubicBezTo>
                <a:cubicBezTo>
                  <a:pt x="79" y="81"/>
                  <a:pt x="79" y="81"/>
                  <a:pt x="79" y="81"/>
                </a:cubicBezTo>
                <a:cubicBezTo>
                  <a:pt x="79" y="89"/>
                  <a:pt x="79" y="89"/>
                  <a:pt x="79" y="89"/>
                </a:cubicBezTo>
                <a:cubicBezTo>
                  <a:pt x="79" y="96"/>
                  <a:pt x="72" y="102"/>
                  <a:pt x="65" y="102"/>
                </a:cubicBezTo>
                <a:cubicBezTo>
                  <a:pt x="0" y="102"/>
                  <a:pt x="0" y="102"/>
                  <a:pt x="0" y="102"/>
                </a:cubicBezTo>
                <a:cubicBezTo>
                  <a:pt x="0" y="36"/>
                  <a:pt x="0" y="36"/>
                  <a:pt x="0" y="36"/>
                </a:cubicBezTo>
                <a:cubicBezTo>
                  <a:pt x="0" y="36"/>
                  <a:pt x="0" y="35"/>
                  <a:pt x="0" y="35"/>
                </a:cubicBezTo>
                <a:cubicBezTo>
                  <a:pt x="0" y="33"/>
                  <a:pt x="0" y="30"/>
                  <a:pt x="1" y="28"/>
                </a:cubicBezTo>
                <a:cubicBezTo>
                  <a:pt x="3" y="24"/>
                  <a:pt x="5" y="22"/>
                  <a:pt x="7" y="20"/>
                </a:cubicBezTo>
                <a:cubicBezTo>
                  <a:pt x="8" y="19"/>
                  <a:pt x="8" y="19"/>
                  <a:pt x="8" y="19"/>
                </a:cubicBezTo>
                <a:cubicBezTo>
                  <a:pt x="10" y="19"/>
                  <a:pt x="10" y="19"/>
                  <a:pt x="10" y="19"/>
                </a:cubicBezTo>
                <a:cubicBezTo>
                  <a:pt x="30" y="19"/>
                  <a:pt x="30" y="19"/>
                  <a:pt x="30" y="19"/>
                </a:cubicBezTo>
                <a:cubicBezTo>
                  <a:pt x="45" y="3"/>
                  <a:pt x="45" y="3"/>
                  <a:pt x="45" y="3"/>
                </a:cubicBezTo>
                <a:cubicBezTo>
                  <a:pt x="48" y="0"/>
                  <a:pt x="48" y="0"/>
                  <a:pt x="48" y="0"/>
                </a:cubicBezTo>
                <a:cubicBezTo>
                  <a:pt x="51" y="3"/>
                  <a:pt x="51" y="3"/>
                  <a:pt x="51" y="3"/>
                </a:cubicBezTo>
                <a:cubicBezTo>
                  <a:pt x="70" y="19"/>
                  <a:pt x="70" y="19"/>
                  <a:pt x="70" y="19"/>
                </a:cubicBezTo>
                <a:cubicBezTo>
                  <a:pt x="74" y="19"/>
                  <a:pt x="74" y="19"/>
                  <a:pt x="74" y="19"/>
                </a:cubicBezTo>
                <a:cubicBezTo>
                  <a:pt x="74" y="23"/>
                  <a:pt x="74" y="23"/>
                  <a:pt x="74" y="23"/>
                </a:cubicBezTo>
                <a:cubicBezTo>
                  <a:pt x="87" y="34"/>
                  <a:pt x="87" y="34"/>
                  <a:pt x="87" y="34"/>
                </a:cubicBezTo>
                <a:cubicBezTo>
                  <a:pt x="90" y="37"/>
                  <a:pt x="90" y="37"/>
                  <a:pt x="90" y="37"/>
                </a:cubicBezTo>
                <a:cubicBezTo>
                  <a:pt x="81" y="47"/>
                  <a:pt x="81" y="47"/>
                  <a:pt x="81" y="47"/>
                </a:cubicBezTo>
                <a:cubicBezTo>
                  <a:pt x="75" y="41"/>
                  <a:pt x="75" y="41"/>
                  <a:pt x="75" y="41"/>
                </a:cubicBezTo>
                <a:cubicBezTo>
                  <a:pt x="78" y="38"/>
                  <a:pt x="78" y="38"/>
                  <a:pt x="78" y="38"/>
                </a:cubicBezTo>
                <a:cubicBezTo>
                  <a:pt x="49" y="12"/>
                  <a:pt x="49" y="12"/>
                  <a:pt x="49" y="12"/>
                </a:cubicBezTo>
                <a:cubicBezTo>
                  <a:pt x="25" y="37"/>
                  <a:pt x="25" y="37"/>
                  <a:pt x="25" y="37"/>
                </a:cubicBezTo>
                <a:cubicBezTo>
                  <a:pt x="13" y="37"/>
                  <a:pt x="13" y="37"/>
                  <a:pt x="13" y="37"/>
                </a:cubicBezTo>
                <a:cubicBezTo>
                  <a:pt x="22" y="28"/>
                  <a:pt x="22" y="28"/>
                  <a:pt x="22" y="28"/>
                </a:cubicBezTo>
                <a:cubicBezTo>
                  <a:pt x="11" y="28"/>
                  <a:pt x="11" y="28"/>
                  <a:pt x="11" y="28"/>
                </a:cubicBezTo>
                <a:cubicBezTo>
                  <a:pt x="10" y="29"/>
                  <a:pt x="10" y="30"/>
                  <a:pt x="9" y="31"/>
                </a:cubicBezTo>
                <a:cubicBezTo>
                  <a:pt x="9" y="32"/>
                  <a:pt x="9" y="33"/>
                  <a:pt x="9" y="34"/>
                </a:cubicBezTo>
                <a:cubicBezTo>
                  <a:pt x="9" y="36"/>
                  <a:pt x="9" y="37"/>
                  <a:pt x="10" y="38"/>
                </a:cubicBezTo>
                <a:cubicBezTo>
                  <a:pt x="11" y="39"/>
                  <a:pt x="12" y="40"/>
                  <a:pt x="14" y="40"/>
                </a:cubicBezTo>
                <a:close/>
                <a:moveTo>
                  <a:pt x="57" y="67"/>
                </a:moveTo>
                <a:cubicBezTo>
                  <a:pt x="53" y="67"/>
                  <a:pt x="51" y="69"/>
                  <a:pt x="51" y="73"/>
                </a:cubicBezTo>
                <a:cubicBezTo>
                  <a:pt x="51" y="76"/>
                  <a:pt x="53" y="79"/>
                  <a:pt x="57" y="79"/>
                </a:cubicBezTo>
                <a:cubicBezTo>
                  <a:pt x="60" y="79"/>
                  <a:pt x="63" y="76"/>
                  <a:pt x="63" y="73"/>
                </a:cubicBezTo>
                <a:cubicBezTo>
                  <a:pt x="63" y="69"/>
                  <a:pt x="60" y="67"/>
                  <a:pt x="57" y="67"/>
                </a:cubicBezTo>
                <a:close/>
              </a:path>
            </a:pathLst>
          </a:custGeom>
          <a:solidFill>
            <a:schemeClr val="bg1">
              <a:alpha val="100000"/>
            </a:schemeClr>
          </a:solidFill>
          <a:ln w="9525">
            <a:noFill/>
          </a:ln>
        </p:spPr>
        <p:txBody>
          <a:bodyPr/>
          <a:lstStyle/>
          <a:p>
            <a:endParaRPr lang="zh-CN" altLang="en-US"/>
          </a:p>
        </p:txBody>
      </p:sp>
      <p:sp>
        <p:nvSpPr>
          <p:cNvPr id="30" name="Rectangle 29"/>
          <p:cNvSpPr/>
          <p:nvPr/>
        </p:nvSpPr>
        <p:spPr>
          <a:xfrm>
            <a:off x="1386205" y="4025900"/>
            <a:ext cx="2267585" cy="1018540"/>
          </a:xfrm>
          <a:prstGeom prst="rect">
            <a:avLst/>
          </a:prstGeom>
        </p:spPr>
        <p:txBody>
          <a:bodyPr wrap="square">
            <a:spAutoFit/>
          </a:bodyPr>
          <a:lstStyle/>
          <a:p>
            <a:pPr indent="0" algn="ctr"/>
            <a:r>
              <a:rPr lang="zh-CN" altLang="en-US" sz="1200" kern="0" noProof="0" dirty="0">
                <a:ln>
                  <a:noFill/>
                </a:ln>
                <a:solidFill>
                  <a:schemeClr val="tx1">
                    <a:lumMod val="65000"/>
                    <a:lumOff val="35000"/>
                  </a:schemeClr>
                </a:solidFill>
                <a:uLnTx/>
                <a:uFillTx/>
                <a:latin typeface="微软雅黑" panose="020B0503020204020204" charset="-122"/>
                <a:ea typeface="微软雅黑" panose="020B0503020204020204" charset="-122"/>
                <a:sym typeface="+mn-ea"/>
              </a:rPr>
              <a:t>在此输入您的描述内容，在此输入您的描述内容在此输入您的描述内容，在此输入您的描述内容在此输入您的描述内容</a:t>
            </a:r>
            <a:endParaRPr lang="zh-CN" altLang="en-US" sz="1200" kern="0" noProof="0" dirty="0" smtClean="0">
              <a:ln>
                <a:noFill/>
              </a:ln>
              <a:solidFill>
                <a:schemeClr val="tx1">
                  <a:lumMod val="65000"/>
                  <a:lumOff val="35000"/>
                </a:schemeClr>
              </a:solidFill>
              <a:uLnTx/>
              <a:uFillTx/>
              <a:latin typeface="微软雅黑" panose="020B0503020204020204" charset="-122"/>
              <a:ea typeface="微软雅黑" panose="020B0503020204020204" charset="-122"/>
              <a:cs typeface="Open Sans Light" panose="020B0306030504020204" pitchFamily="34" charset="0"/>
              <a:sym typeface="+mn-ea"/>
            </a:endParaRPr>
          </a:p>
          <a:p>
            <a:pPr indent="0" algn="ctr"/>
            <a:endParaRPr lang="zh-CN" altLang="en-US" sz="1200" kern="0" noProof="0" dirty="0" smtClean="0">
              <a:ln>
                <a:noFill/>
              </a:ln>
              <a:solidFill>
                <a:schemeClr val="tx1">
                  <a:lumMod val="65000"/>
                  <a:lumOff val="35000"/>
                </a:schemeClr>
              </a:solidFill>
              <a:uLnTx/>
              <a:uFillTx/>
              <a:latin typeface="微软雅黑" panose="020B0503020204020204" charset="-122"/>
              <a:ea typeface="微软雅黑" panose="020B0503020204020204" charset="-122"/>
              <a:cs typeface="Open Sans Light" panose="020B0306030504020204" pitchFamily="34" charset="0"/>
              <a:sym typeface="+mn-ea"/>
            </a:endParaRPr>
          </a:p>
        </p:txBody>
      </p:sp>
      <p:sp>
        <p:nvSpPr>
          <p:cNvPr id="3" name="Rectangle 29"/>
          <p:cNvSpPr/>
          <p:nvPr/>
        </p:nvSpPr>
        <p:spPr>
          <a:xfrm>
            <a:off x="3780790" y="4025900"/>
            <a:ext cx="2267585" cy="1018540"/>
          </a:xfrm>
          <a:prstGeom prst="rect">
            <a:avLst/>
          </a:prstGeom>
        </p:spPr>
        <p:txBody>
          <a:bodyPr wrap="square">
            <a:spAutoFit/>
          </a:bodyPr>
          <a:lstStyle/>
          <a:p>
            <a:pPr indent="0" algn="ctr"/>
            <a:r>
              <a:rPr lang="zh-CN" altLang="en-US" sz="1200" kern="0" noProof="0" dirty="0">
                <a:ln>
                  <a:noFill/>
                </a:ln>
                <a:solidFill>
                  <a:schemeClr val="tx1">
                    <a:lumMod val="65000"/>
                    <a:lumOff val="35000"/>
                  </a:schemeClr>
                </a:solidFill>
                <a:uLnTx/>
                <a:uFillTx/>
                <a:latin typeface="微软雅黑" panose="020B0503020204020204" charset="-122"/>
                <a:ea typeface="微软雅黑" panose="020B0503020204020204" charset="-122"/>
                <a:sym typeface="+mn-ea"/>
              </a:rPr>
              <a:t>在此输入您的描述内容，在此输入您的描述内容在此输入您的描述内容，在此输入您的描述内容在此输入您的描述内容</a:t>
            </a:r>
            <a:endParaRPr lang="zh-CN" altLang="en-US" sz="1200" kern="0" noProof="0" dirty="0" smtClean="0">
              <a:ln>
                <a:noFill/>
              </a:ln>
              <a:solidFill>
                <a:schemeClr val="tx1">
                  <a:lumMod val="65000"/>
                  <a:lumOff val="35000"/>
                </a:schemeClr>
              </a:solidFill>
              <a:uLnTx/>
              <a:uFillTx/>
              <a:latin typeface="微软雅黑" panose="020B0503020204020204" charset="-122"/>
              <a:ea typeface="微软雅黑" panose="020B0503020204020204" charset="-122"/>
              <a:cs typeface="Open Sans Light" panose="020B0306030504020204" pitchFamily="34" charset="0"/>
              <a:sym typeface="+mn-ea"/>
            </a:endParaRPr>
          </a:p>
          <a:p>
            <a:pPr indent="0" algn="ctr"/>
            <a:endParaRPr lang="zh-CN" altLang="en-US" sz="1200" kern="0" noProof="0" dirty="0" smtClean="0">
              <a:ln>
                <a:noFill/>
              </a:ln>
              <a:solidFill>
                <a:schemeClr val="tx1">
                  <a:lumMod val="65000"/>
                  <a:lumOff val="35000"/>
                </a:schemeClr>
              </a:solidFill>
              <a:uLnTx/>
              <a:uFillTx/>
              <a:latin typeface="微软雅黑" panose="020B0503020204020204" charset="-122"/>
              <a:ea typeface="微软雅黑" panose="020B0503020204020204" charset="-122"/>
              <a:cs typeface="Open Sans Light" panose="020B0306030504020204" pitchFamily="34" charset="0"/>
              <a:sym typeface="+mn-ea"/>
            </a:endParaRPr>
          </a:p>
        </p:txBody>
      </p:sp>
      <p:sp>
        <p:nvSpPr>
          <p:cNvPr id="5" name="Rectangle 29"/>
          <p:cNvSpPr/>
          <p:nvPr/>
        </p:nvSpPr>
        <p:spPr>
          <a:xfrm>
            <a:off x="6099175" y="4025900"/>
            <a:ext cx="2267585" cy="1018540"/>
          </a:xfrm>
          <a:prstGeom prst="rect">
            <a:avLst/>
          </a:prstGeom>
        </p:spPr>
        <p:txBody>
          <a:bodyPr wrap="square">
            <a:spAutoFit/>
          </a:bodyPr>
          <a:lstStyle/>
          <a:p>
            <a:pPr indent="0" algn="ctr"/>
            <a:r>
              <a:rPr lang="zh-CN" altLang="en-US" sz="1200" kern="0" noProof="0" dirty="0">
                <a:ln>
                  <a:noFill/>
                </a:ln>
                <a:solidFill>
                  <a:schemeClr val="tx1">
                    <a:lumMod val="65000"/>
                    <a:lumOff val="35000"/>
                  </a:schemeClr>
                </a:solidFill>
                <a:uLnTx/>
                <a:uFillTx/>
                <a:latin typeface="微软雅黑" panose="020B0503020204020204" charset="-122"/>
                <a:ea typeface="微软雅黑" panose="020B0503020204020204" charset="-122"/>
                <a:sym typeface="+mn-ea"/>
              </a:rPr>
              <a:t>在此输入您的描述内容，在此输入您的描述内容在此输入您的描述内容，在此输入您的描述内容在此输入您的描述内容</a:t>
            </a:r>
            <a:endParaRPr lang="zh-CN" altLang="en-US" sz="1200" kern="0" noProof="0" dirty="0" smtClean="0">
              <a:ln>
                <a:noFill/>
              </a:ln>
              <a:solidFill>
                <a:schemeClr val="tx1">
                  <a:lumMod val="65000"/>
                  <a:lumOff val="35000"/>
                </a:schemeClr>
              </a:solidFill>
              <a:uLnTx/>
              <a:uFillTx/>
              <a:latin typeface="微软雅黑" panose="020B0503020204020204" charset="-122"/>
              <a:ea typeface="微软雅黑" panose="020B0503020204020204" charset="-122"/>
              <a:cs typeface="Open Sans Light" panose="020B0306030504020204" pitchFamily="34" charset="0"/>
              <a:sym typeface="+mn-ea"/>
            </a:endParaRPr>
          </a:p>
          <a:p>
            <a:pPr indent="0" algn="ctr"/>
            <a:endParaRPr lang="zh-CN" altLang="en-US" sz="1200" kern="0" noProof="0" dirty="0" smtClean="0">
              <a:ln>
                <a:noFill/>
              </a:ln>
              <a:solidFill>
                <a:schemeClr val="tx1">
                  <a:lumMod val="65000"/>
                  <a:lumOff val="35000"/>
                </a:schemeClr>
              </a:solidFill>
              <a:uLnTx/>
              <a:uFillTx/>
              <a:latin typeface="微软雅黑" panose="020B0503020204020204" charset="-122"/>
              <a:ea typeface="微软雅黑" panose="020B0503020204020204" charset="-122"/>
              <a:cs typeface="Open Sans Light" panose="020B0306030504020204" pitchFamily="34" charset="0"/>
              <a:sym typeface="+mn-ea"/>
            </a:endParaRPr>
          </a:p>
        </p:txBody>
      </p:sp>
      <p:sp>
        <p:nvSpPr>
          <p:cNvPr id="6" name="Rectangle 29"/>
          <p:cNvSpPr/>
          <p:nvPr/>
        </p:nvSpPr>
        <p:spPr>
          <a:xfrm>
            <a:off x="8450580" y="4025900"/>
            <a:ext cx="2267585" cy="1018540"/>
          </a:xfrm>
          <a:prstGeom prst="rect">
            <a:avLst/>
          </a:prstGeom>
        </p:spPr>
        <p:txBody>
          <a:bodyPr wrap="square">
            <a:spAutoFit/>
          </a:bodyPr>
          <a:lstStyle/>
          <a:p>
            <a:pPr indent="0" algn="ctr"/>
            <a:r>
              <a:rPr lang="zh-CN" altLang="en-US" sz="1200" kern="0" noProof="0" dirty="0">
                <a:ln>
                  <a:noFill/>
                </a:ln>
                <a:solidFill>
                  <a:schemeClr val="tx1">
                    <a:lumMod val="65000"/>
                    <a:lumOff val="35000"/>
                  </a:schemeClr>
                </a:solidFill>
                <a:uLnTx/>
                <a:uFillTx/>
                <a:latin typeface="微软雅黑" panose="020B0503020204020204" charset="-122"/>
                <a:ea typeface="微软雅黑" panose="020B0503020204020204" charset="-122"/>
                <a:sym typeface="+mn-ea"/>
              </a:rPr>
              <a:t>在此输入您的描述内容，在此输入您的描述内容在此输入您的描述内容，在此输入您的描述内容在此输入您的描述内容</a:t>
            </a:r>
            <a:endParaRPr lang="zh-CN" altLang="en-US" sz="1200" kern="0" noProof="0" dirty="0" smtClean="0">
              <a:ln>
                <a:noFill/>
              </a:ln>
              <a:solidFill>
                <a:schemeClr val="tx1">
                  <a:lumMod val="65000"/>
                  <a:lumOff val="35000"/>
                </a:schemeClr>
              </a:solidFill>
              <a:uLnTx/>
              <a:uFillTx/>
              <a:latin typeface="微软雅黑" panose="020B0503020204020204" charset="-122"/>
              <a:ea typeface="微软雅黑" panose="020B0503020204020204" charset="-122"/>
              <a:cs typeface="Open Sans Light" panose="020B0306030504020204" pitchFamily="34" charset="0"/>
              <a:sym typeface="+mn-ea"/>
            </a:endParaRPr>
          </a:p>
          <a:p>
            <a:pPr indent="0" algn="ctr"/>
            <a:endParaRPr lang="zh-CN" altLang="en-US" sz="1200" kern="0" noProof="0" dirty="0" smtClean="0">
              <a:ln>
                <a:noFill/>
              </a:ln>
              <a:solidFill>
                <a:schemeClr val="tx1">
                  <a:lumMod val="65000"/>
                  <a:lumOff val="35000"/>
                </a:schemeClr>
              </a:solidFill>
              <a:uLnTx/>
              <a:uFillTx/>
              <a:latin typeface="微软雅黑" panose="020B0503020204020204" charset="-122"/>
              <a:ea typeface="微软雅黑" panose="020B0503020204020204" charset="-122"/>
              <a:cs typeface="Open Sans Light" panose="020B0306030504020204" pitchFamily="34" charset="0"/>
              <a:sym typeface="+mn-ea"/>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descr="手机"/>
          <p:cNvPicPr>
            <a:picLocks noChangeAspect="1"/>
          </p:cNvPicPr>
          <p:nvPr/>
        </p:nvPicPr>
        <p:blipFill>
          <a:blip r:embed="rId1"/>
          <a:stretch>
            <a:fillRect/>
          </a:stretch>
        </p:blipFill>
        <p:spPr>
          <a:xfrm>
            <a:off x="4923155" y="1423670"/>
            <a:ext cx="2115185" cy="4319905"/>
          </a:xfrm>
          <a:prstGeom prst="rect">
            <a:avLst/>
          </a:prstGeom>
        </p:spPr>
      </p:pic>
      <p:pic>
        <p:nvPicPr>
          <p:cNvPr id="4" name="图片 3" descr="1换]"/>
          <p:cNvPicPr>
            <a:picLocks noChangeAspect="1"/>
          </p:cNvPicPr>
          <p:nvPr/>
        </p:nvPicPr>
        <p:blipFill>
          <a:blip r:embed="rId2"/>
          <a:srcRect l="52921"/>
          <a:stretch>
            <a:fillRect/>
          </a:stretch>
        </p:blipFill>
        <p:spPr>
          <a:xfrm>
            <a:off x="-11430" y="-65405"/>
            <a:ext cx="503555" cy="1064895"/>
          </a:xfrm>
          <a:prstGeom prst="rect">
            <a:avLst/>
          </a:prstGeom>
        </p:spPr>
      </p:pic>
      <p:sp>
        <p:nvSpPr>
          <p:cNvPr id="16" name="文本框 15"/>
          <p:cNvSpPr txBox="1"/>
          <p:nvPr/>
        </p:nvSpPr>
        <p:spPr>
          <a:xfrm>
            <a:off x="600710" y="262890"/>
            <a:ext cx="3015615" cy="417830"/>
          </a:xfrm>
          <a:prstGeom prst="rect">
            <a:avLst/>
          </a:prstGeom>
          <a:noFill/>
        </p:spPr>
        <p:txBody>
          <a:bodyPr wrap="square" rtlCol="0">
            <a:spAutoFit/>
          </a:bodyPr>
          <a:lstStyle/>
          <a:p>
            <a:r>
              <a:rPr lang="zh-CN" altLang="en-US" sz="2000" b="1">
                <a:solidFill>
                  <a:schemeClr val="tx1">
                    <a:lumMod val="50000"/>
                    <a:lumOff val="50000"/>
                  </a:schemeClr>
                </a:solidFill>
                <a:latin typeface="微软雅黑" panose="020B0503020204020204" charset="-122"/>
                <a:ea typeface="微软雅黑" panose="020B0503020204020204" charset="-122"/>
                <a:sym typeface="+mn-ea"/>
              </a:rPr>
              <a:t>单击添加标题</a:t>
            </a:r>
            <a:endParaRPr lang="zh-CN" altLang="en-US" sz="2000" b="1">
              <a:solidFill>
                <a:schemeClr val="tx1">
                  <a:lumMod val="50000"/>
                  <a:lumOff val="50000"/>
                </a:schemeClr>
              </a:solidFill>
              <a:latin typeface="微软雅黑" panose="020B0503020204020204" charset="-122"/>
              <a:ea typeface="微软雅黑" panose="020B0503020204020204" charset="-122"/>
              <a:sym typeface="+mn-ea"/>
            </a:endParaRPr>
          </a:p>
        </p:txBody>
      </p:sp>
      <p:sp>
        <p:nvSpPr>
          <p:cNvPr id="93241" name="Freeform 1814"/>
          <p:cNvSpPr>
            <a:spLocks noEditPoints="1"/>
          </p:cNvSpPr>
          <p:nvPr/>
        </p:nvSpPr>
        <p:spPr>
          <a:xfrm>
            <a:off x="5148580" y="2136775"/>
            <a:ext cx="22225" cy="435610"/>
          </a:xfrm>
          <a:custGeom>
            <a:avLst/>
            <a:gdLst>
              <a:gd name="txL" fmla="*/ 0 w 4"/>
              <a:gd name="txT" fmla="*/ 0 h 80"/>
              <a:gd name="txR" fmla="*/ 4 w 4"/>
              <a:gd name="txB" fmla="*/ 80 h 80"/>
            </a:gdLst>
            <a:ahLst/>
            <a:cxnLst>
              <a:cxn ang="0">
                <a:pos x="0" y="463550"/>
              </a:cxn>
              <a:cxn ang="0">
                <a:pos x="0" y="463550"/>
              </a:cxn>
              <a:cxn ang="0">
                <a:pos x="0" y="463550"/>
              </a:cxn>
              <a:cxn ang="0">
                <a:pos x="0" y="463550"/>
              </a:cxn>
              <a:cxn ang="0">
                <a:pos x="0" y="0"/>
              </a:cxn>
              <a:cxn ang="0">
                <a:pos x="0" y="0"/>
              </a:cxn>
              <a:cxn ang="0">
                <a:pos x="23813" y="0"/>
              </a:cxn>
              <a:cxn ang="0">
                <a:pos x="0" y="0"/>
              </a:cxn>
            </a:cxnLst>
            <a:rect l="txL" t="txT" r="txR" b="txB"/>
            <a:pathLst>
              <a:path w="4" h="80">
                <a:moveTo>
                  <a:pt x="0" y="80"/>
                </a:moveTo>
                <a:cubicBezTo>
                  <a:pt x="0" y="80"/>
                  <a:pt x="0" y="80"/>
                  <a:pt x="0" y="80"/>
                </a:cubicBezTo>
                <a:cubicBezTo>
                  <a:pt x="0" y="80"/>
                  <a:pt x="0" y="80"/>
                  <a:pt x="0" y="80"/>
                </a:cubicBezTo>
                <a:cubicBezTo>
                  <a:pt x="0" y="80"/>
                  <a:pt x="0" y="80"/>
                  <a:pt x="0" y="80"/>
                </a:cubicBezTo>
                <a:moveTo>
                  <a:pt x="0" y="0"/>
                </a:moveTo>
                <a:cubicBezTo>
                  <a:pt x="0" y="0"/>
                  <a:pt x="0" y="0"/>
                  <a:pt x="0" y="0"/>
                </a:cubicBezTo>
                <a:cubicBezTo>
                  <a:pt x="1" y="0"/>
                  <a:pt x="3" y="0"/>
                  <a:pt x="4" y="0"/>
                </a:cubicBezTo>
                <a:cubicBezTo>
                  <a:pt x="3" y="0"/>
                  <a:pt x="1" y="0"/>
                  <a:pt x="0" y="0"/>
                </a:cubicBezTo>
              </a:path>
            </a:pathLst>
          </a:custGeom>
          <a:solidFill>
            <a:srgbClr val="EB4B89">
              <a:alpha val="100000"/>
            </a:srgbClr>
          </a:solidFill>
          <a:ln w="9525">
            <a:noFill/>
          </a:ln>
        </p:spPr>
        <p:txBody>
          <a:bodyPr/>
          <a:lstStyle/>
          <a:p>
            <a:endParaRPr lang="zh-CN" altLang="en-US"/>
          </a:p>
        </p:txBody>
      </p:sp>
      <p:sp>
        <p:nvSpPr>
          <p:cNvPr id="93243" name="Freeform 1816"/>
          <p:cNvSpPr/>
          <p:nvPr/>
        </p:nvSpPr>
        <p:spPr>
          <a:xfrm>
            <a:off x="5154295" y="2272665"/>
            <a:ext cx="16510" cy="10160"/>
          </a:xfrm>
          <a:custGeom>
            <a:avLst/>
            <a:gdLst>
              <a:gd name="txL" fmla="*/ 0 w 11"/>
              <a:gd name="txT" fmla="*/ 0 h 7"/>
              <a:gd name="txR" fmla="*/ 11 w 11"/>
              <a:gd name="txB" fmla="*/ 7 h 7"/>
            </a:gdLst>
            <a:ahLst/>
            <a:cxnLst>
              <a:cxn ang="0">
                <a:pos x="0" y="11113"/>
              </a:cxn>
              <a:cxn ang="0">
                <a:pos x="0" y="6350"/>
              </a:cxn>
              <a:cxn ang="0">
                <a:pos x="17463" y="0"/>
              </a:cxn>
              <a:cxn ang="0">
                <a:pos x="17463" y="0"/>
              </a:cxn>
              <a:cxn ang="0">
                <a:pos x="17463" y="0"/>
              </a:cxn>
              <a:cxn ang="0">
                <a:pos x="0" y="11113"/>
              </a:cxn>
              <a:cxn ang="0">
                <a:pos x="0" y="11113"/>
              </a:cxn>
            </a:cxnLst>
            <a:rect l="txL" t="txT" r="txR" b="txB"/>
            <a:pathLst>
              <a:path w="11" h="7">
                <a:moveTo>
                  <a:pt x="0" y="7"/>
                </a:moveTo>
                <a:lnTo>
                  <a:pt x="0" y="4"/>
                </a:lnTo>
                <a:lnTo>
                  <a:pt x="11" y="0"/>
                </a:lnTo>
                <a:lnTo>
                  <a:pt x="11" y="0"/>
                </a:lnTo>
                <a:lnTo>
                  <a:pt x="11" y="0"/>
                </a:lnTo>
                <a:lnTo>
                  <a:pt x="0" y="7"/>
                </a:lnTo>
                <a:lnTo>
                  <a:pt x="0" y="7"/>
                </a:lnTo>
                <a:close/>
              </a:path>
            </a:pathLst>
          </a:custGeom>
          <a:solidFill>
            <a:srgbClr val="EFE9EB">
              <a:alpha val="100000"/>
            </a:srgbClr>
          </a:solidFill>
          <a:ln w="9525">
            <a:noFill/>
          </a:ln>
        </p:spPr>
        <p:txBody>
          <a:bodyPr/>
          <a:lstStyle/>
          <a:p>
            <a:endParaRPr lang="zh-CN" altLang="en-US"/>
          </a:p>
        </p:txBody>
      </p:sp>
      <p:sp>
        <p:nvSpPr>
          <p:cNvPr id="93247" name="Freeform 1820"/>
          <p:cNvSpPr>
            <a:spLocks noEditPoints="1"/>
          </p:cNvSpPr>
          <p:nvPr/>
        </p:nvSpPr>
        <p:spPr>
          <a:xfrm>
            <a:off x="4083685" y="3049905"/>
            <a:ext cx="213360" cy="217805"/>
          </a:xfrm>
          <a:custGeom>
            <a:avLst/>
            <a:gdLst>
              <a:gd name="txL" fmla="*/ 0 w 39"/>
              <a:gd name="txT" fmla="*/ 0 h 40"/>
              <a:gd name="txR" fmla="*/ 39 w 39"/>
              <a:gd name="txB" fmla="*/ 40 h 40"/>
            </a:gdLst>
            <a:ahLst/>
            <a:cxnLst>
              <a:cxn ang="0">
                <a:pos x="139700" y="46355"/>
              </a:cxn>
              <a:cxn ang="0">
                <a:pos x="227013" y="231775"/>
              </a:cxn>
              <a:cxn ang="0">
                <a:pos x="197909" y="115888"/>
              </a:cxn>
              <a:cxn ang="0">
                <a:pos x="139700" y="46355"/>
              </a:cxn>
              <a:cxn ang="0">
                <a:pos x="0" y="0"/>
              </a:cxn>
              <a:cxn ang="0">
                <a:pos x="0" y="0"/>
              </a:cxn>
              <a:cxn ang="0">
                <a:pos x="11642" y="0"/>
              </a:cxn>
              <a:cxn ang="0">
                <a:pos x="0" y="0"/>
              </a:cxn>
            </a:cxnLst>
            <a:rect l="txL" t="txT" r="txR" b="txB"/>
            <a:pathLst>
              <a:path w="39" h="40">
                <a:moveTo>
                  <a:pt x="24" y="8"/>
                </a:moveTo>
                <a:cubicBezTo>
                  <a:pt x="34" y="16"/>
                  <a:pt x="39" y="28"/>
                  <a:pt x="39" y="40"/>
                </a:cubicBezTo>
                <a:cubicBezTo>
                  <a:pt x="39" y="33"/>
                  <a:pt x="38" y="26"/>
                  <a:pt x="34" y="20"/>
                </a:cubicBezTo>
                <a:cubicBezTo>
                  <a:pt x="31" y="15"/>
                  <a:pt x="28" y="11"/>
                  <a:pt x="24" y="8"/>
                </a:cubicBezTo>
                <a:moveTo>
                  <a:pt x="0" y="0"/>
                </a:moveTo>
                <a:cubicBezTo>
                  <a:pt x="0" y="0"/>
                  <a:pt x="0" y="0"/>
                  <a:pt x="0" y="0"/>
                </a:cubicBezTo>
                <a:cubicBezTo>
                  <a:pt x="1" y="0"/>
                  <a:pt x="2" y="0"/>
                  <a:pt x="2" y="0"/>
                </a:cubicBezTo>
                <a:cubicBezTo>
                  <a:pt x="2" y="0"/>
                  <a:pt x="1" y="0"/>
                  <a:pt x="0" y="0"/>
                </a:cubicBezTo>
              </a:path>
            </a:pathLst>
          </a:custGeom>
          <a:solidFill>
            <a:srgbClr val="313A42">
              <a:alpha val="100000"/>
            </a:srgbClr>
          </a:solidFill>
          <a:ln w="9525">
            <a:noFill/>
          </a:ln>
        </p:spPr>
        <p:txBody>
          <a:bodyPr/>
          <a:lstStyle/>
          <a:p>
            <a:endParaRPr lang="zh-CN" altLang="en-US"/>
          </a:p>
        </p:txBody>
      </p:sp>
      <p:sp>
        <p:nvSpPr>
          <p:cNvPr id="93257" name="Freeform 1830"/>
          <p:cNvSpPr>
            <a:spLocks noEditPoints="1"/>
          </p:cNvSpPr>
          <p:nvPr/>
        </p:nvSpPr>
        <p:spPr>
          <a:xfrm>
            <a:off x="7400290" y="2077720"/>
            <a:ext cx="191135" cy="332740"/>
          </a:xfrm>
          <a:custGeom>
            <a:avLst/>
            <a:gdLst>
              <a:gd name="txL" fmla="*/ 0 w 35"/>
              <a:gd name="txT" fmla="*/ 0 h 61"/>
              <a:gd name="txR" fmla="*/ 35 w 35"/>
              <a:gd name="txB" fmla="*/ 61 h 61"/>
            </a:gdLst>
            <a:ahLst/>
            <a:cxnLst>
              <a:cxn ang="0">
                <a:pos x="11611" y="354012"/>
              </a:cxn>
              <a:cxn ang="0">
                <a:pos x="0" y="354012"/>
              </a:cxn>
              <a:cxn ang="0">
                <a:pos x="0" y="354012"/>
              </a:cxn>
              <a:cxn ang="0">
                <a:pos x="11611" y="354012"/>
              </a:cxn>
              <a:cxn ang="0">
                <a:pos x="156754" y="5803"/>
              </a:cxn>
              <a:cxn ang="0">
                <a:pos x="174171" y="34821"/>
              </a:cxn>
              <a:cxn ang="0">
                <a:pos x="203200" y="139283"/>
              </a:cxn>
              <a:cxn ang="0">
                <a:pos x="174171" y="34821"/>
              </a:cxn>
              <a:cxn ang="0">
                <a:pos x="156754" y="5803"/>
              </a:cxn>
              <a:cxn ang="0">
                <a:pos x="156754" y="5803"/>
              </a:cxn>
              <a:cxn ang="0">
                <a:pos x="156754" y="5803"/>
              </a:cxn>
              <a:cxn ang="0">
                <a:pos x="156754" y="5803"/>
              </a:cxn>
              <a:cxn ang="0">
                <a:pos x="150949" y="0"/>
              </a:cxn>
              <a:cxn ang="0">
                <a:pos x="156754" y="5803"/>
              </a:cxn>
              <a:cxn ang="0">
                <a:pos x="150949" y="0"/>
              </a:cxn>
              <a:cxn ang="0">
                <a:pos x="150949" y="0"/>
              </a:cxn>
              <a:cxn ang="0">
                <a:pos x="150949" y="0"/>
              </a:cxn>
              <a:cxn ang="0">
                <a:pos x="150949" y="0"/>
              </a:cxn>
              <a:cxn ang="0">
                <a:pos x="150949" y="0"/>
              </a:cxn>
              <a:cxn ang="0">
                <a:pos x="150949" y="0"/>
              </a:cxn>
              <a:cxn ang="0">
                <a:pos x="150949" y="0"/>
              </a:cxn>
            </a:cxnLst>
            <a:rect l="txL" t="txT" r="txR" b="txB"/>
            <a:pathLst>
              <a:path w="35" h="61">
                <a:moveTo>
                  <a:pt x="2" y="61"/>
                </a:moveTo>
                <a:cubicBezTo>
                  <a:pt x="1" y="61"/>
                  <a:pt x="0" y="61"/>
                  <a:pt x="0" y="61"/>
                </a:cubicBezTo>
                <a:cubicBezTo>
                  <a:pt x="0" y="61"/>
                  <a:pt x="0" y="61"/>
                  <a:pt x="0" y="61"/>
                </a:cubicBezTo>
                <a:cubicBezTo>
                  <a:pt x="0" y="61"/>
                  <a:pt x="1" y="61"/>
                  <a:pt x="2" y="61"/>
                </a:cubicBezTo>
                <a:moveTo>
                  <a:pt x="27" y="1"/>
                </a:moveTo>
                <a:cubicBezTo>
                  <a:pt x="28" y="3"/>
                  <a:pt x="29" y="4"/>
                  <a:pt x="30" y="6"/>
                </a:cubicBezTo>
                <a:cubicBezTo>
                  <a:pt x="34" y="12"/>
                  <a:pt x="35" y="18"/>
                  <a:pt x="35" y="24"/>
                </a:cubicBezTo>
                <a:cubicBezTo>
                  <a:pt x="35" y="18"/>
                  <a:pt x="34" y="12"/>
                  <a:pt x="30" y="6"/>
                </a:cubicBezTo>
                <a:cubicBezTo>
                  <a:pt x="29" y="4"/>
                  <a:pt x="28" y="3"/>
                  <a:pt x="27" y="1"/>
                </a:cubicBezTo>
                <a:moveTo>
                  <a:pt x="27" y="1"/>
                </a:moveTo>
                <a:cubicBezTo>
                  <a:pt x="27" y="1"/>
                  <a:pt x="27" y="1"/>
                  <a:pt x="27" y="1"/>
                </a:cubicBezTo>
                <a:cubicBezTo>
                  <a:pt x="27" y="1"/>
                  <a:pt x="27" y="1"/>
                  <a:pt x="27" y="1"/>
                </a:cubicBezTo>
                <a:moveTo>
                  <a:pt x="26" y="0"/>
                </a:moveTo>
                <a:cubicBezTo>
                  <a:pt x="27" y="1"/>
                  <a:pt x="27" y="1"/>
                  <a:pt x="27" y="1"/>
                </a:cubicBezTo>
                <a:cubicBezTo>
                  <a:pt x="27" y="1"/>
                  <a:pt x="27" y="1"/>
                  <a:pt x="26" y="0"/>
                </a:cubicBezTo>
                <a:moveTo>
                  <a:pt x="26" y="0"/>
                </a:moveTo>
                <a:cubicBezTo>
                  <a:pt x="26" y="0"/>
                  <a:pt x="26" y="0"/>
                  <a:pt x="26" y="0"/>
                </a:cubicBezTo>
                <a:cubicBezTo>
                  <a:pt x="26" y="0"/>
                  <a:pt x="26" y="0"/>
                  <a:pt x="26" y="0"/>
                </a:cubicBezTo>
                <a:moveTo>
                  <a:pt x="26" y="0"/>
                </a:moveTo>
                <a:cubicBezTo>
                  <a:pt x="26" y="0"/>
                  <a:pt x="26" y="0"/>
                  <a:pt x="26" y="0"/>
                </a:cubicBezTo>
                <a:cubicBezTo>
                  <a:pt x="26" y="0"/>
                  <a:pt x="26" y="0"/>
                  <a:pt x="26" y="0"/>
                </a:cubicBezTo>
              </a:path>
            </a:pathLst>
          </a:custGeom>
          <a:solidFill>
            <a:srgbClr val="313A42">
              <a:alpha val="100000"/>
            </a:srgbClr>
          </a:solidFill>
          <a:ln w="9525">
            <a:noFill/>
          </a:ln>
        </p:spPr>
        <p:txBody>
          <a:bodyPr/>
          <a:lstStyle/>
          <a:p>
            <a:endParaRPr lang="zh-CN" altLang="en-US"/>
          </a:p>
        </p:txBody>
      </p:sp>
      <p:sp>
        <p:nvSpPr>
          <p:cNvPr id="93262" name="Freeform 1835"/>
          <p:cNvSpPr>
            <a:spLocks noEditPoints="1"/>
          </p:cNvSpPr>
          <p:nvPr/>
        </p:nvSpPr>
        <p:spPr>
          <a:xfrm>
            <a:off x="5078095" y="4171950"/>
            <a:ext cx="191135" cy="227965"/>
          </a:xfrm>
          <a:custGeom>
            <a:avLst/>
            <a:gdLst>
              <a:gd name="txL" fmla="*/ 0 w 35"/>
              <a:gd name="txT" fmla="*/ 0 h 42"/>
              <a:gd name="txR" fmla="*/ 35 w 35"/>
              <a:gd name="txB" fmla="*/ 42 h 42"/>
            </a:gdLst>
            <a:ahLst/>
            <a:cxnLst>
              <a:cxn ang="0">
                <a:pos x="203200" y="52047"/>
              </a:cxn>
              <a:cxn ang="0">
                <a:pos x="174171" y="138793"/>
              </a:cxn>
              <a:cxn ang="0">
                <a:pos x="0" y="242887"/>
              </a:cxn>
              <a:cxn ang="0">
                <a:pos x="0" y="242887"/>
              </a:cxn>
              <a:cxn ang="0">
                <a:pos x="98697" y="213972"/>
              </a:cxn>
              <a:cxn ang="0">
                <a:pos x="203200" y="52047"/>
              </a:cxn>
              <a:cxn ang="0">
                <a:pos x="203200" y="46264"/>
              </a:cxn>
              <a:cxn ang="0">
                <a:pos x="203200" y="52047"/>
              </a:cxn>
              <a:cxn ang="0">
                <a:pos x="203200" y="46264"/>
              </a:cxn>
              <a:cxn ang="0">
                <a:pos x="203200" y="40481"/>
              </a:cxn>
              <a:cxn ang="0">
                <a:pos x="203200" y="46264"/>
              </a:cxn>
              <a:cxn ang="0">
                <a:pos x="203200" y="40481"/>
              </a:cxn>
              <a:cxn ang="0">
                <a:pos x="203200" y="40481"/>
              </a:cxn>
              <a:cxn ang="0">
                <a:pos x="203200" y="40481"/>
              </a:cxn>
              <a:cxn ang="0">
                <a:pos x="203200" y="40481"/>
              </a:cxn>
              <a:cxn ang="0">
                <a:pos x="203200" y="34698"/>
              </a:cxn>
              <a:cxn ang="0">
                <a:pos x="203200" y="34698"/>
              </a:cxn>
              <a:cxn ang="0">
                <a:pos x="203200" y="34698"/>
              </a:cxn>
              <a:cxn ang="0">
                <a:pos x="203200" y="28915"/>
              </a:cxn>
              <a:cxn ang="0">
                <a:pos x="203200" y="28915"/>
              </a:cxn>
              <a:cxn ang="0">
                <a:pos x="203200" y="28915"/>
              </a:cxn>
              <a:cxn ang="0">
                <a:pos x="203200" y="23132"/>
              </a:cxn>
              <a:cxn ang="0">
                <a:pos x="203200" y="23132"/>
              </a:cxn>
              <a:cxn ang="0">
                <a:pos x="203200" y="23132"/>
              </a:cxn>
              <a:cxn ang="0">
                <a:pos x="203200" y="17349"/>
              </a:cxn>
              <a:cxn ang="0">
                <a:pos x="203200" y="23132"/>
              </a:cxn>
              <a:cxn ang="0">
                <a:pos x="203200" y="17349"/>
              </a:cxn>
              <a:cxn ang="0">
                <a:pos x="203200" y="11566"/>
              </a:cxn>
              <a:cxn ang="0">
                <a:pos x="203200" y="17349"/>
              </a:cxn>
              <a:cxn ang="0">
                <a:pos x="203200" y="11566"/>
              </a:cxn>
              <a:cxn ang="0">
                <a:pos x="203200" y="5783"/>
              </a:cxn>
              <a:cxn ang="0">
                <a:pos x="203200" y="11566"/>
              </a:cxn>
              <a:cxn ang="0">
                <a:pos x="203200" y="5783"/>
              </a:cxn>
              <a:cxn ang="0">
                <a:pos x="203200" y="5783"/>
              </a:cxn>
              <a:cxn ang="0">
                <a:pos x="203200" y="5783"/>
              </a:cxn>
              <a:cxn ang="0">
                <a:pos x="203200" y="5783"/>
              </a:cxn>
              <a:cxn ang="0">
                <a:pos x="203200" y="0"/>
              </a:cxn>
              <a:cxn ang="0">
                <a:pos x="203200" y="0"/>
              </a:cxn>
              <a:cxn ang="0">
                <a:pos x="203200" y="0"/>
              </a:cxn>
            </a:cxnLst>
            <a:rect l="txL" t="txT" r="txR" b="txB"/>
            <a:pathLst>
              <a:path w="35" h="42">
                <a:moveTo>
                  <a:pt x="35" y="9"/>
                </a:moveTo>
                <a:cubicBezTo>
                  <a:pt x="34" y="14"/>
                  <a:pt x="33" y="19"/>
                  <a:pt x="30" y="24"/>
                </a:cubicBezTo>
                <a:cubicBezTo>
                  <a:pt x="24" y="35"/>
                  <a:pt x="12" y="41"/>
                  <a:pt x="0" y="42"/>
                </a:cubicBezTo>
                <a:cubicBezTo>
                  <a:pt x="0" y="42"/>
                  <a:pt x="0" y="42"/>
                  <a:pt x="0" y="42"/>
                </a:cubicBezTo>
                <a:cubicBezTo>
                  <a:pt x="5" y="42"/>
                  <a:pt x="11" y="40"/>
                  <a:pt x="17" y="37"/>
                </a:cubicBezTo>
                <a:cubicBezTo>
                  <a:pt x="27" y="31"/>
                  <a:pt x="34" y="20"/>
                  <a:pt x="35" y="9"/>
                </a:cubicBezTo>
                <a:moveTo>
                  <a:pt x="35" y="8"/>
                </a:moveTo>
                <a:cubicBezTo>
                  <a:pt x="35" y="8"/>
                  <a:pt x="35" y="9"/>
                  <a:pt x="35" y="9"/>
                </a:cubicBezTo>
                <a:cubicBezTo>
                  <a:pt x="35" y="9"/>
                  <a:pt x="35" y="8"/>
                  <a:pt x="35" y="8"/>
                </a:cubicBezTo>
                <a:moveTo>
                  <a:pt x="35" y="7"/>
                </a:moveTo>
                <a:cubicBezTo>
                  <a:pt x="35" y="8"/>
                  <a:pt x="35" y="8"/>
                  <a:pt x="35" y="8"/>
                </a:cubicBezTo>
                <a:cubicBezTo>
                  <a:pt x="35" y="8"/>
                  <a:pt x="35" y="8"/>
                  <a:pt x="35" y="7"/>
                </a:cubicBezTo>
                <a:moveTo>
                  <a:pt x="35" y="7"/>
                </a:moveTo>
                <a:cubicBezTo>
                  <a:pt x="35" y="7"/>
                  <a:pt x="35" y="7"/>
                  <a:pt x="35" y="7"/>
                </a:cubicBezTo>
                <a:cubicBezTo>
                  <a:pt x="35" y="7"/>
                  <a:pt x="35" y="7"/>
                  <a:pt x="35" y="7"/>
                </a:cubicBezTo>
                <a:moveTo>
                  <a:pt x="35" y="6"/>
                </a:moveTo>
                <a:cubicBezTo>
                  <a:pt x="35" y="6"/>
                  <a:pt x="35" y="6"/>
                  <a:pt x="35" y="6"/>
                </a:cubicBezTo>
                <a:cubicBezTo>
                  <a:pt x="35" y="6"/>
                  <a:pt x="35" y="6"/>
                  <a:pt x="35" y="6"/>
                </a:cubicBezTo>
                <a:moveTo>
                  <a:pt x="35" y="5"/>
                </a:moveTo>
                <a:cubicBezTo>
                  <a:pt x="35" y="5"/>
                  <a:pt x="35" y="5"/>
                  <a:pt x="35" y="5"/>
                </a:cubicBezTo>
                <a:cubicBezTo>
                  <a:pt x="35" y="5"/>
                  <a:pt x="35" y="5"/>
                  <a:pt x="35" y="5"/>
                </a:cubicBezTo>
                <a:moveTo>
                  <a:pt x="35" y="4"/>
                </a:moveTo>
                <a:cubicBezTo>
                  <a:pt x="35" y="4"/>
                  <a:pt x="35" y="4"/>
                  <a:pt x="35" y="4"/>
                </a:cubicBezTo>
                <a:cubicBezTo>
                  <a:pt x="35" y="4"/>
                  <a:pt x="35" y="4"/>
                  <a:pt x="35" y="4"/>
                </a:cubicBezTo>
                <a:moveTo>
                  <a:pt x="35" y="3"/>
                </a:moveTo>
                <a:cubicBezTo>
                  <a:pt x="35" y="3"/>
                  <a:pt x="35" y="3"/>
                  <a:pt x="35" y="4"/>
                </a:cubicBezTo>
                <a:cubicBezTo>
                  <a:pt x="35" y="3"/>
                  <a:pt x="35" y="3"/>
                  <a:pt x="35" y="3"/>
                </a:cubicBezTo>
                <a:moveTo>
                  <a:pt x="35" y="2"/>
                </a:moveTo>
                <a:cubicBezTo>
                  <a:pt x="35" y="2"/>
                  <a:pt x="35" y="3"/>
                  <a:pt x="35" y="3"/>
                </a:cubicBezTo>
                <a:cubicBezTo>
                  <a:pt x="35" y="3"/>
                  <a:pt x="35" y="2"/>
                  <a:pt x="35" y="2"/>
                </a:cubicBezTo>
                <a:moveTo>
                  <a:pt x="35" y="1"/>
                </a:moveTo>
                <a:cubicBezTo>
                  <a:pt x="35" y="2"/>
                  <a:pt x="35" y="2"/>
                  <a:pt x="35" y="2"/>
                </a:cubicBezTo>
                <a:cubicBezTo>
                  <a:pt x="35" y="2"/>
                  <a:pt x="35" y="2"/>
                  <a:pt x="35" y="1"/>
                </a:cubicBezTo>
                <a:moveTo>
                  <a:pt x="35" y="1"/>
                </a:moveTo>
                <a:cubicBezTo>
                  <a:pt x="35" y="1"/>
                  <a:pt x="35" y="1"/>
                  <a:pt x="35" y="1"/>
                </a:cubicBezTo>
                <a:cubicBezTo>
                  <a:pt x="35" y="1"/>
                  <a:pt x="35" y="1"/>
                  <a:pt x="35" y="1"/>
                </a:cubicBezTo>
                <a:moveTo>
                  <a:pt x="35" y="0"/>
                </a:moveTo>
                <a:cubicBezTo>
                  <a:pt x="35" y="0"/>
                  <a:pt x="35" y="0"/>
                  <a:pt x="35" y="0"/>
                </a:cubicBezTo>
                <a:cubicBezTo>
                  <a:pt x="35" y="0"/>
                  <a:pt x="35" y="0"/>
                  <a:pt x="35" y="0"/>
                </a:cubicBezTo>
              </a:path>
            </a:pathLst>
          </a:custGeom>
          <a:solidFill>
            <a:srgbClr val="313A42">
              <a:alpha val="100000"/>
            </a:srgbClr>
          </a:solidFill>
          <a:ln w="9525">
            <a:noFill/>
          </a:ln>
        </p:spPr>
        <p:txBody>
          <a:bodyPr/>
          <a:lstStyle/>
          <a:p>
            <a:endParaRPr lang="zh-CN" altLang="en-US"/>
          </a:p>
        </p:txBody>
      </p:sp>
      <p:sp>
        <p:nvSpPr>
          <p:cNvPr id="93267" name="Freeform 1840"/>
          <p:cNvSpPr/>
          <p:nvPr/>
        </p:nvSpPr>
        <p:spPr>
          <a:xfrm>
            <a:off x="8406130" y="3965575"/>
            <a:ext cx="97155" cy="28575"/>
          </a:xfrm>
          <a:custGeom>
            <a:avLst/>
            <a:gdLst>
              <a:gd name="txL" fmla="*/ 0 w 18"/>
              <a:gd name="txT" fmla="*/ 0 h 5"/>
              <a:gd name="txR" fmla="*/ 18 w 18"/>
              <a:gd name="txB" fmla="*/ 5 h 5"/>
            </a:gdLst>
            <a:ahLst/>
            <a:cxnLst>
              <a:cxn ang="0">
                <a:pos x="0" y="0"/>
              </a:cxn>
              <a:cxn ang="0">
                <a:pos x="0" y="0"/>
              </a:cxn>
              <a:cxn ang="0">
                <a:pos x="103188" y="30163"/>
              </a:cxn>
              <a:cxn ang="0">
                <a:pos x="0" y="0"/>
              </a:cxn>
            </a:cxnLst>
            <a:rect l="txL" t="txT" r="txR" b="txB"/>
            <a:pathLst>
              <a:path w="18" h="5">
                <a:moveTo>
                  <a:pt x="0" y="0"/>
                </a:moveTo>
                <a:cubicBezTo>
                  <a:pt x="0" y="0"/>
                  <a:pt x="0" y="0"/>
                  <a:pt x="0" y="0"/>
                </a:cubicBezTo>
                <a:cubicBezTo>
                  <a:pt x="7" y="0"/>
                  <a:pt x="13" y="2"/>
                  <a:pt x="18" y="5"/>
                </a:cubicBezTo>
                <a:cubicBezTo>
                  <a:pt x="13" y="2"/>
                  <a:pt x="7" y="0"/>
                  <a:pt x="0" y="0"/>
                </a:cubicBezTo>
              </a:path>
            </a:pathLst>
          </a:custGeom>
          <a:solidFill>
            <a:srgbClr val="313A42">
              <a:alpha val="100000"/>
            </a:srgbClr>
          </a:solidFill>
          <a:ln w="9525">
            <a:noFill/>
          </a:ln>
        </p:spPr>
        <p:txBody>
          <a:bodyPr/>
          <a:lstStyle/>
          <a:p>
            <a:endParaRPr lang="zh-CN" altLang="en-US"/>
          </a:p>
        </p:txBody>
      </p:sp>
      <p:sp>
        <p:nvSpPr>
          <p:cNvPr id="93269" name="Freeform 1842"/>
          <p:cNvSpPr/>
          <p:nvPr/>
        </p:nvSpPr>
        <p:spPr>
          <a:xfrm>
            <a:off x="8406130" y="4064000"/>
            <a:ext cx="141605" cy="191135"/>
          </a:xfrm>
          <a:custGeom>
            <a:avLst/>
            <a:gdLst>
              <a:gd name="txL" fmla="*/ 0 w 26"/>
              <a:gd name="txT" fmla="*/ 0 h 35"/>
              <a:gd name="txR" fmla="*/ 26 w 26"/>
              <a:gd name="txB" fmla="*/ 35 h 35"/>
            </a:gdLst>
            <a:ahLst/>
            <a:cxnLst>
              <a:cxn ang="0">
                <a:pos x="40603" y="81280"/>
              </a:cxn>
              <a:cxn ang="0">
                <a:pos x="34803" y="23223"/>
              </a:cxn>
              <a:cxn ang="0">
                <a:pos x="98608" y="40640"/>
              </a:cxn>
              <a:cxn ang="0">
                <a:pos x="87007" y="116114"/>
              </a:cxn>
              <a:cxn ang="0">
                <a:pos x="116009" y="185783"/>
              </a:cxn>
              <a:cxn ang="0">
                <a:pos x="69606" y="127726"/>
              </a:cxn>
              <a:cxn ang="0">
                <a:pos x="40603" y="81280"/>
              </a:cxn>
            </a:cxnLst>
            <a:rect l="txL" t="txT" r="txR" b="txB"/>
            <a:pathLst>
              <a:path w="26" h="35">
                <a:moveTo>
                  <a:pt x="7" y="14"/>
                </a:moveTo>
                <a:cubicBezTo>
                  <a:pt x="7" y="14"/>
                  <a:pt x="0" y="9"/>
                  <a:pt x="6" y="4"/>
                </a:cubicBezTo>
                <a:cubicBezTo>
                  <a:pt x="12" y="0"/>
                  <a:pt x="21" y="1"/>
                  <a:pt x="17" y="7"/>
                </a:cubicBezTo>
                <a:cubicBezTo>
                  <a:pt x="13" y="13"/>
                  <a:pt x="12" y="17"/>
                  <a:pt x="15" y="20"/>
                </a:cubicBezTo>
                <a:cubicBezTo>
                  <a:pt x="19" y="23"/>
                  <a:pt x="26" y="29"/>
                  <a:pt x="20" y="32"/>
                </a:cubicBezTo>
                <a:cubicBezTo>
                  <a:pt x="13" y="35"/>
                  <a:pt x="13" y="25"/>
                  <a:pt x="12" y="22"/>
                </a:cubicBezTo>
                <a:cubicBezTo>
                  <a:pt x="10" y="18"/>
                  <a:pt x="9" y="16"/>
                  <a:pt x="7" y="14"/>
                </a:cubicBezTo>
                <a:close/>
              </a:path>
            </a:pathLst>
          </a:custGeom>
          <a:solidFill>
            <a:srgbClr val="EFE9EB">
              <a:alpha val="100000"/>
            </a:srgbClr>
          </a:solidFill>
          <a:ln w="9525">
            <a:noFill/>
          </a:ln>
        </p:spPr>
        <p:txBody>
          <a:bodyPr/>
          <a:lstStyle/>
          <a:p>
            <a:endParaRPr lang="zh-CN" altLang="en-US"/>
          </a:p>
        </p:txBody>
      </p:sp>
      <p:sp>
        <p:nvSpPr>
          <p:cNvPr id="93270" name="Freeform 1843"/>
          <p:cNvSpPr/>
          <p:nvPr/>
        </p:nvSpPr>
        <p:spPr>
          <a:xfrm>
            <a:off x="8406130" y="4027170"/>
            <a:ext cx="49530" cy="43180"/>
          </a:xfrm>
          <a:custGeom>
            <a:avLst/>
            <a:gdLst>
              <a:gd name="txL" fmla="*/ 0 w 9"/>
              <a:gd name="txT" fmla="*/ 0 h 8"/>
              <a:gd name="txR" fmla="*/ 9 w 9"/>
              <a:gd name="txB" fmla="*/ 8 h 8"/>
            </a:gdLst>
            <a:ahLst/>
            <a:cxnLst>
              <a:cxn ang="0">
                <a:pos x="46566" y="28773"/>
              </a:cxn>
              <a:cxn ang="0">
                <a:pos x="23283" y="40282"/>
              </a:cxn>
              <a:cxn ang="0">
                <a:pos x="5821" y="17264"/>
              </a:cxn>
              <a:cxn ang="0">
                <a:pos x="34925" y="0"/>
              </a:cxn>
              <a:cxn ang="0">
                <a:pos x="46566" y="28773"/>
              </a:cxn>
            </a:cxnLst>
            <a:rect l="txL" t="txT" r="txR" b="txB"/>
            <a:pathLst>
              <a:path w="9" h="8">
                <a:moveTo>
                  <a:pt x="8" y="5"/>
                </a:moveTo>
                <a:cubicBezTo>
                  <a:pt x="7" y="7"/>
                  <a:pt x="5" y="8"/>
                  <a:pt x="4" y="7"/>
                </a:cubicBezTo>
                <a:cubicBezTo>
                  <a:pt x="2" y="7"/>
                  <a:pt x="0" y="5"/>
                  <a:pt x="1" y="3"/>
                </a:cubicBezTo>
                <a:cubicBezTo>
                  <a:pt x="2" y="1"/>
                  <a:pt x="4" y="0"/>
                  <a:pt x="6" y="0"/>
                </a:cubicBezTo>
                <a:cubicBezTo>
                  <a:pt x="8" y="1"/>
                  <a:pt x="9" y="3"/>
                  <a:pt x="8" y="5"/>
                </a:cubicBezTo>
                <a:close/>
              </a:path>
            </a:pathLst>
          </a:custGeom>
          <a:solidFill>
            <a:srgbClr val="EFE9EB">
              <a:alpha val="100000"/>
            </a:srgbClr>
          </a:solidFill>
          <a:ln w="9525">
            <a:noFill/>
          </a:ln>
        </p:spPr>
        <p:txBody>
          <a:bodyPr/>
          <a:lstStyle/>
          <a:p>
            <a:endParaRPr lang="zh-CN" altLang="en-US"/>
          </a:p>
        </p:txBody>
      </p:sp>
      <p:sp>
        <p:nvSpPr>
          <p:cNvPr id="93271" name="Freeform 1844"/>
          <p:cNvSpPr/>
          <p:nvPr/>
        </p:nvSpPr>
        <p:spPr>
          <a:xfrm>
            <a:off x="8406130" y="4043680"/>
            <a:ext cx="16510" cy="20955"/>
          </a:xfrm>
          <a:custGeom>
            <a:avLst/>
            <a:gdLst>
              <a:gd name="txL" fmla="*/ 0 w 3"/>
              <a:gd name="txT" fmla="*/ 0 h 4"/>
              <a:gd name="txR" fmla="*/ 3 w 3"/>
              <a:gd name="txB" fmla="*/ 4 h 4"/>
            </a:gdLst>
            <a:ahLst/>
            <a:cxnLst>
              <a:cxn ang="0">
                <a:pos x="17463" y="11113"/>
              </a:cxn>
              <a:cxn ang="0">
                <a:pos x="11642" y="22225"/>
              </a:cxn>
              <a:cxn ang="0">
                <a:pos x="0" y="11113"/>
              </a:cxn>
              <a:cxn ang="0">
                <a:pos x="5821" y="0"/>
              </a:cxn>
              <a:cxn ang="0">
                <a:pos x="17463" y="11113"/>
              </a:cxn>
            </a:cxnLst>
            <a:rect l="txL" t="txT" r="txR" b="txB"/>
            <a:pathLst>
              <a:path w="3" h="4">
                <a:moveTo>
                  <a:pt x="3" y="2"/>
                </a:moveTo>
                <a:cubicBezTo>
                  <a:pt x="3" y="3"/>
                  <a:pt x="3" y="4"/>
                  <a:pt x="2" y="4"/>
                </a:cubicBezTo>
                <a:cubicBezTo>
                  <a:pt x="1" y="4"/>
                  <a:pt x="0" y="3"/>
                  <a:pt x="0" y="2"/>
                </a:cubicBezTo>
                <a:cubicBezTo>
                  <a:pt x="0" y="1"/>
                  <a:pt x="0" y="0"/>
                  <a:pt x="1" y="0"/>
                </a:cubicBezTo>
                <a:cubicBezTo>
                  <a:pt x="2" y="0"/>
                  <a:pt x="3" y="1"/>
                  <a:pt x="3" y="2"/>
                </a:cubicBezTo>
                <a:close/>
              </a:path>
            </a:pathLst>
          </a:custGeom>
          <a:solidFill>
            <a:srgbClr val="EFE9EB">
              <a:alpha val="100000"/>
            </a:srgbClr>
          </a:solidFill>
          <a:ln w="9525">
            <a:noFill/>
          </a:ln>
        </p:spPr>
        <p:txBody>
          <a:bodyPr/>
          <a:lstStyle/>
          <a:p>
            <a:endParaRPr lang="zh-CN" altLang="en-US"/>
          </a:p>
        </p:txBody>
      </p:sp>
      <p:sp>
        <p:nvSpPr>
          <p:cNvPr id="93272" name="Freeform 1845"/>
          <p:cNvSpPr/>
          <p:nvPr/>
        </p:nvSpPr>
        <p:spPr>
          <a:xfrm>
            <a:off x="8406130" y="4053840"/>
            <a:ext cx="22225" cy="20955"/>
          </a:xfrm>
          <a:custGeom>
            <a:avLst/>
            <a:gdLst>
              <a:gd name="txL" fmla="*/ 0 w 4"/>
              <a:gd name="txT" fmla="*/ 0 h 4"/>
              <a:gd name="txR" fmla="*/ 4 w 4"/>
              <a:gd name="txB" fmla="*/ 4 h 4"/>
            </a:gdLst>
            <a:ahLst/>
            <a:cxnLst>
              <a:cxn ang="0">
                <a:pos x="17859" y="5556"/>
              </a:cxn>
              <a:cxn ang="0">
                <a:pos x="11906" y="22225"/>
              </a:cxn>
              <a:cxn ang="0">
                <a:pos x="5953" y="16669"/>
              </a:cxn>
              <a:cxn ang="0">
                <a:pos x="5953" y="0"/>
              </a:cxn>
              <a:cxn ang="0">
                <a:pos x="17859" y="5556"/>
              </a:cxn>
            </a:cxnLst>
            <a:rect l="txL" t="txT" r="txR" b="txB"/>
            <a:pathLst>
              <a:path w="4" h="4">
                <a:moveTo>
                  <a:pt x="3" y="1"/>
                </a:moveTo>
                <a:cubicBezTo>
                  <a:pt x="4" y="2"/>
                  <a:pt x="3" y="3"/>
                  <a:pt x="2" y="4"/>
                </a:cubicBezTo>
                <a:cubicBezTo>
                  <a:pt x="2" y="4"/>
                  <a:pt x="1" y="3"/>
                  <a:pt x="1" y="3"/>
                </a:cubicBezTo>
                <a:cubicBezTo>
                  <a:pt x="0" y="2"/>
                  <a:pt x="0" y="1"/>
                  <a:pt x="1" y="0"/>
                </a:cubicBezTo>
                <a:cubicBezTo>
                  <a:pt x="2" y="0"/>
                  <a:pt x="3" y="1"/>
                  <a:pt x="3" y="1"/>
                </a:cubicBezTo>
                <a:close/>
              </a:path>
            </a:pathLst>
          </a:custGeom>
          <a:solidFill>
            <a:srgbClr val="EFE9EB">
              <a:alpha val="100000"/>
            </a:srgbClr>
          </a:solidFill>
          <a:ln w="9525">
            <a:noFill/>
          </a:ln>
        </p:spPr>
        <p:txBody>
          <a:bodyPr/>
          <a:lstStyle/>
          <a:p>
            <a:endParaRPr lang="zh-CN" altLang="en-US"/>
          </a:p>
        </p:txBody>
      </p:sp>
      <p:sp>
        <p:nvSpPr>
          <p:cNvPr id="93273" name="Freeform 1846"/>
          <p:cNvSpPr/>
          <p:nvPr/>
        </p:nvSpPr>
        <p:spPr>
          <a:xfrm>
            <a:off x="8406130" y="4070350"/>
            <a:ext cx="22225" cy="16510"/>
          </a:xfrm>
          <a:custGeom>
            <a:avLst/>
            <a:gdLst>
              <a:gd name="txL" fmla="*/ 0 w 4"/>
              <a:gd name="txT" fmla="*/ 0 h 3"/>
              <a:gd name="txR" fmla="*/ 4 w 4"/>
              <a:gd name="txB" fmla="*/ 3 h 3"/>
            </a:gdLst>
            <a:ahLst/>
            <a:cxnLst>
              <a:cxn ang="0">
                <a:pos x="17860" y="5821"/>
              </a:cxn>
              <a:cxn ang="0">
                <a:pos x="17860" y="17463"/>
              </a:cxn>
              <a:cxn ang="0">
                <a:pos x="0" y="11642"/>
              </a:cxn>
              <a:cxn ang="0">
                <a:pos x="5953" y="0"/>
              </a:cxn>
              <a:cxn ang="0">
                <a:pos x="17860" y="5821"/>
              </a:cxn>
            </a:cxnLst>
            <a:rect l="txL" t="txT" r="txR" b="txB"/>
            <a:pathLst>
              <a:path w="4" h="3">
                <a:moveTo>
                  <a:pt x="3" y="1"/>
                </a:moveTo>
                <a:cubicBezTo>
                  <a:pt x="4" y="2"/>
                  <a:pt x="3" y="3"/>
                  <a:pt x="3" y="3"/>
                </a:cubicBezTo>
                <a:cubicBezTo>
                  <a:pt x="2" y="3"/>
                  <a:pt x="1" y="3"/>
                  <a:pt x="0" y="2"/>
                </a:cubicBezTo>
                <a:cubicBezTo>
                  <a:pt x="0" y="1"/>
                  <a:pt x="0" y="0"/>
                  <a:pt x="1" y="0"/>
                </a:cubicBezTo>
                <a:cubicBezTo>
                  <a:pt x="2" y="0"/>
                  <a:pt x="3" y="0"/>
                  <a:pt x="3" y="1"/>
                </a:cubicBezTo>
                <a:close/>
              </a:path>
            </a:pathLst>
          </a:custGeom>
          <a:solidFill>
            <a:srgbClr val="EFE9EB">
              <a:alpha val="100000"/>
            </a:srgbClr>
          </a:solidFill>
          <a:ln w="9525">
            <a:noFill/>
          </a:ln>
        </p:spPr>
        <p:txBody>
          <a:bodyPr/>
          <a:lstStyle/>
          <a:p>
            <a:endParaRPr lang="zh-CN" altLang="en-US"/>
          </a:p>
        </p:txBody>
      </p:sp>
      <p:sp>
        <p:nvSpPr>
          <p:cNvPr id="93274" name="Freeform 1847"/>
          <p:cNvSpPr/>
          <p:nvPr/>
        </p:nvSpPr>
        <p:spPr>
          <a:xfrm>
            <a:off x="8406130" y="4086860"/>
            <a:ext cx="22225" cy="10160"/>
          </a:xfrm>
          <a:custGeom>
            <a:avLst/>
            <a:gdLst>
              <a:gd name="txL" fmla="*/ 0 w 4"/>
              <a:gd name="txT" fmla="*/ 0 h 2"/>
              <a:gd name="txR" fmla="*/ 4 w 4"/>
              <a:gd name="txB" fmla="*/ 2 h 2"/>
            </a:gdLst>
            <a:ahLst/>
            <a:cxnLst>
              <a:cxn ang="0">
                <a:pos x="17859" y="0"/>
              </a:cxn>
              <a:cxn ang="0">
                <a:pos x="17859" y="11112"/>
              </a:cxn>
              <a:cxn ang="0">
                <a:pos x="5953" y="11112"/>
              </a:cxn>
              <a:cxn ang="0">
                <a:pos x="5953" y="0"/>
              </a:cxn>
              <a:cxn ang="0">
                <a:pos x="17859" y="0"/>
              </a:cxn>
            </a:cxnLst>
            <a:rect l="txL" t="txT" r="txR" b="txB"/>
            <a:pathLst>
              <a:path w="4" h="2">
                <a:moveTo>
                  <a:pt x="3" y="0"/>
                </a:moveTo>
                <a:cubicBezTo>
                  <a:pt x="3" y="1"/>
                  <a:pt x="4" y="1"/>
                  <a:pt x="3" y="2"/>
                </a:cubicBezTo>
                <a:cubicBezTo>
                  <a:pt x="3" y="2"/>
                  <a:pt x="2" y="2"/>
                  <a:pt x="1" y="2"/>
                </a:cubicBezTo>
                <a:cubicBezTo>
                  <a:pt x="0" y="1"/>
                  <a:pt x="0" y="0"/>
                  <a:pt x="1" y="0"/>
                </a:cubicBezTo>
                <a:cubicBezTo>
                  <a:pt x="1" y="0"/>
                  <a:pt x="2" y="0"/>
                  <a:pt x="3" y="0"/>
                </a:cubicBezTo>
                <a:close/>
              </a:path>
            </a:pathLst>
          </a:custGeom>
          <a:solidFill>
            <a:srgbClr val="EFE9EB">
              <a:alpha val="100000"/>
            </a:srgbClr>
          </a:solidFill>
          <a:ln w="9525">
            <a:noFill/>
          </a:ln>
        </p:spPr>
        <p:txBody>
          <a:bodyPr/>
          <a:lstStyle/>
          <a:p>
            <a:endParaRPr lang="zh-CN" altLang="en-US"/>
          </a:p>
        </p:txBody>
      </p:sp>
      <p:sp>
        <p:nvSpPr>
          <p:cNvPr id="93277" name="Freeform 1850"/>
          <p:cNvSpPr/>
          <p:nvPr/>
        </p:nvSpPr>
        <p:spPr>
          <a:xfrm>
            <a:off x="8406130" y="4107815"/>
            <a:ext cx="20955" cy="22225"/>
          </a:xfrm>
          <a:custGeom>
            <a:avLst/>
            <a:gdLst>
              <a:gd name="txL" fmla="*/ 0 w 4"/>
              <a:gd name="txT" fmla="*/ 0 h 4"/>
              <a:gd name="txR" fmla="*/ 4 w 4"/>
              <a:gd name="txB" fmla="*/ 4 h 4"/>
            </a:gdLst>
            <a:ahLst/>
            <a:cxnLst>
              <a:cxn ang="0">
                <a:pos x="5556" y="11906"/>
              </a:cxn>
              <a:cxn ang="0">
                <a:pos x="11113" y="23812"/>
              </a:cxn>
              <a:cxn ang="0">
                <a:pos x="22225" y="11906"/>
              </a:cxn>
              <a:cxn ang="0">
                <a:pos x="11113" y="0"/>
              </a:cxn>
              <a:cxn ang="0">
                <a:pos x="5556" y="11906"/>
              </a:cxn>
            </a:cxnLst>
            <a:rect l="txL" t="txT" r="txR" b="txB"/>
            <a:pathLst>
              <a:path w="4" h="4">
                <a:moveTo>
                  <a:pt x="1" y="2"/>
                </a:moveTo>
                <a:cubicBezTo>
                  <a:pt x="0" y="3"/>
                  <a:pt x="1" y="4"/>
                  <a:pt x="2" y="4"/>
                </a:cubicBezTo>
                <a:cubicBezTo>
                  <a:pt x="3" y="4"/>
                  <a:pt x="4" y="3"/>
                  <a:pt x="4" y="2"/>
                </a:cubicBezTo>
                <a:cubicBezTo>
                  <a:pt x="4" y="1"/>
                  <a:pt x="3" y="0"/>
                  <a:pt x="2" y="0"/>
                </a:cubicBezTo>
                <a:cubicBezTo>
                  <a:pt x="2" y="0"/>
                  <a:pt x="1" y="0"/>
                  <a:pt x="1" y="2"/>
                </a:cubicBezTo>
                <a:close/>
              </a:path>
            </a:pathLst>
          </a:custGeom>
          <a:solidFill>
            <a:srgbClr val="EFE9EB">
              <a:alpha val="100000"/>
            </a:srgbClr>
          </a:solidFill>
          <a:ln w="9525">
            <a:noFill/>
          </a:ln>
        </p:spPr>
        <p:txBody>
          <a:bodyPr/>
          <a:lstStyle/>
          <a:p>
            <a:endParaRPr lang="zh-CN" altLang="en-US"/>
          </a:p>
        </p:txBody>
      </p:sp>
      <p:sp>
        <p:nvSpPr>
          <p:cNvPr id="93278" name="Freeform 1851"/>
          <p:cNvSpPr/>
          <p:nvPr/>
        </p:nvSpPr>
        <p:spPr>
          <a:xfrm>
            <a:off x="8406130" y="4119245"/>
            <a:ext cx="22225" cy="16510"/>
          </a:xfrm>
          <a:custGeom>
            <a:avLst/>
            <a:gdLst>
              <a:gd name="txL" fmla="*/ 0 w 4"/>
              <a:gd name="txT" fmla="*/ 0 h 3"/>
              <a:gd name="txR" fmla="*/ 4 w 4"/>
              <a:gd name="txB" fmla="*/ 3 h 3"/>
            </a:gdLst>
            <a:ahLst/>
            <a:cxnLst>
              <a:cxn ang="0">
                <a:pos x="5953" y="5821"/>
              </a:cxn>
              <a:cxn ang="0">
                <a:pos x="11907" y="17462"/>
              </a:cxn>
              <a:cxn ang="0">
                <a:pos x="17860" y="11641"/>
              </a:cxn>
              <a:cxn ang="0">
                <a:pos x="17860" y="0"/>
              </a:cxn>
              <a:cxn ang="0">
                <a:pos x="5953" y="5821"/>
              </a:cxn>
            </a:cxnLst>
            <a:rect l="txL" t="txT" r="txR" b="txB"/>
            <a:pathLst>
              <a:path w="4" h="3">
                <a:moveTo>
                  <a:pt x="1" y="1"/>
                </a:moveTo>
                <a:cubicBezTo>
                  <a:pt x="0" y="2"/>
                  <a:pt x="1" y="3"/>
                  <a:pt x="2" y="3"/>
                </a:cubicBezTo>
                <a:cubicBezTo>
                  <a:pt x="2" y="3"/>
                  <a:pt x="3" y="3"/>
                  <a:pt x="3" y="2"/>
                </a:cubicBezTo>
                <a:cubicBezTo>
                  <a:pt x="4" y="1"/>
                  <a:pt x="3" y="0"/>
                  <a:pt x="3" y="0"/>
                </a:cubicBezTo>
                <a:cubicBezTo>
                  <a:pt x="2" y="0"/>
                  <a:pt x="1" y="0"/>
                  <a:pt x="1" y="1"/>
                </a:cubicBezTo>
                <a:close/>
              </a:path>
            </a:pathLst>
          </a:custGeom>
          <a:solidFill>
            <a:srgbClr val="EFE9EB">
              <a:alpha val="100000"/>
            </a:srgbClr>
          </a:solidFill>
          <a:ln w="9525">
            <a:noFill/>
          </a:ln>
        </p:spPr>
        <p:txBody>
          <a:bodyPr/>
          <a:lstStyle/>
          <a:p>
            <a:endParaRPr lang="zh-CN" altLang="en-US"/>
          </a:p>
        </p:txBody>
      </p:sp>
      <p:sp>
        <p:nvSpPr>
          <p:cNvPr id="93279" name="Freeform 1852"/>
          <p:cNvSpPr/>
          <p:nvPr/>
        </p:nvSpPr>
        <p:spPr>
          <a:xfrm>
            <a:off x="8406130" y="4130040"/>
            <a:ext cx="22225" cy="22225"/>
          </a:xfrm>
          <a:custGeom>
            <a:avLst/>
            <a:gdLst>
              <a:gd name="txL" fmla="*/ 0 w 4"/>
              <a:gd name="txT" fmla="*/ 0 h 4"/>
              <a:gd name="txR" fmla="*/ 4 w 4"/>
              <a:gd name="txB" fmla="*/ 4 h 4"/>
            </a:gdLst>
            <a:ahLst/>
            <a:cxnLst>
              <a:cxn ang="0">
                <a:pos x="5953" y="5953"/>
              </a:cxn>
              <a:cxn ang="0">
                <a:pos x="5953" y="17860"/>
              </a:cxn>
              <a:cxn ang="0">
                <a:pos x="23812" y="11907"/>
              </a:cxn>
              <a:cxn ang="0">
                <a:pos x="17859" y="0"/>
              </a:cxn>
              <a:cxn ang="0">
                <a:pos x="5953" y="5953"/>
              </a:cxn>
            </a:cxnLst>
            <a:rect l="txL" t="txT" r="txR" b="txB"/>
            <a:pathLst>
              <a:path w="4" h="4">
                <a:moveTo>
                  <a:pt x="1" y="1"/>
                </a:moveTo>
                <a:cubicBezTo>
                  <a:pt x="0" y="2"/>
                  <a:pt x="1" y="3"/>
                  <a:pt x="1" y="3"/>
                </a:cubicBezTo>
                <a:cubicBezTo>
                  <a:pt x="2" y="4"/>
                  <a:pt x="3" y="3"/>
                  <a:pt x="4" y="2"/>
                </a:cubicBezTo>
                <a:cubicBezTo>
                  <a:pt x="4" y="1"/>
                  <a:pt x="4" y="1"/>
                  <a:pt x="3" y="0"/>
                </a:cubicBezTo>
                <a:cubicBezTo>
                  <a:pt x="2" y="0"/>
                  <a:pt x="1" y="0"/>
                  <a:pt x="1" y="1"/>
                </a:cubicBezTo>
                <a:close/>
              </a:path>
            </a:pathLst>
          </a:custGeom>
          <a:solidFill>
            <a:srgbClr val="EFE9EB">
              <a:alpha val="100000"/>
            </a:srgbClr>
          </a:solidFill>
          <a:ln w="9525">
            <a:noFill/>
          </a:ln>
        </p:spPr>
        <p:txBody>
          <a:bodyPr/>
          <a:lstStyle/>
          <a:p>
            <a:endParaRPr lang="zh-CN" altLang="en-US"/>
          </a:p>
        </p:txBody>
      </p:sp>
      <p:grpSp>
        <p:nvGrpSpPr>
          <p:cNvPr id="18" name="组合 17"/>
          <p:cNvGrpSpPr/>
          <p:nvPr/>
        </p:nvGrpSpPr>
        <p:grpSpPr>
          <a:xfrm>
            <a:off x="7458710" y="3189605"/>
            <a:ext cx="591185" cy="582295"/>
            <a:chOff x="13247" y="4571"/>
            <a:chExt cx="676" cy="666"/>
          </a:xfrm>
        </p:grpSpPr>
        <p:sp>
          <p:nvSpPr>
            <p:cNvPr id="93282" name="Oval 1855"/>
            <p:cNvSpPr/>
            <p:nvPr/>
          </p:nvSpPr>
          <p:spPr>
            <a:xfrm>
              <a:off x="13247" y="4571"/>
              <a:ext cx="677" cy="667"/>
            </a:xfrm>
            <a:prstGeom prst="ellipse">
              <a:avLst/>
            </a:prstGeom>
            <a:solidFill>
              <a:srgbClr val="83C2DB"/>
            </a:solidFill>
            <a:ln w="9525">
              <a:noFill/>
            </a:ln>
          </p:spPr>
          <p:txBody>
            <a:bodyPr/>
            <a:lstStyle/>
            <a:p>
              <a:pPr lvl="0"/>
              <a:endParaRPr lang="zh-CN" altLang="zh-CN" sz="1600" dirty="0">
                <a:solidFill>
                  <a:srgbClr val="000000"/>
                </a:solidFill>
                <a:latin typeface="Calibri" panose="020F0502020204030204" charset="0"/>
                <a:ea typeface="宋体" panose="02010600030101010101" pitchFamily="2" charset="-122"/>
                <a:sym typeface="宋体" panose="02010600030101010101" pitchFamily="2" charset="-122"/>
              </a:endParaRPr>
            </a:p>
          </p:txBody>
        </p:sp>
        <p:sp>
          <p:nvSpPr>
            <p:cNvPr id="93284" name="Freeform 1858"/>
            <p:cNvSpPr/>
            <p:nvPr/>
          </p:nvSpPr>
          <p:spPr>
            <a:xfrm>
              <a:off x="13347" y="4671"/>
              <a:ext cx="475" cy="465"/>
            </a:xfrm>
            <a:custGeom>
              <a:avLst/>
              <a:gdLst>
                <a:gd name="txL" fmla="*/ 0 w 52"/>
                <a:gd name="txT" fmla="*/ 0 h 51"/>
                <a:gd name="txR" fmla="*/ 52 w 52"/>
                <a:gd name="txB" fmla="*/ 51 h 51"/>
              </a:gdLst>
              <a:ahLst/>
              <a:cxnLst>
                <a:cxn ang="0">
                  <a:pos x="261022" y="138953"/>
                </a:cxn>
                <a:cxn ang="0">
                  <a:pos x="261022" y="121584"/>
                </a:cxn>
                <a:cxn ang="0">
                  <a:pos x="243620" y="121584"/>
                </a:cxn>
                <a:cxn ang="0">
                  <a:pos x="243620" y="127374"/>
                </a:cxn>
                <a:cxn ang="0">
                  <a:pos x="220418" y="115794"/>
                </a:cxn>
                <a:cxn ang="0">
                  <a:pos x="220418" y="98425"/>
                </a:cxn>
                <a:cxn ang="0">
                  <a:pos x="197216" y="98425"/>
                </a:cxn>
                <a:cxn ang="0">
                  <a:pos x="197216" y="104215"/>
                </a:cxn>
                <a:cxn ang="0">
                  <a:pos x="168214" y="86846"/>
                </a:cxn>
                <a:cxn ang="0">
                  <a:pos x="168214" y="28949"/>
                </a:cxn>
                <a:cxn ang="0">
                  <a:pos x="150813" y="0"/>
                </a:cxn>
                <a:cxn ang="0">
                  <a:pos x="150813" y="0"/>
                </a:cxn>
                <a:cxn ang="0">
                  <a:pos x="150813" y="0"/>
                </a:cxn>
                <a:cxn ang="0">
                  <a:pos x="133411" y="28949"/>
                </a:cxn>
                <a:cxn ang="0">
                  <a:pos x="133411" y="86846"/>
                </a:cxn>
                <a:cxn ang="0">
                  <a:pos x="98608" y="104215"/>
                </a:cxn>
                <a:cxn ang="0">
                  <a:pos x="98608" y="98425"/>
                </a:cxn>
                <a:cxn ang="0">
                  <a:pos x="81207" y="98425"/>
                </a:cxn>
                <a:cxn ang="0">
                  <a:pos x="81207" y="115794"/>
                </a:cxn>
                <a:cxn ang="0">
                  <a:pos x="58005" y="133163"/>
                </a:cxn>
                <a:cxn ang="0">
                  <a:pos x="58005" y="121584"/>
                </a:cxn>
                <a:cxn ang="0">
                  <a:pos x="40603" y="121584"/>
                </a:cxn>
                <a:cxn ang="0">
                  <a:pos x="40603" y="138953"/>
                </a:cxn>
                <a:cxn ang="0">
                  <a:pos x="0" y="162112"/>
                </a:cxn>
                <a:cxn ang="0">
                  <a:pos x="0" y="179481"/>
                </a:cxn>
                <a:cxn ang="0">
                  <a:pos x="87007" y="150532"/>
                </a:cxn>
                <a:cxn ang="0">
                  <a:pos x="133411" y="150532"/>
                </a:cxn>
                <a:cxn ang="0">
                  <a:pos x="133411" y="156322"/>
                </a:cxn>
                <a:cxn ang="0">
                  <a:pos x="139212" y="237378"/>
                </a:cxn>
                <a:cxn ang="0">
                  <a:pos x="98608" y="272116"/>
                </a:cxn>
                <a:cxn ang="0">
                  <a:pos x="98608" y="289485"/>
                </a:cxn>
                <a:cxn ang="0">
                  <a:pos x="150813" y="272116"/>
                </a:cxn>
                <a:cxn ang="0">
                  <a:pos x="150813" y="295275"/>
                </a:cxn>
                <a:cxn ang="0">
                  <a:pos x="150813" y="295275"/>
                </a:cxn>
                <a:cxn ang="0">
                  <a:pos x="150813" y="272116"/>
                </a:cxn>
                <a:cxn ang="0">
                  <a:pos x="203017" y="283696"/>
                </a:cxn>
                <a:cxn ang="0">
                  <a:pos x="203017" y="272116"/>
                </a:cxn>
                <a:cxn ang="0">
                  <a:pos x="162413" y="237378"/>
                </a:cxn>
                <a:cxn ang="0">
                  <a:pos x="168214" y="156322"/>
                </a:cxn>
                <a:cxn ang="0">
                  <a:pos x="168214" y="144743"/>
                </a:cxn>
                <a:cxn ang="0">
                  <a:pos x="208817" y="144743"/>
                </a:cxn>
                <a:cxn ang="0">
                  <a:pos x="301625" y="173691"/>
                </a:cxn>
                <a:cxn ang="0">
                  <a:pos x="301625" y="162112"/>
                </a:cxn>
                <a:cxn ang="0">
                  <a:pos x="261022" y="138953"/>
                </a:cxn>
              </a:cxnLst>
              <a:rect l="txL" t="txT" r="txR" b="txB"/>
              <a:pathLst>
                <a:path w="52" h="51">
                  <a:moveTo>
                    <a:pt x="45" y="24"/>
                  </a:moveTo>
                  <a:cubicBezTo>
                    <a:pt x="45" y="21"/>
                    <a:pt x="45" y="21"/>
                    <a:pt x="45" y="21"/>
                  </a:cubicBezTo>
                  <a:cubicBezTo>
                    <a:pt x="42" y="21"/>
                    <a:pt x="42" y="21"/>
                    <a:pt x="42" y="21"/>
                  </a:cubicBezTo>
                  <a:cubicBezTo>
                    <a:pt x="42" y="22"/>
                    <a:pt x="42" y="22"/>
                    <a:pt x="42" y="22"/>
                  </a:cubicBezTo>
                  <a:cubicBezTo>
                    <a:pt x="38" y="20"/>
                    <a:pt x="38" y="20"/>
                    <a:pt x="38" y="20"/>
                  </a:cubicBezTo>
                  <a:cubicBezTo>
                    <a:pt x="38" y="17"/>
                    <a:pt x="38" y="17"/>
                    <a:pt x="38" y="17"/>
                  </a:cubicBezTo>
                  <a:cubicBezTo>
                    <a:pt x="34" y="17"/>
                    <a:pt x="34" y="17"/>
                    <a:pt x="34" y="17"/>
                  </a:cubicBezTo>
                  <a:cubicBezTo>
                    <a:pt x="34" y="18"/>
                    <a:pt x="34" y="18"/>
                    <a:pt x="34" y="18"/>
                  </a:cubicBezTo>
                  <a:cubicBezTo>
                    <a:pt x="29" y="15"/>
                    <a:pt x="29" y="15"/>
                    <a:pt x="29" y="15"/>
                  </a:cubicBezTo>
                  <a:cubicBezTo>
                    <a:pt x="29" y="5"/>
                    <a:pt x="29" y="5"/>
                    <a:pt x="29" y="5"/>
                  </a:cubicBezTo>
                  <a:cubicBezTo>
                    <a:pt x="29" y="1"/>
                    <a:pt x="27" y="0"/>
                    <a:pt x="26" y="0"/>
                  </a:cubicBezTo>
                  <a:cubicBezTo>
                    <a:pt x="26" y="0"/>
                    <a:pt x="26" y="0"/>
                    <a:pt x="26" y="0"/>
                  </a:cubicBezTo>
                  <a:cubicBezTo>
                    <a:pt x="26" y="0"/>
                    <a:pt x="26" y="0"/>
                    <a:pt x="26" y="0"/>
                  </a:cubicBezTo>
                  <a:cubicBezTo>
                    <a:pt x="25" y="0"/>
                    <a:pt x="23" y="1"/>
                    <a:pt x="23" y="5"/>
                  </a:cubicBezTo>
                  <a:cubicBezTo>
                    <a:pt x="23" y="15"/>
                    <a:pt x="23" y="15"/>
                    <a:pt x="23" y="15"/>
                  </a:cubicBezTo>
                  <a:cubicBezTo>
                    <a:pt x="17" y="18"/>
                    <a:pt x="17" y="18"/>
                    <a:pt x="17" y="18"/>
                  </a:cubicBezTo>
                  <a:cubicBezTo>
                    <a:pt x="17" y="17"/>
                    <a:pt x="17" y="17"/>
                    <a:pt x="17" y="17"/>
                  </a:cubicBezTo>
                  <a:cubicBezTo>
                    <a:pt x="14" y="17"/>
                    <a:pt x="14" y="17"/>
                    <a:pt x="14" y="17"/>
                  </a:cubicBezTo>
                  <a:cubicBezTo>
                    <a:pt x="14" y="20"/>
                    <a:pt x="14" y="20"/>
                    <a:pt x="14" y="20"/>
                  </a:cubicBezTo>
                  <a:cubicBezTo>
                    <a:pt x="10" y="23"/>
                    <a:pt x="10" y="23"/>
                    <a:pt x="10" y="23"/>
                  </a:cubicBezTo>
                  <a:cubicBezTo>
                    <a:pt x="10" y="21"/>
                    <a:pt x="10" y="21"/>
                    <a:pt x="10" y="21"/>
                  </a:cubicBezTo>
                  <a:cubicBezTo>
                    <a:pt x="7" y="21"/>
                    <a:pt x="7" y="21"/>
                    <a:pt x="7" y="21"/>
                  </a:cubicBezTo>
                  <a:cubicBezTo>
                    <a:pt x="7" y="24"/>
                    <a:pt x="7" y="24"/>
                    <a:pt x="7" y="24"/>
                  </a:cubicBezTo>
                  <a:cubicBezTo>
                    <a:pt x="0" y="28"/>
                    <a:pt x="0" y="28"/>
                    <a:pt x="0" y="28"/>
                  </a:cubicBezTo>
                  <a:cubicBezTo>
                    <a:pt x="0" y="31"/>
                    <a:pt x="0" y="31"/>
                    <a:pt x="0" y="31"/>
                  </a:cubicBezTo>
                  <a:cubicBezTo>
                    <a:pt x="15" y="26"/>
                    <a:pt x="15" y="26"/>
                    <a:pt x="15" y="26"/>
                  </a:cubicBezTo>
                  <a:cubicBezTo>
                    <a:pt x="23" y="26"/>
                    <a:pt x="23" y="26"/>
                    <a:pt x="23" y="26"/>
                  </a:cubicBezTo>
                  <a:cubicBezTo>
                    <a:pt x="23" y="27"/>
                    <a:pt x="23" y="27"/>
                    <a:pt x="23" y="27"/>
                  </a:cubicBezTo>
                  <a:cubicBezTo>
                    <a:pt x="24" y="41"/>
                    <a:pt x="24" y="41"/>
                    <a:pt x="24" y="41"/>
                  </a:cubicBezTo>
                  <a:cubicBezTo>
                    <a:pt x="17" y="47"/>
                    <a:pt x="17" y="47"/>
                    <a:pt x="17" y="47"/>
                  </a:cubicBezTo>
                  <a:cubicBezTo>
                    <a:pt x="17" y="50"/>
                    <a:pt x="17" y="50"/>
                    <a:pt x="17" y="50"/>
                  </a:cubicBezTo>
                  <a:cubicBezTo>
                    <a:pt x="26" y="47"/>
                    <a:pt x="26" y="47"/>
                    <a:pt x="26" y="47"/>
                  </a:cubicBezTo>
                  <a:cubicBezTo>
                    <a:pt x="26" y="51"/>
                    <a:pt x="26" y="51"/>
                    <a:pt x="26" y="51"/>
                  </a:cubicBezTo>
                  <a:cubicBezTo>
                    <a:pt x="26" y="51"/>
                    <a:pt x="26" y="51"/>
                    <a:pt x="26" y="51"/>
                  </a:cubicBezTo>
                  <a:cubicBezTo>
                    <a:pt x="26" y="47"/>
                    <a:pt x="26" y="47"/>
                    <a:pt x="26" y="47"/>
                  </a:cubicBezTo>
                  <a:cubicBezTo>
                    <a:pt x="35" y="49"/>
                    <a:pt x="35" y="49"/>
                    <a:pt x="35" y="49"/>
                  </a:cubicBezTo>
                  <a:cubicBezTo>
                    <a:pt x="35" y="47"/>
                    <a:pt x="35" y="47"/>
                    <a:pt x="35" y="47"/>
                  </a:cubicBezTo>
                  <a:cubicBezTo>
                    <a:pt x="28" y="41"/>
                    <a:pt x="28" y="41"/>
                    <a:pt x="28" y="41"/>
                  </a:cubicBezTo>
                  <a:cubicBezTo>
                    <a:pt x="29" y="27"/>
                    <a:pt x="29" y="27"/>
                    <a:pt x="29" y="27"/>
                  </a:cubicBezTo>
                  <a:cubicBezTo>
                    <a:pt x="29" y="27"/>
                    <a:pt x="29" y="27"/>
                    <a:pt x="29" y="25"/>
                  </a:cubicBezTo>
                  <a:cubicBezTo>
                    <a:pt x="36" y="25"/>
                    <a:pt x="36" y="25"/>
                    <a:pt x="36" y="25"/>
                  </a:cubicBezTo>
                  <a:cubicBezTo>
                    <a:pt x="52" y="30"/>
                    <a:pt x="52" y="30"/>
                    <a:pt x="52" y="30"/>
                  </a:cubicBezTo>
                  <a:cubicBezTo>
                    <a:pt x="52" y="28"/>
                    <a:pt x="52" y="28"/>
                    <a:pt x="52" y="28"/>
                  </a:cubicBezTo>
                  <a:lnTo>
                    <a:pt x="45" y="24"/>
                  </a:lnTo>
                  <a:close/>
                </a:path>
              </a:pathLst>
            </a:custGeom>
            <a:solidFill>
              <a:srgbClr val="EFE9EB">
                <a:alpha val="100000"/>
              </a:srgbClr>
            </a:solidFill>
            <a:ln w="9525">
              <a:noFill/>
            </a:ln>
          </p:spPr>
          <p:txBody>
            <a:bodyPr/>
            <a:lstStyle/>
            <a:p>
              <a:endParaRPr lang="zh-CN" altLang="en-US"/>
            </a:p>
          </p:txBody>
        </p:sp>
      </p:grpSp>
      <p:sp>
        <p:nvSpPr>
          <p:cNvPr id="93293" name="Freeform 1867"/>
          <p:cNvSpPr/>
          <p:nvPr/>
        </p:nvSpPr>
        <p:spPr>
          <a:xfrm>
            <a:off x="8144510" y="4206240"/>
            <a:ext cx="33020" cy="44450"/>
          </a:xfrm>
          <a:custGeom>
            <a:avLst/>
            <a:gdLst>
              <a:gd name="txL" fmla="*/ 0 w 22"/>
              <a:gd name="txT" fmla="*/ 0 h 30"/>
              <a:gd name="txR" fmla="*/ 22 w 22"/>
              <a:gd name="txB" fmla="*/ 30 h 30"/>
            </a:gdLst>
            <a:ahLst/>
            <a:cxnLst>
              <a:cxn ang="0">
                <a:pos x="12700" y="47625"/>
              </a:cxn>
              <a:cxn ang="0">
                <a:pos x="6350" y="41275"/>
              </a:cxn>
              <a:cxn ang="0">
                <a:pos x="17463" y="23813"/>
              </a:cxn>
              <a:cxn ang="0">
                <a:pos x="0" y="6350"/>
              </a:cxn>
              <a:cxn ang="0">
                <a:pos x="6350" y="0"/>
              </a:cxn>
              <a:cxn ang="0">
                <a:pos x="34925" y="23813"/>
              </a:cxn>
              <a:cxn ang="0">
                <a:pos x="12700" y="47625"/>
              </a:cxn>
            </a:cxnLst>
            <a:rect l="txL" t="txT" r="txR" b="txB"/>
            <a:pathLst>
              <a:path w="22" h="30">
                <a:moveTo>
                  <a:pt x="8" y="30"/>
                </a:moveTo>
                <a:lnTo>
                  <a:pt x="4" y="26"/>
                </a:lnTo>
                <a:lnTo>
                  <a:pt x="11" y="15"/>
                </a:lnTo>
                <a:lnTo>
                  <a:pt x="0" y="4"/>
                </a:lnTo>
                <a:lnTo>
                  <a:pt x="4" y="0"/>
                </a:lnTo>
                <a:lnTo>
                  <a:pt x="22" y="15"/>
                </a:lnTo>
                <a:lnTo>
                  <a:pt x="8" y="30"/>
                </a:lnTo>
                <a:close/>
              </a:path>
            </a:pathLst>
          </a:custGeom>
          <a:solidFill>
            <a:srgbClr val="313A42">
              <a:alpha val="100000"/>
            </a:srgbClr>
          </a:solidFill>
          <a:ln w="9525">
            <a:noFill/>
          </a:ln>
        </p:spPr>
        <p:txBody>
          <a:bodyPr/>
          <a:lstStyle/>
          <a:p>
            <a:endParaRPr lang="zh-CN" altLang="en-US"/>
          </a:p>
        </p:txBody>
      </p:sp>
      <p:sp>
        <p:nvSpPr>
          <p:cNvPr id="93297" name="Freeform 1871"/>
          <p:cNvSpPr/>
          <p:nvPr/>
        </p:nvSpPr>
        <p:spPr>
          <a:xfrm>
            <a:off x="8406130" y="2362200"/>
            <a:ext cx="33020" cy="44450"/>
          </a:xfrm>
          <a:custGeom>
            <a:avLst/>
            <a:gdLst>
              <a:gd name="txL" fmla="*/ 0 w 22"/>
              <a:gd name="txT" fmla="*/ 0 h 30"/>
              <a:gd name="txR" fmla="*/ 22 w 22"/>
              <a:gd name="txB" fmla="*/ 30 h 30"/>
            </a:gdLst>
            <a:ahLst/>
            <a:cxnLst>
              <a:cxn ang="0">
                <a:pos x="17463" y="47625"/>
              </a:cxn>
              <a:cxn ang="0">
                <a:pos x="11113" y="41275"/>
              </a:cxn>
              <a:cxn ang="0">
                <a:pos x="23813" y="17463"/>
              </a:cxn>
              <a:cxn ang="0">
                <a:pos x="0" y="6350"/>
              </a:cxn>
              <a:cxn ang="0">
                <a:pos x="6350" y="0"/>
              </a:cxn>
              <a:cxn ang="0">
                <a:pos x="34925" y="17463"/>
              </a:cxn>
              <a:cxn ang="0">
                <a:pos x="17463" y="47625"/>
              </a:cxn>
            </a:cxnLst>
            <a:rect l="txL" t="txT" r="txR" b="txB"/>
            <a:pathLst>
              <a:path w="22" h="30">
                <a:moveTo>
                  <a:pt x="11" y="30"/>
                </a:moveTo>
                <a:lnTo>
                  <a:pt x="7" y="26"/>
                </a:lnTo>
                <a:lnTo>
                  <a:pt x="15" y="11"/>
                </a:lnTo>
                <a:lnTo>
                  <a:pt x="0" y="4"/>
                </a:lnTo>
                <a:lnTo>
                  <a:pt x="4" y="0"/>
                </a:lnTo>
                <a:lnTo>
                  <a:pt x="22" y="11"/>
                </a:lnTo>
                <a:lnTo>
                  <a:pt x="11" y="30"/>
                </a:lnTo>
                <a:close/>
              </a:path>
            </a:pathLst>
          </a:custGeom>
          <a:solidFill>
            <a:srgbClr val="313A42">
              <a:alpha val="100000"/>
            </a:srgbClr>
          </a:solidFill>
          <a:ln w="9525">
            <a:noFill/>
          </a:ln>
        </p:spPr>
        <p:txBody>
          <a:bodyPr/>
          <a:lstStyle/>
          <a:p>
            <a:endParaRPr lang="zh-CN" altLang="en-US"/>
          </a:p>
        </p:txBody>
      </p:sp>
      <p:sp>
        <p:nvSpPr>
          <p:cNvPr id="93299" name="TextBox 1956"/>
          <p:cNvSpPr/>
          <p:nvPr/>
        </p:nvSpPr>
        <p:spPr>
          <a:xfrm>
            <a:off x="2613025" y="1869440"/>
            <a:ext cx="1089025" cy="352425"/>
          </a:xfrm>
          <a:prstGeom prst="rect">
            <a:avLst/>
          </a:prstGeom>
          <a:noFill/>
          <a:ln w="9525">
            <a:noFill/>
            <a:miter/>
          </a:ln>
        </p:spPr>
        <p:txBody>
          <a:bodyPr wrap="square">
            <a:spAutoFit/>
          </a:bodyPr>
          <a:lstStyle/>
          <a:p>
            <a:pPr lvl="0" algn="ctr"/>
            <a:r>
              <a:rPr lang="zh-CN" altLang="en-US" sz="1600" dirty="0">
                <a:solidFill>
                  <a:schemeClr val="tx1"/>
                </a:solidFill>
                <a:latin typeface="微软雅黑" panose="020B0503020204020204" charset="-122"/>
                <a:ea typeface="微软雅黑" panose="020B0503020204020204" charset="-122"/>
                <a:sym typeface="Arial" panose="020B0604020202020204" pitchFamily="34" charset="0"/>
              </a:rPr>
              <a:t>添加标题</a:t>
            </a:r>
            <a:endParaRPr lang="zh-CN" altLang="en-US" sz="1600" dirty="0">
              <a:solidFill>
                <a:schemeClr val="tx1"/>
              </a:solidFill>
              <a:latin typeface="微软雅黑" panose="020B0503020204020204" charset="-122"/>
              <a:ea typeface="微软雅黑" panose="020B0503020204020204" charset="-122"/>
              <a:sym typeface="Arial" panose="020B0604020202020204" pitchFamily="34" charset="0"/>
            </a:endParaRPr>
          </a:p>
        </p:txBody>
      </p:sp>
      <p:sp>
        <p:nvSpPr>
          <p:cNvPr id="93300" name="TextBox 1957"/>
          <p:cNvSpPr/>
          <p:nvPr/>
        </p:nvSpPr>
        <p:spPr>
          <a:xfrm>
            <a:off x="8191500" y="1906905"/>
            <a:ext cx="1089025" cy="352425"/>
          </a:xfrm>
          <a:prstGeom prst="rect">
            <a:avLst/>
          </a:prstGeom>
          <a:noFill/>
          <a:ln w="9525">
            <a:noFill/>
            <a:miter/>
          </a:ln>
        </p:spPr>
        <p:txBody>
          <a:bodyPr wrap="square">
            <a:spAutoFit/>
          </a:bodyPr>
          <a:lstStyle/>
          <a:p>
            <a:pPr lvl="0" algn="ctr"/>
            <a:r>
              <a:rPr lang="zh-CN" altLang="en-US" sz="1600" dirty="0">
                <a:solidFill>
                  <a:schemeClr val="tx1"/>
                </a:solidFill>
                <a:latin typeface="微软雅黑" panose="020B0503020204020204" charset="-122"/>
                <a:ea typeface="微软雅黑" panose="020B0503020204020204" charset="-122"/>
                <a:sym typeface="Arial" panose="020B0604020202020204" pitchFamily="34" charset="0"/>
              </a:rPr>
              <a:t>添加标题</a:t>
            </a:r>
            <a:endParaRPr lang="zh-CN" altLang="en-US" sz="1600" dirty="0">
              <a:solidFill>
                <a:schemeClr val="tx1"/>
              </a:solidFill>
              <a:latin typeface="微软雅黑" panose="020B0503020204020204" charset="-122"/>
              <a:ea typeface="微软雅黑" panose="020B0503020204020204" charset="-122"/>
              <a:sym typeface="Arial" panose="020B0604020202020204" pitchFamily="34" charset="0"/>
            </a:endParaRPr>
          </a:p>
        </p:txBody>
      </p:sp>
      <p:sp>
        <p:nvSpPr>
          <p:cNvPr id="93301" name="TextBox 1958"/>
          <p:cNvSpPr/>
          <p:nvPr/>
        </p:nvSpPr>
        <p:spPr>
          <a:xfrm>
            <a:off x="2637790" y="3075940"/>
            <a:ext cx="1090295" cy="352425"/>
          </a:xfrm>
          <a:prstGeom prst="rect">
            <a:avLst/>
          </a:prstGeom>
          <a:noFill/>
          <a:ln w="9525">
            <a:noFill/>
            <a:miter/>
          </a:ln>
        </p:spPr>
        <p:txBody>
          <a:bodyPr wrap="square">
            <a:spAutoFit/>
          </a:bodyPr>
          <a:lstStyle/>
          <a:p>
            <a:pPr lvl="0" algn="ctr"/>
            <a:r>
              <a:rPr lang="zh-CN" altLang="en-US" sz="1600" dirty="0">
                <a:solidFill>
                  <a:schemeClr val="tx1"/>
                </a:solidFill>
                <a:latin typeface="微软雅黑" panose="020B0503020204020204" charset="-122"/>
                <a:ea typeface="微软雅黑" panose="020B0503020204020204" charset="-122"/>
                <a:sym typeface="Arial" panose="020B0604020202020204" pitchFamily="34" charset="0"/>
              </a:rPr>
              <a:t>添加标题</a:t>
            </a:r>
            <a:endParaRPr lang="zh-CN" altLang="en-US" sz="1600" dirty="0">
              <a:solidFill>
                <a:schemeClr val="tx1"/>
              </a:solidFill>
              <a:latin typeface="微软雅黑" panose="020B0503020204020204" charset="-122"/>
              <a:ea typeface="微软雅黑" panose="020B0503020204020204" charset="-122"/>
              <a:sym typeface="Arial" panose="020B0604020202020204" pitchFamily="34" charset="0"/>
            </a:endParaRPr>
          </a:p>
        </p:txBody>
      </p:sp>
      <p:sp>
        <p:nvSpPr>
          <p:cNvPr id="93302" name="TextBox 1959"/>
          <p:cNvSpPr/>
          <p:nvPr/>
        </p:nvSpPr>
        <p:spPr>
          <a:xfrm>
            <a:off x="8191500" y="3166745"/>
            <a:ext cx="1089025" cy="352425"/>
          </a:xfrm>
          <a:prstGeom prst="rect">
            <a:avLst/>
          </a:prstGeom>
          <a:noFill/>
          <a:ln w="9525">
            <a:noFill/>
            <a:miter/>
          </a:ln>
        </p:spPr>
        <p:txBody>
          <a:bodyPr wrap="square">
            <a:spAutoFit/>
          </a:bodyPr>
          <a:lstStyle/>
          <a:p>
            <a:pPr lvl="0" algn="ctr"/>
            <a:r>
              <a:rPr lang="zh-CN" altLang="en-US" sz="1600" dirty="0">
                <a:solidFill>
                  <a:schemeClr val="tx1"/>
                </a:solidFill>
                <a:latin typeface="微软雅黑" panose="020B0503020204020204" charset="-122"/>
                <a:ea typeface="微软雅黑" panose="020B0503020204020204" charset="-122"/>
                <a:sym typeface="Arial" panose="020B0604020202020204" pitchFamily="34" charset="0"/>
              </a:rPr>
              <a:t>添加标题</a:t>
            </a:r>
            <a:endParaRPr lang="zh-CN" altLang="en-US" sz="1600" dirty="0">
              <a:solidFill>
                <a:schemeClr val="tx1"/>
              </a:solidFill>
              <a:latin typeface="微软雅黑" panose="020B0503020204020204" charset="-122"/>
              <a:ea typeface="微软雅黑" panose="020B0503020204020204" charset="-122"/>
              <a:sym typeface="Arial" panose="020B0604020202020204" pitchFamily="34" charset="0"/>
            </a:endParaRPr>
          </a:p>
        </p:txBody>
      </p:sp>
      <p:sp>
        <p:nvSpPr>
          <p:cNvPr id="93303" name="TextBox 1960"/>
          <p:cNvSpPr/>
          <p:nvPr/>
        </p:nvSpPr>
        <p:spPr>
          <a:xfrm>
            <a:off x="2637790" y="4551680"/>
            <a:ext cx="1090930" cy="352425"/>
          </a:xfrm>
          <a:prstGeom prst="rect">
            <a:avLst/>
          </a:prstGeom>
          <a:noFill/>
          <a:ln w="9525">
            <a:noFill/>
            <a:miter/>
          </a:ln>
        </p:spPr>
        <p:txBody>
          <a:bodyPr wrap="square">
            <a:spAutoFit/>
          </a:bodyPr>
          <a:lstStyle/>
          <a:p>
            <a:pPr lvl="0" algn="ctr"/>
            <a:r>
              <a:rPr lang="zh-CN" altLang="en-US" sz="1600" dirty="0">
                <a:solidFill>
                  <a:schemeClr val="tx1"/>
                </a:solidFill>
                <a:latin typeface="微软雅黑" panose="020B0503020204020204" charset="-122"/>
                <a:ea typeface="微软雅黑" panose="020B0503020204020204" charset="-122"/>
                <a:sym typeface="Arial" panose="020B0604020202020204" pitchFamily="34" charset="0"/>
              </a:rPr>
              <a:t>添加标题</a:t>
            </a:r>
            <a:endParaRPr lang="zh-CN" altLang="en-US" sz="1600" dirty="0">
              <a:solidFill>
                <a:schemeClr val="tx1"/>
              </a:solidFill>
              <a:latin typeface="微软雅黑" panose="020B0503020204020204" charset="-122"/>
              <a:ea typeface="微软雅黑" panose="020B0503020204020204" charset="-122"/>
              <a:sym typeface="Arial" panose="020B0604020202020204" pitchFamily="34" charset="0"/>
            </a:endParaRPr>
          </a:p>
        </p:txBody>
      </p:sp>
      <p:sp>
        <p:nvSpPr>
          <p:cNvPr id="93304" name="TextBox 1961"/>
          <p:cNvSpPr/>
          <p:nvPr/>
        </p:nvSpPr>
        <p:spPr>
          <a:xfrm>
            <a:off x="8191500" y="4530725"/>
            <a:ext cx="1090295" cy="352425"/>
          </a:xfrm>
          <a:prstGeom prst="rect">
            <a:avLst/>
          </a:prstGeom>
          <a:noFill/>
          <a:ln w="9525">
            <a:noFill/>
            <a:miter/>
          </a:ln>
        </p:spPr>
        <p:txBody>
          <a:bodyPr wrap="square">
            <a:spAutoFit/>
          </a:bodyPr>
          <a:lstStyle/>
          <a:p>
            <a:pPr lvl="0" algn="ctr"/>
            <a:r>
              <a:rPr lang="zh-CN" altLang="en-US" sz="1600" dirty="0">
                <a:solidFill>
                  <a:schemeClr val="tx1"/>
                </a:solidFill>
                <a:latin typeface="微软雅黑" panose="020B0503020204020204" charset="-122"/>
                <a:ea typeface="微软雅黑" panose="020B0503020204020204" charset="-122"/>
                <a:sym typeface="Arial" panose="020B0604020202020204" pitchFamily="34" charset="0"/>
              </a:rPr>
              <a:t>添加标题</a:t>
            </a:r>
            <a:endParaRPr lang="zh-CN" altLang="en-US" sz="1600" dirty="0">
              <a:solidFill>
                <a:schemeClr val="tx1"/>
              </a:solidFill>
              <a:latin typeface="微软雅黑" panose="020B0503020204020204" charset="-122"/>
              <a:ea typeface="微软雅黑" panose="020B0503020204020204" charset="-122"/>
              <a:sym typeface="Arial" panose="020B0604020202020204" pitchFamily="34" charset="0"/>
            </a:endParaRPr>
          </a:p>
        </p:txBody>
      </p:sp>
      <p:grpSp>
        <p:nvGrpSpPr>
          <p:cNvPr id="23" name="组合 22"/>
          <p:cNvGrpSpPr/>
          <p:nvPr/>
        </p:nvGrpSpPr>
        <p:grpSpPr>
          <a:xfrm>
            <a:off x="3757930" y="1838325"/>
            <a:ext cx="653415" cy="661670"/>
            <a:chOff x="3693" y="2669"/>
            <a:chExt cx="1095" cy="1109"/>
          </a:xfrm>
        </p:grpSpPr>
        <p:sp>
          <p:nvSpPr>
            <p:cNvPr id="93240" name="Freeform 1812"/>
            <p:cNvSpPr/>
            <p:nvPr/>
          </p:nvSpPr>
          <p:spPr>
            <a:xfrm>
              <a:off x="3693" y="2669"/>
              <a:ext cx="1095" cy="1109"/>
            </a:xfrm>
            <a:custGeom>
              <a:avLst/>
              <a:gdLst>
                <a:gd name="txL" fmla="*/ 0 w 91"/>
                <a:gd name="txT" fmla="*/ 0 h 92"/>
                <a:gd name="txR" fmla="*/ 91 w 91"/>
                <a:gd name="txB" fmla="*/ 92 h 92"/>
              </a:gdLst>
              <a:ahLst/>
              <a:cxnLst>
                <a:cxn ang="0">
                  <a:pos x="463341" y="150743"/>
                </a:cxn>
                <a:cxn ang="0">
                  <a:pos x="376464" y="463826"/>
                </a:cxn>
                <a:cxn ang="0">
                  <a:pos x="63709" y="382657"/>
                </a:cxn>
                <a:cxn ang="0">
                  <a:pos x="150586" y="63776"/>
                </a:cxn>
                <a:cxn ang="0">
                  <a:pos x="463341" y="150743"/>
                </a:cxn>
              </a:cxnLst>
              <a:rect l="txL" t="txT" r="txR" b="txB"/>
              <a:pathLst>
                <a:path w="91" h="92">
                  <a:moveTo>
                    <a:pt x="80" y="26"/>
                  </a:moveTo>
                  <a:cubicBezTo>
                    <a:pt x="91" y="45"/>
                    <a:pt x="84" y="69"/>
                    <a:pt x="65" y="80"/>
                  </a:cubicBezTo>
                  <a:cubicBezTo>
                    <a:pt x="46" y="92"/>
                    <a:pt x="22" y="85"/>
                    <a:pt x="11" y="66"/>
                  </a:cubicBezTo>
                  <a:cubicBezTo>
                    <a:pt x="0" y="47"/>
                    <a:pt x="6" y="22"/>
                    <a:pt x="26" y="11"/>
                  </a:cubicBezTo>
                  <a:cubicBezTo>
                    <a:pt x="45" y="0"/>
                    <a:pt x="69" y="7"/>
                    <a:pt x="80" y="26"/>
                  </a:cubicBezTo>
                </a:path>
              </a:pathLst>
            </a:custGeom>
            <a:solidFill>
              <a:srgbClr val="83C2DB"/>
            </a:solidFill>
            <a:ln w="9525">
              <a:noFill/>
            </a:ln>
          </p:spPr>
          <p:txBody>
            <a:bodyPr/>
            <a:lstStyle/>
            <a:p>
              <a:endParaRPr lang="zh-CN" altLang="en-US"/>
            </a:p>
          </p:txBody>
        </p:sp>
        <p:grpSp>
          <p:nvGrpSpPr>
            <p:cNvPr id="171" name="稻壳儿小白白(http://dwz.cn/Wu2UP)"/>
            <p:cNvGrpSpPr/>
            <p:nvPr/>
          </p:nvGrpSpPr>
          <p:grpSpPr>
            <a:xfrm>
              <a:off x="3951" y="2935"/>
              <a:ext cx="618" cy="622"/>
              <a:chOff x="4019550" y="3568701"/>
              <a:chExt cx="358775" cy="360363"/>
            </a:xfrm>
            <a:solidFill>
              <a:schemeClr val="bg1"/>
            </a:solidFill>
          </p:grpSpPr>
          <p:sp>
            <p:nvSpPr>
              <p:cNvPr id="1129" name="稻壳儿小白白(http://dwz.cn/Wu2UP)"/>
              <p:cNvSpPr>
                <a:spLocks noEditPoints="1"/>
              </p:cNvSpPr>
              <p:nvPr/>
            </p:nvSpPr>
            <p:spPr bwMode="auto">
              <a:xfrm>
                <a:off x="4019550" y="3568701"/>
                <a:ext cx="358775" cy="360363"/>
              </a:xfrm>
              <a:custGeom>
                <a:avLst/>
                <a:gdLst/>
                <a:ahLst/>
                <a:cxnLst>
                  <a:cxn ang="0">
                    <a:pos x="77" y="0"/>
                  </a:cxn>
                  <a:cxn ang="0">
                    <a:pos x="31" y="46"/>
                  </a:cxn>
                  <a:cxn ang="0">
                    <a:pos x="36" y="68"/>
                  </a:cxn>
                  <a:cxn ang="0">
                    <a:pos x="4" y="100"/>
                  </a:cxn>
                  <a:cxn ang="0">
                    <a:pos x="4" y="100"/>
                  </a:cxn>
                  <a:cxn ang="0">
                    <a:pos x="0" y="109"/>
                  </a:cxn>
                  <a:cxn ang="0">
                    <a:pos x="13" y="123"/>
                  </a:cxn>
                  <a:cxn ang="0">
                    <a:pos x="23" y="119"/>
                  </a:cxn>
                  <a:cxn ang="0">
                    <a:pos x="23" y="119"/>
                  </a:cxn>
                  <a:cxn ang="0">
                    <a:pos x="55" y="87"/>
                  </a:cxn>
                  <a:cxn ang="0">
                    <a:pos x="77" y="92"/>
                  </a:cxn>
                  <a:cxn ang="0">
                    <a:pos x="123" y="46"/>
                  </a:cxn>
                  <a:cxn ang="0">
                    <a:pos x="77" y="0"/>
                  </a:cxn>
                  <a:cxn ang="0">
                    <a:pos x="18" y="114"/>
                  </a:cxn>
                  <a:cxn ang="0">
                    <a:pos x="13" y="116"/>
                  </a:cxn>
                  <a:cxn ang="0">
                    <a:pos x="7" y="109"/>
                  </a:cxn>
                  <a:cxn ang="0">
                    <a:pos x="9" y="104"/>
                  </a:cxn>
                  <a:cxn ang="0">
                    <a:pos x="9" y="104"/>
                  </a:cxn>
                  <a:cxn ang="0">
                    <a:pos x="40" y="73"/>
                  </a:cxn>
                  <a:cxn ang="0">
                    <a:pos x="49" y="83"/>
                  </a:cxn>
                  <a:cxn ang="0">
                    <a:pos x="18" y="114"/>
                  </a:cxn>
                  <a:cxn ang="0">
                    <a:pos x="77" y="84"/>
                  </a:cxn>
                  <a:cxn ang="0">
                    <a:pos x="38" y="46"/>
                  </a:cxn>
                  <a:cxn ang="0">
                    <a:pos x="77" y="8"/>
                  </a:cxn>
                  <a:cxn ang="0">
                    <a:pos x="115" y="46"/>
                  </a:cxn>
                  <a:cxn ang="0">
                    <a:pos x="77" y="84"/>
                  </a:cxn>
                  <a:cxn ang="0">
                    <a:pos x="77" y="84"/>
                  </a:cxn>
                  <a:cxn ang="0">
                    <a:pos x="77" y="84"/>
                  </a:cxn>
                </a:cxnLst>
                <a:rect l="0" t="0" r="r" b="b"/>
                <a:pathLst>
                  <a:path w="123" h="123">
                    <a:moveTo>
                      <a:pt x="77" y="0"/>
                    </a:moveTo>
                    <a:cubicBezTo>
                      <a:pt x="51" y="0"/>
                      <a:pt x="31" y="21"/>
                      <a:pt x="31" y="46"/>
                    </a:cubicBezTo>
                    <a:cubicBezTo>
                      <a:pt x="31" y="54"/>
                      <a:pt x="33" y="61"/>
                      <a:pt x="36" y="68"/>
                    </a:cubicBezTo>
                    <a:cubicBezTo>
                      <a:pt x="4" y="100"/>
                      <a:pt x="4" y="100"/>
                      <a:pt x="4" y="100"/>
                    </a:cubicBezTo>
                    <a:cubicBezTo>
                      <a:pt x="4" y="100"/>
                      <a:pt x="4" y="100"/>
                      <a:pt x="4" y="100"/>
                    </a:cubicBezTo>
                    <a:cubicBezTo>
                      <a:pt x="2" y="102"/>
                      <a:pt x="0" y="105"/>
                      <a:pt x="0" y="109"/>
                    </a:cubicBezTo>
                    <a:cubicBezTo>
                      <a:pt x="0" y="117"/>
                      <a:pt x="6" y="123"/>
                      <a:pt x="13" y="123"/>
                    </a:cubicBezTo>
                    <a:cubicBezTo>
                      <a:pt x="17" y="123"/>
                      <a:pt x="21" y="121"/>
                      <a:pt x="23" y="119"/>
                    </a:cubicBezTo>
                    <a:cubicBezTo>
                      <a:pt x="23" y="119"/>
                      <a:pt x="23" y="119"/>
                      <a:pt x="23" y="119"/>
                    </a:cubicBezTo>
                    <a:cubicBezTo>
                      <a:pt x="55" y="87"/>
                      <a:pt x="55" y="87"/>
                      <a:pt x="55" y="87"/>
                    </a:cubicBezTo>
                    <a:cubicBezTo>
                      <a:pt x="62" y="90"/>
                      <a:pt x="69" y="92"/>
                      <a:pt x="77" y="92"/>
                    </a:cubicBezTo>
                    <a:cubicBezTo>
                      <a:pt x="102" y="92"/>
                      <a:pt x="123" y="71"/>
                      <a:pt x="123" y="46"/>
                    </a:cubicBezTo>
                    <a:cubicBezTo>
                      <a:pt x="123" y="21"/>
                      <a:pt x="102" y="0"/>
                      <a:pt x="77" y="0"/>
                    </a:cubicBezTo>
                    <a:close/>
                    <a:moveTo>
                      <a:pt x="18" y="114"/>
                    </a:moveTo>
                    <a:cubicBezTo>
                      <a:pt x="17" y="115"/>
                      <a:pt x="15" y="116"/>
                      <a:pt x="13" y="116"/>
                    </a:cubicBezTo>
                    <a:cubicBezTo>
                      <a:pt x="10" y="116"/>
                      <a:pt x="7" y="113"/>
                      <a:pt x="7" y="109"/>
                    </a:cubicBezTo>
                    <a:cubicBezTo>
                      <a:pt x="7" y="107"/>
                      <a:pt x="8" y="106"/>
                      <a:pt x="9" y="104"/>
                    </a:cubicBezTo>
                    <a:cubicBezTo>
                      <a:pt x="9" y="104"/>
                      <a:pt x="9" y="104"/>
                      <a:pt x="9" y="104"/>
                    </a:cubicBezTo>
                    <a:cubicBezTo>
                      <a:pt x="40" y="73"/>
                      <a:pt x="40" y="73"/>
                      <a:pt x="40" y="73"/>
                    </a:cubicBezTo>
                    <a:cubicBezTo>
                      <a:pt x="42" y="77"/>
                      <a:pt x="46" y="80"/>
                      <a:pt x="49" y="83"/>
                    </a:cubicBezTo>
                    <a:lnTo>
                      <a:pt x="18" y="114"/>
                    </a:lnTo>
                    <a:close/>
                    <a:moveTo>
                      <a:pt x="77" y="84"/>
                    </a:moveTo>
                    <a:cubicBezTo>
                      <a:pt x="55" y="84"/>
                      <a:pt x="38" y="67"/>
                      <a:pt x="38" y="46"/>
                    </a:cubicBezTo>
                    <a:cubicBezTo>
                      <a:pt x="38" y="25"/>
                      <a:pt x="55" y="8"/>
                      <a:pt x="77" y="8"/>
                    </a:cubicBezTo>
                    <a:cubicBezTo>
                      <a:pt x="98" y="8"/>
                      <a:pt x="115" y="25"/>
                      <a:pt x="115" y="46"/>
                    </a:cubicBezTo>
                    <a:cubicBezTo>
                      <a:pt x="115" y="67"/>
                      <a:pt x="98" y="84"/>
                      <a:pt x="77" y="84"/>
                    </a:cubicBezTo>
                    <a:close/>
                    <a:moveTo>
                      <a:pt x="77" y="84"/>
                    </a:moveTo>
                    <a:cubicBezTo>
                      <a:pt x="77" y="84"/>
                      <a:pt x="77" y="84"/>
                      <a:pt x="77" y="84"/>
                    </a:cubicBezTo>
                  </a:path>
                </a:pathLst>
              </a:custGeom>
              <a:grpFill/>
              <a:ln w="9525">
                <a:noFill/>
                <a:round/>
              </a:ln>
            </p:spPr>
            <p:txBody>
              <a:bodyPr/>
              <a:lstStyle/>
              <a:p>
                <a:pPr marL="0" marR="0" lvl="0" indent="0" algn="l" defTabSz="914400" rtl="0" eaLnBrk="1" latinLnBrk="0" hangingPunct="1">
                  <a:spcBef>
                    <a:spcPts val="0"/>
                  </a:spcBef>
                  <a:spcAft>
                    <a:spcPts val="0"/>
                  </a:spcAft>
                  <a:buClrTx/>
                  <a:buSzTx/>
                  <a:buFontTx/>
                  <a:buNone/>
                  <a:defRPr/>
                </a:pPr>
                <a:endParaRPr kumimoji="0" lang="en-US" sz="2400" b="0" i="0" u="none" strike="noStrike" kern="1200" cap="none" spc="0" normalizeH="0" baseline="0" noProof="0">
                  <a:ln>
                    <a:noFill/>
                  </a:ln>
                  <a:solidFill>
                    <a:srgbClr val="445469"/>
                  </a:solidFill>
                  <a:effectLst/>
                  <a:uLnTx/>
                  <a:uFillTx/>
                  <a:latin typeface="Arial" panose="020B0604020202020204"/>
                  <a:ea typeface="微软雅黑" panose="020B0503020204020204" charset="-122"/>
                  <a:cs typeface="+mn-cs"/>
                </a:endParaRPr>
              </a:p>
            </p:txBody>
          </p:sp>
          <p:sp>
            <p:nvSpPr>
              <p:cNvPr id="1130" name="稻壳儿小白白(http://dwz.cn/Wu2UP)"/>
              <p:cNvSpPr>
                <a:spLocks noEditPoints="1"/>
              </p:cNvSpPr>
              <p:nvPr/>
            </p:nvSpPr>
            <p:spPr bwMode="auto">
              <a:xfrm>
                <a:off x="4165600" y="3624263"/>
                <a:ext cx="84138" cy="85725"/>
              </a:xfrm>
              <a:custGeom>
                <a:avLst/>
                <a:gdLst/>
                <a:ahLst/>
                <a:cxnLst>
                  <a:cxn ang="0">
                    <a:pos x="27" y="0"/>
                  </a:cxn>
                  <a:cxn ang="0">
                    <a:pos x="0" y="27"/>
                  </a:cxn>
                  <a:cxn ang="0">
                    <a:pos x="2" y="29"/>
                  </a:cxn>
                  <a:cxn ang="0">
                    <a:pos x="4" y="27"/>
                  </a:cxn>
                  <a:cxn ang="0">
                    <a:pos x="27" y="4"/>
                  </a:cxn>
                  <a:cxn ang="0">
                    <a:pos x="29" y="2"/>
                  </a:cxn>
                  <a:cxn ang="0">
                    <a:pos x="27" y="0"/>
                  </a:cxn>
                  <a:cxn ang="0">
                    <a:pos x="27" y="0"/>
                  </a:cxn>
                  <a:cxn ang="0">
                    <a:pos x="27" y="0"/>
                  </a:cxn>
                </a:cxnLst>
                <a:rect l="0" t="0" r="r" b="b"/>
                <a:pathLst>
                  <a:path w="29" h="29">
                    <a:moveTo>
                      <a:pt x="27" y="0"/>
                    </a:moveTo>
                    <a:cubicBezTo>
                      <a:pt x="12" y="0"/>
                      <a:pt x="0" y="12"/>
                      <a:pt x="0" y="27"/>
                    </a:cubicBezTo>
                    <a:cubicBezTo>
                      <a:pt x="0" y="28"/>
                      <a:pt x="1" y="29"/>
                      <a:pt x="2" y="29"/>
                    </a:cubicBezTo>
                    <a:cubicBezTo>
                      <a:pt x="3" y="29"/>
                      <a:pt x="4" y="28"/>
                      <a:pt x="4" y="27"/>
                    </a:cubicBezTo>
                    <a:cubicBezTo>
                      <a:pt x="4" y="14"/>
                      <a:pt x="14" y="4"/>
                      <a:pt x="27" y="4"/>
                    </a:cubicBezTo>
                    <a:cubicBezTo>
                      <a:pt x="28" y="4"/>
                      <a:pt x="29" y="3"/>
                      <a:pt x="29" y="2"/>
                    </a:cubicBezTo>
                    <a:cubicBezTo>
                      <a:pt x="29" y="1"/>
                      <a:pt x="28" y="0"/>
                      <a:pt x="27" y="0"/>
                    </a:cubicBezTo>
                    <a:close/>
                    <a:moveTo>
                      <a:pt x="27" y="0"/>
                    </a:moveTo>
                    <a:cubicBezTo>
                      <a:pt x="27" y="0"/>
                      <a:pt x="27" y="0"/>
                      <a:pt x="27" y="0"/>
                    </a:cubicBezTo>
                  </a:path>
                </a:pathLst>
              </a:custGeom>
              <a:grpFill/>
              <a:ln w="9525">
                <a:noFill/>
                <a:round/>
              </a:ln>
            </p:spPr>
            <p:txBody>
              <a:bodyPr/>
              <a:lstStyle/>
              <a:p>
                <a:pPr marL="0" marR="0" lvl="0" indent="0" algn="l" defTabSz="914400" rtl="0" eaLnBrk="1" latinLnBrk="0" hangingPunct="1">
                  <a:spcBef>
                    <a:spcPts val="0"/>
                  </a:spcBef>
                  <a:spcAft>
                    <a:spcPts val="0"/>
                  </a:spcAft>
                  <a:buClrTx/>
                  <a:buSzTx/>
                  <a:buFontTx/>
                  <a:buNone/>
                  <a:defRPr/>
                </a:pPr>
                <a:endParaRPr kumimoji="0" lang="en-US" sz="2400" b="0" i="0" u="none" strike="noStrike" kern="1200" cap="none" spc="0" normalizeH="0" baseline="0" noProof="0">
                  <a:ln>
                    <a:noFill/>
                  </a:ln>
                  <a:solidFill>
                    <a:srgbClr val="445469"/>
                  </a:solidFill>
                  <a:effectLst/>
                  <a:uLnTx/>
                  <a:uFillTx/>
                  <a:latin typeface="Arial" panose="020B0604020202020204"/>
                  <a:ea typeface="微软雅黑" panose="020B0503020204020204" charset="-122"/>
                  <a:cs typeface="+mn-cs"/>
                </a:endParaRPr>
              </a:p>
            </p:txBody>
          </p:sp>
        </p:grpSp>
      </p:grpSp>
      <p:grpSp>
        <p:nvGrpSpPr>
          <p:cNvPr id="7" name="组合 6"/>
          <p:cNvGrpSpPr/>
          <p:nvPr/>
        </p:nvGrpSpPr>
        <p:grpSpPr>
          <a:xfrm>
            <a:off x="3775075" y="3117215"/>
            <a:ext cx="734695" cy="736600"/>
            <a:chOff x="4030" y="4930"/>
            <a:chExt cx="840" cy="843"/>
          </a:xfrm>
        </p:grpSpPr>
        <p:sp>
          <p:nvSpPr>
            <p:cNvPr id="93246" name="Freeform 1819"/>
            <p:cNvSpPr/>
            <p:nvPr/>
          </p:nvSpPr>
          <p:spPr>
            <a:xfrm>
              <a:off x="4030" y="4930"/>
              <a:ext cx="840" cy="843"/>
            </a:xfrm>
            <a:custGeom>
              <a:avLst/>
              <a:gdLst>
                <a:gd name="txL" fmla="*/ 0 w 92"/>
                <a:gd name="txT" fmla="*/ 0 h 92"/>
                <a:gd name="txR" fmla="*/ 92 w 92"/>
                <a:gd name="txB" fmla="*/ 92 h 92"/>
              </a:gdLst>
              <a:ahLst/>
              <a:cxnLst>
                <a:cxn ang="0">
                  <a:pos x="382657" y="63966"/>
                </a:cxn>
                <a:cxn ang="0">
                  <a:pos x="469624" y="383796"/>
                </a:cxn>
                <a:cxn ang="0">
                  <a:pos x="150743" y="471022"/>
                </a:cxn>
                <a:cxn ang="0">
                  <a:pos x="69574" y="151192"/>
                </a:cxn>
                <a:cxn ang="0">
                  <a:pos x="382657" y="63966"/>
                </a:cxn>
              </a:cxnLst>
              <a:rect l="txL" t="txT" r="txR" b="txB"/>
              <a:pathLst>
                <a:path w="92" h="92">
                  <a:moveTo>
                    <a:pt x="66" y="11"/>
                  </a:moveTo>
                  <a:cubicBezTo>
                    <a:pt x="85" y="23"/>
                    <a:pt x="92" y="47"/>
                    <a:pt x="81" y="66"/>
                  </a:cubicBezTo>
                  <a:cubicBezTo>
                    <a:pt x="70" y="85"/>
                    <a:pt x="45" y="92"/>
                    <a:pt x="26" y="81"/>
                  </a:cubicBezTo>
                  <a:cubicBezTo>
                    <a:pt x="7" y="70"/>
                    <a:pt x="0" y="45"/>
                    <a:pt x="12" y="26"/>
                  </a:cubicBezTo>
                  <a:cubicBezTo>
                    <a:pt x="23" y="7"/>
                    <a:pt x="47" y="0"/>
                    <a:pt x="66" y="11"/>
                  </a:cubicBezTo>
                </a:path>
              </a:pathLst>
            </a:custGeom>
            <a:solidFill>
              <a:srgbClr val="2980B4"/>
            </a:solidFill>
            <a:ln w="9525">
              <a:noFill/>
            </a:ln>
          </p:spPr>
          <p:txBody>
            <a:bodyPr/>
            <a:lstStyle/>
            <a:p>
              <a:endParaRPr lang="zh-CN" altLang="en-US"/>
            </a:p>
          </p:txBody>
        </p:sp>
        <p:sp>
          <p:nvSpPr>
            <p:cNvPr id="29717" name="稻壳儿小白白(http://dwz.cn/Wu2UP)"/>
            <p:cNvSpPr>
              <a:spLocks noEditPoints="1"/>
            </p:cNvSpPr>
            <p:nvPr/>
          </p:nvSpPr>
          <p:spPr>
            <a:xfrm>
              <a:off x="4214" y="5125"/>
              <a:ext cx="425" cy="425"/>
            </a:xfrm>
            <a:custGeom>
              <a:avLst/>
              <a:gdLst/>
              <a:ahLst/>
              <a:cxnLst>
                <a:cxn ang="0">
                  <a:pos x="1479576135" y="12226576"/>
                </a:cxn>
                <a:cxn ang="0">
                  <a:pos x="1455122931" y="0"/>
                </a:cxn>
                <a:cxn ang="0">
                  <a:pos x="1430665982" y="12226576"/>
                </a:cxn>
                <a:cxn ang="0">
                  <a:pos x="24456949" y="941543682"/>
                </a:cxn>
                <a:cxn ang="0">
                  <a:pos x="0" y="990457474"/>
                </a:cxn>
                <a:cxn ang="0">
                  <a:pos x="24456949" y="1027140945"/>
                </a:cxn>
                <a:cxn ang="0">
                  <a:pos x="391292460" y="1173874831"/>
                </a:cxn>
                <a:cxn ang="0">
                  <a:pos x="562483613" y="1479569178"/>
                </a:cxn>
                <a:cxn ang="0">
                  <a:pos x="611393766" y="1504026074"/>
                </a:cxn>
                <a:cxn ang="0">
                  <a:pos x="611393766" y="1504026074"/>
                </a:cxn>
                <a:cxn ang="0">
                  <a:pos x="648081062" y="1479569178"/>
                </a:cxn>
                <a:cxn ang="0">
                  <a:pos x="745901369" y="1308382141"/>
                </a:cxn>
                <a:cxn ang="0">
                  <a:pos x="1198334329" y="1491799499"/>
                </a:cxn>
                <a:cxn ang="0">
                  <a:pos x="1222791278" y="1504026074"/>
                </a:cxn>
                <a:cxn ang="0">
                  <a:pos x="1235017880" y="1491799499"/>
                </a:cxn>
                <a:cxn ang="0">
                  <a:pos x="1259474829" y="1455116027"/>
                </a:cxn>
                <a:cxn ang="0">
                  <a:pos x="1504033084" y="48910047"/>
                </a:cxn>
                <a:cxn ang="0">
                  <a:pos x="1479576135" y="12226576"/>
                </a:cxn>
                <a:cxn ang="0">
                  <a:pos x="146734204" y="978227154"/>
                </a:cxn>
                <a:cxn ang="0">
                  <a:pos x="1235017880" y="244557725"/>
                </a:cxn>
                <a:cxn ang="0">
                  <a:pos x="440206358" y="1088277568"/>
                </a:cxn>
                <a:cxn ang="0">
                  <a:pos x="427976011" y="1088277568"/>
                </a:cxn>
                <a:cxn ang="0">
                  <a:pos x="146734204" y="978227154"/>
                </a:cxn>
                <a:cxn ang="0">
                  <a:pos x="476889909" y="1124961039"/>
                </a:cxn>
                <a:cxn ang="0">
                  <a:pos x="476889909" y="1124961039"/>
                </a:cxn>
                <a:cxn ang="0">
                  <a:pos x="1369525482" y="171190782"/>
                </a:cxn>
                <a:cxn ang="0">
                  <a:pos x="611393766" y="1357292188"/>
                </a:cxn>
                <a:cxn ang="0">
                  <a:pos x="476889909" y="1124961039"/>
                </a:cxn>
                <a:cxn ang="0">
                  <a:pos x="1186107726" y="1381749084"/>
                </a:cxn>
                <a:cxn ang="0">
                  <a:pos x="782584920" y="1222784878"/>
                </a:cxn>
                <a:cxn ang="0">
                  <a:pos x="745901369" y="1222784878"/>
                </a:cxn>
                <a:cxn ang="0">
                  <a:pos x="1369525482" y="269014620"/>
                </a:cxn>
                <a:cxn ang="0">
                  <a:pos x="1186107726" y="1381749084"/>
                </a:cxn>
                <a:cxn ang="0">
                  <a:pos x="1186107726" y="1381749084"/>
                </a:cxn>
                <a:cxn ang="0">
                  <a:pos x="1186107726" y="1381749084"/>
                </a:cxn>
              </a:cxnLst>
              <a:rect l="0" t="0" r="0" b="0"/>
              <a:pathLst>
                <a:path w="123" h="123">
                  <a:moveTo>
                    <a:pt x="121" y="1"/>
                  </a:moveTo>
                  <a:cubicBezTo>
                    <a:pt x="120" y="0"/>
                    <a:pt x="119" y="0"/>
                    <a:pt x="119" y="0"/>
                  </a:cubicBezTo>
                  <a:cubicBezTo>
                    <a:pt x="118" y="0"/>
                    <a:pt x="117" y="0"/>
                    <a:pt x="117" y="1"/>
                  </a:cubicBezTo>
                  <a:cubicBezTo>
                    <a:pt x="2" y="77"/>
                    <a:pt x="2" y="77"/>
                    <a:pt x="2" y="77"/>
                  </a:cubicBezTo>
                  <a:cubicBezTo>
                    <a:pt x="0" y="78"/>
                    <a:pt x="0" y="79"/>
                    <a:pt x="0" y="81"/>
                  </a:cubicBezTo>
                  <a:cubicBezTo>
                    <a:pt x="0" y="82"/>
                    <a:pt x="1" y="83"/>
                    <a:pt x="2" y="84"/>
                  </a:cubicBezTo>
                  <a:cubicBezTo>
                    <a:pt x="32" y="96"/>
                    <a:pt x="32" y="96"/>
                    <a:pt x="32" y="96"/>
                  </a:cubicBezTo>
                  <a:cubicBezTo>
                    <a:pt x="46" y="121"/>
                    <a:pt x="46" y="121"/>
                    <a:pt x="46" y="121"/>
                  </a:cubicBezTo>
                  <a:cubicBezTo>
                    <a:pt x="47" y="122"/>
                    <a:pt x="48" y="123"/>
                    <a:pt x="50" y="123"/>
                  </a:cubicBezTo>
                  <a:cubicBezTo>
                    <a:pt x="50" y="123"/>
                    <a:pt x="50" y="123"/>
                    <a:pt x="50" y="123"/>
                  </a:cubicBezTo>
                  <a:cubicBezTo>
                    <a:pt x="51" y="123"/>
                    <a:pt x="52" y="122"/>
                    <a:pt x="53" y="121"/>
                  </a:cubicBezTo>
                  <a:cubicBezTo>
                    <a:pt x="61" y="107"/>
                    <a:pt x="61" y="107"/>
                    <a:pt x="61" y="107"/>
                  </a:cubicBezTo>
                  <a:cubicBezTo>
                    <a:pt x="98" y="122"/>
                    <a:pt x="98" y="122"/>
                    <a:pt x="98" y="122"/>
                  </a:cubicBezTo>
                  <a:cubicBezTo>
                    <a:pt x="99" y="123"/>
                    <a:pt x="99" y="123"/>
                    <a:pt x="100" y="123"/>
                  </a:cubicBezTo>
                  <a:cubicBezTo>
                    <a:pt x="100" y="123"/>
                    <a:pt x="101" y="122"/>
                    <a:pt x="101" y="122"/>
                  </a:cubicBezTo>
                  <a:cubicBezTo>
                    <a:pt x="102" y="122"/>
                    <a:pt x="103" y="121"/>
                    <a:pt x="103" y="119"/>
                  </a:cubicBezTo>
                  <a:cubicBezTo>
                    <a:pt x="123" y="4"/>
                    <a:pt x="123" y="4"/>
                    <a:pt x="123" y="4"/>
                  </a:cubicBezTo>
                  <a:cubicBezTo>
                    <a:pt x="123" y="3"/>
                    <a:pt x="122" y="1"/>
                    <a:pt x="121" y="1"/>
                  </a:cubicBezTo>
                  <a:close/>
                  <a:moveTo>
                    <a:pt x="12" y="80"/>
                  </a:moveTo>
                  <a:cubicBezTo>
                    <a:pt x="101" y="20"/>
                    <a:pt x="101" y="20"/>
                    <a:pt x="101" y="20"/>
                  </a:cubicBezTo>
                  <a:cubicBezTo>
                    <a:pt x="36" y="89"/>
                    <a:pt x="36" y="89"/>
                    <a:pt x="36" y="89"/>
                  </a:cubicBezTo>
                  <a:cubicBezTo>
                    <a:pt x="36" y="89"/>
                    <a:pt x="35" y="89"/>
                    <a:pt x="35" y="89"/>
                  </a:cubicBezTo>
                  <a:lnTo>
                    <a:pt x="12" y="80"/>
                  </a:lnTo>
                  <a:close/>
                  <a:moveTo>
                    <a:pt x="39" y="92"/>
                  </a:moveTo>
                  <a:cubicBezTo>
                    <a:pt x="39" y="92"/>
                    <a:pt x="39" y="92"/>
                    <a:pt x="39" y="92"/>
                  </a:cubicBezTo>
                  <a:cubicBezTo>
                    <a:pt x="112" y="14"/>
                    <a:pt x="112" y="14"/>
                    <a:pt x="112" y="14"/>
                  </a:cubicBezTo>
                  <a:cubicBezTo>
                    <a:pt x="50" y="111"/>
                    <a:pt x="50" y="111"/>
                    <a:pt x="50" y="111"/>
                  </a:cubicBezTo>
                  <a:lnTo>
                    <a:pt x="39" y="92"/>
                  </a:lnTo>
                  <a:close/>
                  <a:moveTo>
                    <a:pt x="97" y="113"/>
                  </a:moveTo>
                  <a:cubicBezTo>
                    <a:pt x="64" y="100"/>
                    <a:pt x="64" y="100"/>
                    <a:pt x="64" y="100"/>
                  </a:cubicBezTo>
                  <a:cubicBezTo>
                    <a:pt x="63" y="100"/>
                    <a:pt x="62" y="100"/>
                    <a:pt x="61" y="100"/>
                  </a:cubicBezTo>
                  <a:cubicBezTo>
                    <a:pt x="112" y="22"/>
                    <a:pt x="112" y="22"/>
                    <a:pt x="112" y="22"/>
                  </a:cubicBezTo>
                  <a:lnTo>
                    <a:pt x="97" y="113"/>
                  </a:lnTo>
                  <a:close/>
                  <a:moveTo>
                    <a:pt x="97" y="113"/>
                  </a:moveTo>
                  <a:cubicBezTo>
                    <a:pt x="97" y="113"/>
                    <a:pt x="97" y="113"/>
                    <a:pt x="97" y="113"/>
                  </a:cubicBezTo>
                </a:path>
              </a:pathLst>
            </a:custGeom>
            <a:solidFill>
              <a:schemeClr val="bg1"/>
            </a:solidFill>
            <a:ln w="9525">
              <a:noFill/>
            </a:ln>
          </p:spPr>
          <p:txBody>
            <a:bodyPr/>
            <a:lstStyle/>
            <a:p>
              <a:endParaRPr lang="zh-CN" altLang="en-US"/>
            </a:p>
          </p:txBody>
        </p:sp>
      </p:grpSp>
      <p:grpSp>
        <p:nvGrpSpPr>
          <p:cNvPr id="22" name="组合 21"/>
          <p:cNvGrpSpPr/>
          <p:nvPr/>
        </p:nvGrpSpPr>
        <p:grpSpPr>
          <a:xfrm>
            <a:off x="3775075" y="4564380"/>
            <a:ext cx="662940" cy="661035"/>
            <a:chOff x="5219" y="6161"/>
            <a:chExt cx="758" cy="756"/>
          </a:xfrm>
        </p:grpSpPr>
        <p:sp>
          <p:nvSpPr>
            <p:cNvPr id="93261" name="Freeform 1834"/>
            <p:cNvSpPr/>
            <p:nvPr/>
          </p:nvSpPr>
          <p:spPr>
            <a:xfrm>
              <a:off x="5219" y="6161"/>
              <a:ext cx="758" cy="757"/>
            </a:xfrm>
            <a:custGeom>
              <a:avLst/>
              <a:gdLst>
                <a:gd name="txL" fmla="*/ 0 w 83"/>
                <a:gd name="txT" fmla="*/ 0 h 83"/>
                <a:gd name="txR" fmla="*/ 83 w 83"/>
                <a:gd name="txB" fmla="*/ 83 h 83"/>
              </a:gdLst>
              <a:ahLst/>
              <a:cxnLst>
                <a:cxn ang="0">
                  <a:pos x="133293" y="423059"/>
                </a:cxn>
                <a:cxn ang="0">
                  <a:pos x="57953" y="133292"/>
                </a:cxn>
                <a:cxn ang="0">
                  <a:pos x="347720" y="57953"/>
                </a:cxn>
                <a:cxn ang="0">
                  <a:pos x="423060" y="347720"/>
                </a:cxn>
                <a:cxn ang="0">
                  <a:pos x="133293" y="423059"/>
                </a:cxn>
              </a:cxnLst>
              <a:rect l="txL" t="txT" r="txR" b="txB"/>
              <a:pathLst>
                <a:path w="83" h="83">
                  <a:moveTo>
                    <a:pt x="23" y="73"/>
                  </a:moveTo>
                  <a:cubicBezTo>
                    <a:pt x="6" y="63"/>
                    <a:pt x="0" y="41"/>
                    <a:pt x="10" y="23"/>
                  </a:cubicBezTo>
                  <a:cubicBezTo>
                    <a:pt x="20" y="5"/>
                    <a:pt x="42" y="0"/>
                    <a:pt x="60" y="10"/>
                  </a:cubicBezTo>
                  <a:cubicBezTo>
                    <a:pt x="77" y="20"/>
                    <a:pt x="83" y="42"/>
                    <a:pt x="73" y="60"/>
                  </a:cubicBezTo>
                  <a:cubicBezTo>
                    <a:pt x="63" y="77"/>
                    <a:pt x="41" y="83"/>
                    <a:pt x="23" y="73"/>
                  </a:cubicBezTo>
                </a:path>
              </a:pathLst>
            </a:custGeom>
            <a:solidFill>
              <a:srgbClr val="83C2DB"/>
            </a:solidFill>
            <a:ln w="9525">
              <a:noFill/>
            </a:ln>
          </p:spPr>
          <p:txBody>
            <a:bodyPr/>
            <a:lstStyle/>
            <a:p>
              <a:endParaRPr lang="zh-CN" altLang="en-US"/>
            </a:p>
          </p:txBody>
        </p:sp>
        <p:sp>
          <p:nvSpPr>
            <p:cNvPr id="29708" name="稻壳儿小白白(http://dwz.cn/Wu2UP)"/>
            <p:cNvSpPr>
              <a:spLocks noEditPoints="1"/>
            </p:cNvSpPr>
            <p:nvPr/>
          </p:nvSpPr>
          <p:spPr>
            <a:xfrm>
              <a:off x="5365" y="6384"/>
              <a:ext cx="455" cy="396"/>
            </a:xfrm>
            <a:custGeom>
              <a:avLst/>
              <a:gdLst/>
              <a:ahLst/>
              <a:cxnLst>
                <a:cxn ang="0">
                  <a:pos x="1504033084" y="1210718036"/>
                </a:cxn>
                <a:cxn ang="0">
                  <a:pos x="1406209033" y="1295467069"/>
                </a:cxn>
                <a:cxn ang="0">
                  <a:pos x="1308384982" y="1210718036"/>
                </a:cxn>
                <a:cxn ang="0">
                  <a:pos x="1406209033" y="1017003300"/>
                </a:cxn>
                <a:cxn ang="0">
                  <a:pos x="1504033084" y="1210718036"/>
                </a:cxn>
                <a:cxn ang="0">
                  <a:pos x="1357298880" y="508501650"/>
                </a:cxn>
                <a:cxn ang="0">
                  <a:pos x="1357298880" y="932250541"/>
                </a:cxn>
                <a:cxn ang="0">
                  <a:pos x="1406209033" y="968573684"/>
                </a:cxn>
                <a:cxn ang="0">
                  <a:pos x="1455122931" y="932250541"/>
                </a:cxn>
                <a:cxn ang="0">
                  <a:pos x="1455122931" y="508501650"/>
                </a:cxn>
                <a:cxn ang="0">
                  <a:pos x="1406209033" y="460072034"/>
                </a:cxn>
                <a:cxn ang="0">
                  <a:pos x="1357298880" y="508501650"/>
                </a:cxn>
                <a:cxn ang="0">
                  <a:pos x="1393982431" y="411642418"/>
                </a:cxn>
                <a:cxn ang="0">
                  <a:pos x="1271701431" y="435859089"/>
                </a:cxn>
                <a:cxn ang="0">
                  <a:pos x="1271701431" y="835395035"/>
                </a:cxn>
                <a:cxn ang="0">
                  <a:pos x="745901369" y="1065429189"/>
                </a:cxn>
                <a:cxn ang="0">
                  <a:pos x="232331653" y="835395035"/>
                </a:cxn>
                <a:cxn ang="0">
                  <a:pos x="232331653" y="435859089"/>
                </a:cxn>
                <a:cxn ang="0">
                  <a:pos x="110050653" y="411642418"/>
                </a:cxn>
                <a:cxn ang="0">
                  <a:pos x="0" y="278463770"/>
                </a:cxn>
                <a:cxn ang="0">
                  <a:pos x="110050653" y="145285121"/>
                </a:cxn>
                <a:cxn ang="0">
                  <a:pos x="721448164" y="0"/>
                </a:cxn>
                <a:cxn ang="0">
                  <a:pos x="745901369" y="0"/>
                </a:cxn>
                <a:cxn ang="0">
                  <a:pos x="782584920" y="0"/>
                </a:cxn>
                <a:cxn ang="0">
                  <a:pos x="1393982431" y="145285121"/>
                </a:cxn>
                <a:cxn ang="0">
                  <a:pos x="1504033084" y="278463770"/>
                </a:cxn>
                <a:cxn ang="0">
                  <a:pos x="1393982431" y="411642418"/>
                </a:cxn>
                <a:cxn ang="0">
                  <a:pos x="1173881124" y="460072034"/>
                </a:cxn>
                <a:cxn ang="0">
                  <a:pos x="782584920" y="556931266"/>
                </a:cxn>
                <a:cxn ang="0">
                  <a:pos x="745901369" y="556931266"/>
                </a:cxn>
                <a:cxn ang="0">
                  <a:pos x="721448164" y="556931266"/>
                </a:cxn>
                <a:cxn ang="0">
                  <a:pos x="330151960" y="460072034"/>
                </a:cxn>
                <a:cxn ang="0">
                  <a:pos x="330151960" y="835395035"/>
                </a:cxn>
                <a:cxn ang="0">
                  <a:pos x="745901369" y="968573684"/>
                </a:cxn>
                <a:cxn ang="0">
                  <a:pos x="1173881124" y="835395035"/>
                </a:cxn>
                <a:cxn ang="0">
                  <a:pos x="1173881124" y="460072034"/>
                </a:cxn>
                <a:cxn ang="0">
                  <a:pos x="1369525482" y="326893385"/>
                </a:cxn>
                <a:cxn ang="0">
                  <a:pos x="1406209033" y="278463770"/>
                </a:cxn>
                <a:cxn ang="0">
                  <a:pos x="1369525482" y="230037880"/>
                </a:cxn>
                <a:cxn ang="0">
                  <a:pos x="758131716" y="96855505"/>
                </a:cxn>
                <a:cxn ang="0">
                  <a:pos x="745901369" y="84749033"/>
                </a:cxn>
                <a:cxn ang="0">
                  <a:pos x="745901369" y="96855505"/>
                </a:cxn>
                <a:cxn ang="0">
                  <a:pos x="134507602" y="230037880"/>
                </a:cxn>
                <a:cxn ang="0">
                  <a:pos x="97824051" y="278463770"/>
                </a:cxn>
                <a:cxn ang="0">
                  <a:pos x="134507602" y="326893385"/>
                </a:cxn>
                <a:cxn ang="0">
                  <a:pos x="745901369" y="460072034"/>
                </a:cxn>
                <a:cxn ang="0">
                  <a:pos x="745901369" y="460072034"/>
                </a:cxn>
                <a:cxn ang="0">
                  <a:pos x="758131716" y="460072034"/>
                </a:cxn>
                <a:cxn ang="0">
                  <a:pos x="1369525482" y="326893385"/>
                </a:cxn>
                <a:cxn ang="0">
                  <a:pos x="1369525482" y="326893385"/>
                </a:cxn>
                <a:cxn ang="0">
                  <a:pos x="1369525482" y="326893385"/>
                </a:cxn>
              </a:cxnLst>
              <a:rect l="0" t="0" r="0" b="0"/>
              <a:pathLst>
                <a:path w="123" h="107">
                  <a:moveTo>
                    <a:pt x="123" y="100"/>
                  </a:moveTo>
                  <a:cubicBezTo>
                    <a:pt x="123" y="104"/>
                    <a:pt x="119" y="107"/>
                    <a:pt x="115" y="107"/>
                  </a:cubicBezTo>
                  <a:cubicBezTo>
                    <a:pt x="111" y="107"/>
                    <a:pt x="107" y="104"/>
                    <a:pt x="107" y="100"/>
                  </a:cubicBezTo>
                  <a:cubicBezTo>
                    <a:pt x="107" y="95"/>
                    <a:pt x="111" y="84"/>
                    <a:pt x="115" y="84"/>
                  </a:cubicBezTo>
                  <a:cubicBezTo>
                    <a:pt x="119" y="84"/>
                    <a:pt x="123" y="95"/>
                    <a:pt x="123" y="100"/>
                  </a:cubicBezTo>
                  <a:close/>
                  <a:moveTo>
                    <a:pt x="111" y="42"/>
                  </a:moveTo>
                  <a:cubicBezTo>
                    <a:pt x="111" y="77"/>
                    <a:pt x="111" y="77"/>
                    <a:pt x="111" y="77"/>
                  </a:cubicBezTo>
                  <a:cubicBezTo>
                    <a:pt x="111" y="79"/>
                    <a:pt x="113" y="80"/>
                    <a:pt x="115" y="80"/>
                  </a:cubicBezTo>
                  <a:cubicBezTo>
                    <a:pt x="117" y="80"/>
                    <a:pt x="119" y="79"/>
                    <a:pt x="119" y="77"/>
                  </a:cubicBezTo>
                  <a:cubicBezTo>
                    <a:pt x="119" y="42"/>
                    <a:pt x="119" y="42"/>
                    <a:pt x="119" y="42"/>
                  </a:cubicBezTo>
                  <a:cubicBezTo>
                    <a:pt x="119" y="40"/>
                    <a:pt x="117" y="38"/>
                    <a:pt x="115" y="38"/>
                  </a:cubicBezTo>
                  <a:cubicBezTo>
                    <a:pt x="113" y="38"/>
                    <a:pt x="111" y="40"/>
                    <a:pt x="111" y="42"/>
                  </a:cubicBezTo>
                  <a:close/>
                  <a:moveTo>
                    <a:pt x="114" y="34"/>
                  </a:moveTo>
                  <a:cubicBezTo>
                    <a:pt x="104" y="36"/>
                    <a:pt x="104" y="36"/>
                    <a:pt x="104" y="36"/>
                  </a:cubicBezTo>
                  <a:cubicBezTo>
                    <a:pt x="104" y="69"/>
                    <a:pt x="104" y="69"/>
                    <a:pt x="104" y="69"/>
                  </a:cubicBezTo>
                  <a:cubicBezTo>
                    <a:pt x="104" y="79"/>
                    <a:pt x="92" y="88"/>
                    <a:pt x="61" y="88"/>
                  </a:cubicBezTo>
                  <a:cubicBezTo>
                    <a:pt x="31" y="88"/>
                    <a:pt x="19" y="79"/>
                    <a:pt x="19" y="69"/>
                  </a:cubicBezTo>
                  <a:cubicBezTo>
                    <a:pt x="19" y="36"/>
                    <a:pt x="19" y="36"/>
                    <a:pt x="19" y="36"/>
                  </a:cubicBezTo>
                  <a:cubicBezTo>
                    <a:pt x="9" y="34"/>
                    <a:pt x="9" y="34"/>
                    <a:pt x="9" y="34"/>
                  </a:cubicBezTo>
                  <a:cubicBezTo>
                    <a:pt x="4" y="33"/>
                    <a:pt x="0" y="28"/>
                    <a:pt x="0" y="23"/>
                  </a:cubicBezTo>
                  <a:cubicBezTo>
                    <a:pt x="0" y="17"/>
                    <a:pt x="4" y="13"/>
                    <a:pt x="9" y="12"/>
                  </a:cubicBezTo>
                  <a:cubicBezTo>
                    <a:pt x="59" y="0"/>
                    <a:pt x="59" y="0"/>
                    <a:pt x="59" y="0"/>
                  </a:cubicBezTo>
                  <a:cubicBezTo>
                    <a:pt x="60" y="0"/>
                    <a:pt x="61" y="0"/>
                    <a:pt x="61" y="0"/>
                  </a:cubicBezTo>
                  <a:cubicBezTo>
                    <a:pt x="62" y="0"/>
                    <a:pt x="63" y="0"/>
                    <a:pt x="64" y="0"/>
                  </a:cubicBezTo>
                  <a:cubicBezTo>
                    <a:pt x="114" y="12"/>
                    <a:pt x="114" y="12"/>
                    <a:pt x="114" y="12"/>
                  </a:cubicBezTo>
                  <a:cubicBezTo>
                    <a:pt x="119" y="13"/>
                    <a:pt x="123" y="17"/>
                    <a:pt x="123" y="23"/>
                  </a:cubicBezTo>
                  <a:cubicBezTo>
                    <a:pt x="123" y="28"/>
                    <a:pt x="119" y="33"/>
                    <a:pt x="114" y="34"/>
                  </a:cubicBezTo>
                  <a:close/>
                  <a:moveTo>
                    <a:pt x="96" y="38"/>
                  </a:moveTo>
                  <a:cubicBezTo>
                    <a:pt x="64" y="46"/>
                    <a:pt x="64" y="46"/>
                    <a:pt x="64" y="46"/>
                  </a:cubicBezTo>
                  <a:cubicBezTo>
                    <a:pt x="63" y="46"/>
                    <a:pt x="62" y="46"/>
                    <a:pt x="61" y="46"/>
                  </a:cubicBezTo>
                  <a:cubicBezTo>
                    <a:pt x="61" y="46"/>
                    <a:pt x="60" y="46"/>
                    <a:pt x="59" y="46"/>
                  </a:cubicBezTo>
                  <a:cubicBezTo>
                    <a:pt x="27" y="38"/>
                    <a:pt x="27" y="38"/>
                    <a:pt x="27" y="38"/>
                  </a:cubicBezTo>
                  <a:cubicBezTo>
                    <a:pt x="27" y="69"/>
                    <a:pt x="27" y="69"/>
                    <a:pt x="27" y="69"/>
                  </a:cubicBezTo>
                  <a:cubicBezTo>
                    <a:pt x="27" y="73"/>
                    <a:pt x="38" y="80"/>
                    <a:pt x="61" y="80"/>
                  </a:cubicBezTo>
                  <a:cubicBezTo>
                    <a:pt x="84" y="80"/>
                    <a:pt x="96" y="73"/>
                    <a:pt x="96" y="69"/>
                  </a:cubicBezTo>
                  <a:lnTo>
                    <a:pt x="96" y="38"/>
                  </a:lnTo>
                  <a:close/>
                  <a:moveTo>
                    <a:pt x="112" y="27"/>
                  </a:moveTo>
                  <a:cubicBezTo>
                    <a:pt x="114" y="26"/>
                    <a:pt x="115" y="25"/>
                    <a:pt x="115" y="23"/>
                  </a:cubicBezTo>
                  <a:cubicBezTo>
                    <a:pt x="115" y="21"/>
                    <a:pt x="114" y="19"/>
                    <a:pt x="112" y="19"/>
                  </a:cubicBezTo>
                  <a:cubicBezTo>
                    <a:pt x="62" y="8"/>
                    <a:pt x="62" y="8"/>
                    <a:pt x="62" y="8"/>
                  </a:cubicBezTo>
                  <a:cubicBezTo>
                    <a:pt x="61" y="7"/>
                    <a:pt x="61" y="7"/>
                    <a:pt x="61" y="7"/>
                  </a:cubicBezTo>
                  <a:cubicBezTo>
                    <a:pt x="61" y="8"/>
                    <a:pt x="61" y="8"/>
                    <a:pt x="61" y="8"/>
                  </a:cubicBezTo>
                  <a:cubicBezTo>
                    <a:pt x="11" y="19"/>
                    <a:pt x="11" y="19"/>
                    <a:pt x="11" y="19"/>
                  </a:cubicBezTo>
                  <a:cubicBezTo>
                    <a:pt x="9" y="19"/>
                    <a:pt x="8" y="21"/>
                    <a:pt x="8" y="23"/>
                  </a:cubicBezTo>
                  <a:cubicBezTo>
                    <a:pt x="8" y="25"/>
                    <a:pt x="9" y="26"/>
                    <a:pt x="11" y="27"/>
                  </a:cubicBezTo>
                  <a:cubicBezTo>
                    <a:pt x="61" y="38"/>
                    <a:pt x="61" y="38"/>
                    <a:pt x="61" y="38"/>
                  </a:cubicBezTo>
                  <a:cubicBezTo>
                    <a:pt x="61" y="38"/>
                    <a:pt x="61" y="38"/>
                    <a:pt x="61" y="38"/>
                  </a:cubicBezTo>
                  <a:cubicBezTo>
                    <a:pt x="62" y="38"/>
                    <a:pt x="62" y="38"/>
                    <a:pt x="62" y="38"/>
                  </a:cubicBezTo>
                  <a:lnTo>
                    <a:pt x="112" y="27"/>
                  </a:lnTo>
                  <a:close/>
                  <a:moveTo>
                    <a:pt x="112" y="27"/>
                  </a:moveTo>
                  <a:cubicBezTo>
                    <a:pt x="112" y="27"/>
                    <a:pt x="112" y="27"/>
                    <a:pt x="112" y="27"/>
                  </a:cubicBezTo>
                </a:path>
              </a:pathLst>
            </a:custGeom>
            <a:solidFill>
              <a:schemeClr val="bg1"/>
            </a:solidFill>
            <a:ln w="9525">
              <a:noFill/>
            </a:ln>
          </p:spPr>
          <p:txBody>
            <a:bodyPr/>
            <a:lstStyle/>
            <a:p>
              <a:endParaRPr lang="zh-CN" altLang="en-US"/>
            </a:p>
          </p:txBody>
        </p:sp>
      </p:grpSp>
      <p:grpSp>
        <p:nvGrpSpPr>
          <p:cNvPr id="2" name="组合 1"/>
          <p:cNvGrpSpPr/>
          <p:nvPr/>
        </p:nvGrpSpPr>
        <p:grpSpPr>
          <a:xfrm>
            <a:off x="7448550" y="1847215"/>
            <a:ext cx="671830" cy="669925"/>
            <a:chOff x="13613" y="2905"/>
            <a:chExt cx="768" cy="766"/>
          </a:xfrm>
        </p:grpSpPr>
        <p:sp>
          <p:nvSpPr>
            <p:cNvPr id="93256" name="Freeform 1829"/>
            <p:cNvSpPr/>
            <p:nvPr/>
          </p:nvSpPr>
          <p:spPr>
            <a:xfrm>
              <a:off x="13613" y="2905"/>
              <a:ext cx="768" cy="767"/>
            </a:xfrm>
            <a:custGeom>
              <a:avLst/>
              <a:gdLst>
                <a:gd name="txL" fmla="*/ 0 w 84"/>
                <a:gd name="txT" fmla="*/ 0 h 84"/>
                <a:gd name="txR" fmla="*/ 84 w 84"/>
                <a:gd name="txB" fmla="*/ 84 h 84"/>
              </a:gdLst>
              <a:ahLst/>
              <a:cxnLst>
                <a:cxn ang="0">
                  <a:pos x="58019" y="353918"/>
                </a:cxn>
                <a:cxn ang="0">
                  <a:pos x="133445" y="63821"/>
                </a:cxn>
                <a:cxn ang="0">
                  <a:pos x="423542" y="139246"/>
                </a:cxn>
                <a:cxn ang="0">
                  <a:pos x="348116" y="429343"/>
                </a:cxn>
                <a:cxn ang="0">
                  <a:pos x="58019" y="353918"/>
                </a:cxn>
              </a:cxnLst>
              <a:rect l="txL" t="txT" r="txR" b="txB"/>
              <a:pathLst>
                <a:path w="84" h="84">
                  <a:moveTo>
                    <a:pt x="10" y="61"/>
                  </a:moveTo>
                  <a:cubicBezTo>
                    <a:pt x="0" y="43"/>
                    <a:pt x="6" y="21"/>
                    <a:pt x="23" y="11"/>
                  </a:cubicBezTo>
                  <a:cubicBezTo>
                    <a:pt x="41" y="0"/>
                    <a:pt x="63" y="6"/>
                    <a:pt x="73" y="24"/>
                  </a:cubicBezTo>
                  <a:cubicBezTo>
                    <a:pt x="84" y="42"/>
                    <a:pt x="77" y="64"/>
                    <a:pt x="60" y="74"/>
                  </a:cubicBezTo>
                  <a:cubicBezTo>
                    <a:pt x="42" y="84"/>
                    <a:pt x="20" y="78"/>
                    <a:pt x="10" y="61"/>
                  </a:cubicBezTo>
                </a:path>
              </a:pathLst>
            </a:custGeom>
            <a:solidFill>
              <a:srgbClr val="2980B4"/>
            </a:solidFill>
            <a:ln w="9525">
              <a:noFill/>
            </a:ln>
          </p:spPr>
          <p:txBody>
            <a:bodyPr/>
            <a:lstStyle/>
            <a:p>
              <a:endParaRPr lang="zh-CN" altLang="en-US"/>
            </a:p>
          </p:txBody>
        </p:sp>
        <p:sp>
          <p:nvSpPr>
            <p:cNvPr id="29725" name="稻壳儿小白白(http://dwz.cn/Wu2UP)"/>
            <p:cNvSpPr>
              <a:spLocks noEditPoints="1"/>
            </p:cNvSpPr>
            <p:nvPr/>
          </p:nvSpPr>
          <p:spPr>
            <a:xfrm>
              <a:off x="13753" y="3129"/>
              <a:ext cx="505" cy="381"/>
            </a:xfrm>
            <a:custGeom>
              <a:avLst/>
              <a:gdLst/>
              <a:ahLst/>
              <a:cxnLst>
                <a:cxn ang="0">
                  <a:pos x="1225271385" y="24653465"/>
                </a:cxn>
                <a:cxn ang="0">
                  <a:pos x="327548682" y="0"/>
                </a:cxn>
                <a:cxn ang="0">
                  <a:pos x="24263280" y="271191872"/>
                </a:cxn>
                <a:cxn ang="0">
                  <a:pos x="24263280" y="394459196"/>
                </a:cxn>
                <a:cxn ang="0">
                  <a:pos x="740016979" y="1134070658"/>
                </a:cxn>
                <a:cxn ang="0">
                  <a:pos x="1467900453" y="394459196"/>
                </a:cxn>
                <a:cxn ang="0">
                  <a:pos x="1455770678" y="271191872"/>
                </a:cxn>
                <a:cxn ang="0">
                  <a:pos x="1043302382" y="172574253"/>
                </a:cxn>
                <a:cxn ang="0">
                  <a:pos x="1128221996" y="98613859"/>
                </a:cxn>
                <a:cxn ang="0">
                  <a:pos x="921985983" y="332823654"/>
                </a:cxn>
                <a:cxn ang="0">
                  <a:pos x="1128221996" y="332823654"/>
                </a:cxn>
                <a:cxn ang="0">
                  <a:pos x="885592928" y="308170189"/>
                </a:cxn>
                <a:cxn ang="0">
                  <a:pos x="909856208" y="110942471"/>
                </a:cxn>
                <a:cxn ang="0">
                  <a:pos x="849199873" y="332823654"/>
                </a:cxn>
                <a:cxn ang="0">
                  <a:pos x="740016979" y="246538407"/>
                </a:cxn>
                <a:cxn ang="0">
                  <a:pos x="849199873" y="98613859"/>
                </a:cxn>
                <a:cxn ang="0">
                  <a:pos x="642963860" y="98613859"/>
                </a:cxn>
                <a:cxn ang="0">
                  <a:pos x="703620194" y="209556330"/>
                </a:cxn>
                <a:cxn ang="0">
                  <a:pos x="485258136" y="197231478"/>
                </a:cxn>
                <a:cxn ang="0">
                  <a:pos x="703620194" y="209556330"/>
                </a:cxn>
                <a:cxn ang="0">
                  <a:pos x="363941737" y="332823654"/>
                </a:cxn>
                <a:cxn ang="0">
                  <a:pos x="570177750" y="332823654"/>
                </a:cxn>
                <a:cxn ang="0">
                  <a:pos x="448861351" y="172574253"/>
                </a:cxn>
                <a:cxn ang="0">
                  <a:pos x="521651191" y="98613859"/>
                </a:cxn>
                <a:cxn ang="0">
                  <a:pos x="412468297" y="209556330"/>
                </a:cxn>
                <a:cxn ang="0">
                  <a:pos x="97053119" y="332823654"/>
                </a:cxn>
                <a:cxn ang="0">
                  <a:pos x="133446174" y="382134343"/>
                </a:cxn>
                <a:cxn ang="0">
                  <a:pos x="594441030" y="875207398"/>
                </a:cxn>
                <a:cxn ang="0">
                  <a:pos x="351811962" y="382134343"/>
                </a:cxn>
                <a:cxn ang="0">
                  <a:pos x="691490419" y="961496404"/>
                </a:cxn>
                <a:cxn ang="0">
                  <a:pos x="630834085" y="382134343"/>
                </a:cxn>
                <a:cxn ang="0">
                  <a:pos x="740016979" y="973821257"/>
                </a:cxn>
                <a:cxn ang="0">
                  <a:pos x="788543539" y="961496404"/>
                </a:cxn>
                <a:cxn ang="0">
                  <a:pos x="1140351771" y="382134343"/>
                </a:cxn>
                <a:cxn ang="0">
                  <a:pos x="897722703" y="875207398"/>
                </a:cxn>
                <a:cxn ang="0">
                  <a:pos x="1358717559" y="382134343"/>
                </a:cxn>
                <a:cxn ang="0">
                  <a:pos x="1201008105" y="332823654"/>
                </a:cxn>
                <a:cxn ang="0">
                  <a:pos x="1176748555" y="110942471"/>
                </a:cxn>
                <a:cxn ang="0">
                  <a:pos x="1201008105" y="332823654"/>
                </a:cxn>
                <a:cxn ang="0">
                  <a:pos x="1201008105" y="332823654"/>
                </a:cxn>
              </a:cxnLst>
              <a:rect l="0" t="0" r="0" b="0"/>
              <a:pathLst>
                <a:path w="123" h="92">
                  <a:moveTo>
                    <a:pt x="120" y="22"/>
                  </a:moveTo>
                  <a:cubicBezTo>
                    <a:pt x="101" y="2"/>
                    <a:pt x="101" y="2"/>
                    <a:pt x="101" y="2"/>
                  </a:cubicBezTo>
                  <a:cubicBezTo>
                    <a:pt x="100" y="1"/>
                    <a:pt x="98" y="0"/>
                    <a:pt x="96" y="0"/>
                  </a:cubicBezTo>
                  <a:cubicBezTo>
                    <a:pt x="27" y="0"/>
                    <a:pt x="27" y="0"/>
                    <a:pt x="27" y="0"/>
                  </a:cubicBezTo>
                  <a:cubicBezTo>
                    <a:pt x="25" y="0"/>
                    <a:pt x="23" y="1"/>
                    <a:pt x="22" y="2"/>
                  </a:cubicBezTo>
                  <a:cubicBezTo>
                    <a:pt x="2" y="22"/>
                    <a:pt x="2" y="22"/>
                    <a:pt x="2" y="22"/>
                  </a:cubicBezTo>
                  <a:cubicBezTo>
                    <a:pt x="1" y="23"/>
                    <a:pt x="0" y="25"/>
                    <a:pt x="0" y="27"/>
                  </a:cubicBezTo>
                  <a:cubicBezTo>
                    <a:pt x="0" y="29"/>
                    <a:pt x="1" y="31"/>
                    <a:pt x="2" y="32"/>
                  </a:cubicBezTo>
                  <a:cubicBezTo>
                    <a:pt x="56" y="90"/>
                    <a:pt x="56" y="90"/>
                    <a:pt x="56" y="90"/>
                  </a:cubicBezTo>
                  <a:cubicBezTo>
                    <a:pt x="57" y="91"/>
                    <a:pt x="59" y="92"/>
                    <a:pt x="61" y="92"/>
                  </a:cubicBezTo>
                  <a:cubicBezTo>
                    <a:pt x="64" y="92"/>
                    <a:pt x="66" y="91"/>
                    <a:pt x="67" y="90"/>
                  </a:cubicBezTo>
                  <a:cubicBezTo>
                    <a:pt x="121" y="32"/>
                    <a:pt x="121" y="32"/>
                    <a:pt x="121" y="32"/>
                  </a:cubicBezTo>
                  <a:cubicBezTo>
                    <a:pt x="122" y="31"/>
                    <a:pt x="123" y="29"/>
                    <a:pt x="123" y="27"/>
                  </a:cubicBezTo>
                  <a:cubicBezTo>
                    <a:pt x="123" y="25"/>
                    <a:pt x="122" y="23"/>
                    <a:pt x="120" y="22"/>
                  </a:cubicBezTo>
                  <a:close/>
                  <a:moveTo>
                    <a:pt x="93" y="8"/>
                  </a:moveTo>
                  <a:cubicBezTo>
                    <a:pt x="86" y="14"/>
                    <a:pt x="86" y="14"/>
                    <a:pt x="86" y="14"/>
                  </a:cubicBezTo>
                  <a:cubicBezTo>
                    <a:pt x="79" y="8"/>
                    <a:pt x="79" y="8"/>
                    <a:pt x="79" y="8"/>
                  </a:cubicBezTo>
                  <a:lnTo>
                    <a:pt x="93" y="8"/>
                  </a:lnTo>
                  <a:close/>
                  <a:moveTo>
                    <a:pt x="93" y="27"/>
                  </a:moveTo>
                  <a:cubicBezTo>
                    <a:pt x="76" y="27"/>
                    <a:pt x="76" y="27"/>
                    <a:pt x="76" y="27"/>
                  </a:cubicBezTo>
                  <a:cubicBezTo>
                    <a:pt x="85" y="19"/>
                    <a:pt x="85" y="19"/>
                    <a:pt x="85" y="19"/>
                  </a:cubicBezTo>
                  <a:lnTo>
                    <a:pt x="93" y="27"/>
                  </a:lnTo>
                  <a:close/>
                  <a:moveTo>
                    <a:pt x="83" y="16"/>
                  </a:moveTo>
                  <a:cubicBezTo>
                    <a:pt x="73" y="25"/>
                    <a:pt x="73" y="25"/>
                    <a:pt x="73" y="25"/>
                  </a:cubicBezTo>
                  <a:cubicBezTo>
                    <a:pt x="64" y="17"/>
                    <a:pt x="64" y="17"/>
                    <a:pt x="64" y="17"/>
                  </a:cubicBezTo>
                  <a:cubicBezTo>
                    <a:pt x="75" y="9"/>
                    <a:pt x="75" y="9"/>
                    <a:pt x="75" y="9"/>
                  </a:cubicBezTo>
                  <a:lnTo>
                    <a:pt x="83" y="16"/>
                  </a:lnTo>
                  <a:close/>
                  <a:moveTo>
                    <a:pt x="70" y="27"/>
                  </a:moveTo>
                  <a:cubicBezTo>
                    <a:pt x="53" y="27"/>
                    <a:pt x="53" y="27"/>
                    <a:pt x="53" y="27"/>
                  </a:cubicBezTo>
                  <a:cubicBezTo>
                    <a:pt x="61" y="20"/>
                    <a:pt x="61" y="20"/>
                    <a:pt x="61" y="20"/>
                  </a:cubicBezTo>
                  <a:lnTo>
                    <a:pt x="70" y="27"/>
                  </a:lnTo>
                  <a:close/>
                  <a:moveTo>
                    <a:pt x="70" y="8"/>
                  </a:moveTo>
                  <a:cubicBezTo>
                    <a:pt x="61" y="15"/>
                    <a:pt x="61" y="15"/>
                    <a:pt x="61" y="15"/>
                  </a:cubicBezTo>
                  <a:cubicBezTo>
                    <a:pt x="53" y="8"/>
                    <a:pt x="53" y="8"/>
                    <a:pt x="53" y="8"/>
                  </a:cubicBezTo>
                  <a:lnTo>
                    <a:pt x="70" y="8"/>
                  </a:lnTo>
                  <a:close/>
                  <a:moveTo>
                    <a:pt x="58" y="17"/>
                  </a:moveTo>
                  <a:cubicBezTo>
                    <a:pt x="50" y="25"/>
                    <a:pt x="50" y="25"/>
                    <a:pt x="50" y="25"/>
                  </a:cubicBezTo>
                  <a:cubicBezTo>
                    <a:pt x="40" y="16"/>
                    <a:pt x="40" y="16"/>
                    <a:pt x="40" y="16"/>
                  </a:cubicBezTo>
                  <a:cubicBezTo>
                    <a:pt x="48" y="9"/>
                    <a:pt x="48" y="9"/>
                    <a:pt x="48" y="9"/>
                  </a:cubicBezTo>
                  <a:lnTo>
                    <a:pt x="58" y="17"/>
                  </a:lnTo>
                  <a:close/>
                  <a:moveTo>
                    <a:pt x="47" y="27"/>
                  </a:moveTo>
                  <a:cubicBezTo>
                    <a:pt x="30" y="27"/>
                    <a:pt x="30" y="27"/>
                    <a:pt x="30" y="27"/>
                  </a:cubicBezTo>
                  <a:cubicBezTo>
                    <a:pt x="37" y="19"/>
                    <a:pt x="37" y="19"/>
                    <a:pt x="37" y="19"/>
                  </a:cubicBezTo>
                  <a:lnTo>
                    <a:pt x="47" y="27"/>
                  </a:lnTo>
                  <a:close/>
                  <a:moveTo>
                    <a:pt x="43" y="8"/>
                  </a:moveTo>
                  <a:cubicBezTo>
                    <a:pt x="37" y="14"/>
                    <a:pt x="37" y="14"/>
                    <a:pt x="37" y="14"/>
                  </a:cubicBezTo>
                  <a:cubicBezTo>
                    <a:pt x="30" y="8"/>
                    <a:pt x="30" y="8"/>
                    <a:pt x="30" y="8"/>
                  </a:cubicBezTo>
                  <a:lnTo>
                    <a:pt x="43" y="8"/>
                  </a:lnTo>
                  <a:close/>
                  <a:moveTo>
                    <a:pt x="26" y="9"/>
                  </a:moveTo>
                  <a:cubicBezTo>
                    <a:pt x="34" y="17"/>
                    <a:pt x="34" y="17"/>
                    <a:pt x="34" y="17"/>
                  </a:cubicBezTo>
                  <a:cubicBezTo>
                    <a:pt x="24" y="27"/>
                    <a:pt x="24" y="27"/>
                    <a:pt x="24" y="27"/>
                  </a:cubicBezTo>
                  <a:cubicBezTo>
                    <a:pt x="8" y="27"/>
                    <a:pt x="8" y="27"/>
                    <a:pt x="8" y="27"/>
                  </a:cubicBezTo>
                  <a:lnTo>
                    <a:pt x="26" y="9"/>
                  </a:lnTo>
                  <a:close/>
                  <a:moveTo>
                    <a:pt x="11" y="31"/>
                  </a:moveTo>
                  <a:cubicBezTo>
                    <a:pt x="25" y="31"/>
                    <a:pt x="25" y="31"/>
                    <a:pt x="25" y="31"/>
                  </a:cubicBezTo>
                  <a:cubicBezTo>
                    <a:pt x="49" y="71"/>
                    <a:pt x="49" y="71"/>
                    <a:pt x="49" y="71"/>
                  </a:cubicBezTo>
                  <a:lnTo>
                    <a:pt x="11" y="31"/>
                  </a:lnTo>
                  <a:close/>
                  <a:moveTo>
                    <a:pt x="29" y="31"/>
                  </a:moveTo>
                  <a:cubicBezTo>
                    <a:pt x="48" y="31"/>
                    <a:pt x="48" y="31"/>
                    <a:pt x="48" y="31"/>
                  </a:cubicBezTo>
                  <a:cubicBezTo>
                    <a:pt x="57" y="78"/>
                    <a:pt x="57" y="78"/>
                    <a:pt x="57" y="78"/>
                  </a:cubicBezTo>
                  <a:lnTo>
                    <a:pt x="29" y="31"/>
                  </a:lnTo>
                  <a:close/>
                  <a:moveTo>
                    <a:pt x="52" y="31"/>
                  </a:moveTo>
                  <a:cubicBezTo>
                    <a:pt x="71" y="31"/>
                    <a:pt x="71" y="31"/>
                    <a:pt x="71" y="31"/>
                  </a:cubicBezTo>
                  <a:cubicBezTo>
                    <a:pt x="61" y="79"/>
                    <a:pt x="61" y="79"/>
                    <a:pt x="61" y="79"/>
                  </a:cubicBezTo>
                  <a:lnTo>
                    <a:pt x="52" y="31"/>
                  </a:lnTo>
                  <a:close/>
                  <a:moveTo>
                    <a:pt x="65" y="78"/>
                  </a:moveTo>
                  <a:cubicBezTo>
                    <a:pt x="75" y="31"/>
                    <a:pt x="75" y="31"/>
                    <a:pt x="75" y="31"/>
                  </a:cubicBezTo>
                  <a:cubicBezTo>
                    <a:pt x="94" y="31"/>
                    <a:pt x="94" y="31"/>
                    <a:pt x="94" y="31"/>
                  </a:cubicBezTo>
                  <a:lnTo>
                    <a:pt x="65" y="78"/>
                  </a:lnTo>
                  <a:close/>
                  <a:moveTo>
                    <a:pt x="74" y="71"/>
                  </a:moveTo>
                  <a:cubicBezTo>
                    <a:pt x="98" y="31"/>
                    <a:pt x="98" y="31"/>
                    <a:pt x="98" y="31"/>
                  </a:cubicBezTo>
                  <a:cubicBezTo>
                    <a:pt x="112" y="31"/>
                    <a:pt x="112" y="31"/>
                    <a:pt x="112" y="31"/>
                  </a:cubicBezTo>
                  <a:lnTo>
                    <a:pt x="74" y="71"/>
                  </a:lnTo>
                  <a:close/>
                  <a:moveTo>
                    <a:pt x="99" y="27"/>
                  </a:moveTo>
                  <a:cubicBezTo>
                    <a:pt x="88" y="17"/>
                    <a:pt x="88" y="17"/>
                    <a:pt x="88" y="17"/>
                  </a:cubicBezTo>
                  <a:cubicBezTo>
                    <a:pt x="97" y="9"/>
                    <a:pt x="97" y="9"/>
                    <a:pt x="97" y="9"/>
                  </a:cubicBezTo>
                  <a:cubicBezTo>
                    <a:pt x="115" y="27"/>
                    <a:pt x="115" y="27"/>
                    <a:pt x="115" y="27"/>
                  </a:cubicBezTo>
                  <a:lnTo>
                    <a:pt x="99" y="27"/>
                  </a:lnTo>
                  <a:close/>
                  <a:moveTo>
                    <a:pt x="99" y="27"/>
                  </a:moveTo>
                  <a:cubicBezTo>
                    <a:pt x="99" y="27"/>
                    <a:pt x="99" y="27"/>
                    <a:pt x="99" y="27"/>
                  </a:cubicBezTo>
                </a:path>
              </a:pathLst>
            </a:custGeom>
            <a:solidFill>
              <a:schemeClr val="bg1"/>
            </a:solidFill>
            <a:ln w="9525">
              <a:noFill/>
            </a:ln>
          </p:spPr>
          <p:txBody>
            <a:bodyPr/>
            <a:lstStyle/>
            <a:p>
              <a:endParaRPr lang="zh-CN" altLang="en-US"/>
            </a:p>
          </p:txBody>
        </p:sp>
      </p:grpSp>
      <p:sp>
        <p:nvSpPr>
          <p:cNvPr id="24" name="Freeform 1812"/>
          <p:cNvSpPr/>
          <p:nvPr/>
        </p:nvSpPr>
        <p:spPr>
          <a:xfrm>
            <a:off x="7471410" y="4536440"/>
            <a:ext cx="653415" cy="661670"/>
          </a:xfrm>
          <a:custGeom>
            <a:avLst/>
            <a:gdLst>
              <a:gd name="txL" fmla="*/ 0 w 91"/>
              <a:gd name="txT" fmla="*/ 0 h 92"/>
              <a:gd name="txR" fmla="*/ 91 w 91"/>
              <a:gd name="txB" fmla="*/ 92 h 92"/>
            </a:gdLst>
            <a:ahLst/>
            <a:cxnLst>
              <a:cxn ang="0">
                <a:pos x="463341" y="150743"/>
              </a:cxn>
              <a:cxn ang="0">
                <a:pos x="376464" y="463826"/>
              </a:cxn>
              <a:cxn ang="0">
                <a:pos x="63709" y="382657"/>
              </a:cxn>
              <a:cxn ang="0">
                <a:pos x="150586" y="63776"/>
              </a:cxn>
              <a:cxn ang="0">
                <a:pos x="463341" y="150743"/>
              </a:cxn>
            </a:cxnLst>
            <a:rect l="txL" t="txT" r="txR" b="txB"/>
            <a:pathLst>
              <a:path w="91" h="92">
                <a:moveTo>
                  <a:pt x="80" y="26"/>
                </a:moveTo>
                <a:cubicBezTo>
                  <a:pt x="91" y="45"/>
                  <a:pt x="84" y="69"/>
                  <a:pt x="65" y="80"/>
                </a:cubicBezTo>
                <a:cubicBezTo>
                  <a:pt x="46" y="92"/>
                  <a:pt x="22" y="85"/>
                  <a:pt x="11" y="66"/>
                </a:cubicBezTo>
                <a:cubicBezTo>
                  <a:pt x="0" y="47"/>
                  <a:pt x="6" y="22"/>
                  <a:pt x="26" y="11"/>
                </a:cubicBezTo>
                <a:cubicBezTo>
                  <a:pt x="45" y="0"/>
                  <a:pt x="69" y="7"/>
                  <a:pt x="80" y="26"/>
                </a:cubicBezTo>
              </a:path>
            </a:pathLst>
          </a:custGeom>
          <a:solidFill>
            <a:srgbClr val="2980B4"/>
          </a:solidFill>
          <a:ln w="9525">
            <a:noFill/>
          </a:ln>
        </p:spPr>
        <p:txBody>
          <a:bodyPr/>
          <a:lstStyle/>
          <a:p>
            <a:endParaRPr lang="zh-CN" altLang="en-US"/>
          </a:p>
        </p:txBody>
      </p:sp>
      <p:sp>
        <p:nvSpPr>
          <p:cNvPr id="47" name="稻壳儿小白白(http://dwz.cn/Wu2UP)"/>
          <p:cNvSpPr>
            <a:spLocks noEditPoints="1"/>
          </p:cNvSpPr>
          <p:nvPr/>
        </p:nvSpPr>
        <p:spPr bwMode="auto">
          <a:xfrm>
            <a:off x="7625080" y="4685665"/>
            <a:ext cx="339725" cy="338455"/>
          </a:xfrm>
          <a:custGeom>
            <a:avLst/>
            <a:gdLst>
              <a:gd name="T0" fmla="*/ 35 w 39"/>
              <a:gd name="T1" fmla="*/ 20 h 39"/>
              <a:gd name="T2" fmla="*/ 39 w 39"/>
              <a:gd name="T3" fmla="*/ 14 h 39"/>
              <a:gd name="T4" fmla="*/ 37 w 39"/>
              <a:gd name="T5" fmla="*/ 10 h 39"/>
              <a:gd name="T6" fmla="*/ 31 w 39"/>
              <a:gd name="T7" fmla="*/ 8 h 39"/>
              <a:gd name="T8" fmla="*/ 29 w 39"/>
              <a:gd name="T9" fmla="*/ 2 h 39"/>
              <a:gd name="T10" fmla="*/ 25 w 39"/>
              <a:gd name="T11" fmla="*/ 0 h 39"/>
              <a:gd name="T12" fmla="*/ 19 w 39"/>
              <a:gd name="T13" fmla="*/ 4 h 39"/>
              <a:gd name="T14" fmla="*/ 13 w 39"/>
              <a:gd name="T15" fmla="*/ 0 h 39"/>
              <a:gd name="T16" fmla="*/ 9 w 39"/>
              <a:gd name="T17" fmla="*/ 2 h 39"/>
              <a:gd name="T18" fmla="*/ 8 w 39"/>
              <a:gd name="T19" fmla="*/ 8 h 39"/>
              <a:gd name="T20" fmla="*/ 1 w 39"/>
              <a:gd name="T21" fmla="*/ 10 h 39"/>
              <a:gd name="T22" fmla="*/ 0 w 39"/>
              <a:gd name="T23" fmla="*/ 14 h 39"/>
              <a:gd name="T24" fmla="*/ 3 w 39"/>
              <a:gd name="T25" fmla="*/ 20 h 39"/>
              <a:gd name="T26" fmla="*/ 0 w 39"/>
              <a:gd name="T27" fmla="*/ 26 h 39"/>
              <a:gd name="T28" fmla="*/ 1 w 39"/>
              <a:gd name="T29" fmla="*/ 30 h 39"/>
              <a:gd name="T30" fmla="*/ 8 w 39"/>
              <a:gd name="T31" fmla="*/ 31 h 39"/>
              <a:gd name="T32" fmla="*/ 9 w 39"/>
              <a:gd name="T33" fmla="*/ 38 h 39"/>
              <a:gd name="T34" fmla="*/ 13 w 39"/>
              <a:gd name="T35" fmla="*/ 39 h 39"/>
              <a:gd name="T36" fmla="*/ 19 w 39"/>
              <a:gd name="T37" fmla="*/ 36 h 39"/>
              <a:gd name="T38" fmla="*/ 25 w 39"/>
              <a:gd name="T39" fmla="*/ 39 h 39"/>
              <a:gd name="T40" fmla="*/ 29 w 39"/>
              <a:gd name="T41" fmla="*/ 38 h 39"/>
              <a:gd name="T42" fmla="*/ 31 w 39"/>
              <a:gd name="T43" fmla="*/ 31 h 39"/>
              <a:gd name="T44" fmla="*/ 37 w 39"/>
              <a:gd name="T45" fmla="*/ 29 h 39"/>
              <a:gd name="T46" fmla="*/ 39 w 39"/>
              <a:gd name="T47" fmla="*/ 25 h 39"/>
              <a:gd name="T48" fmla="*/ 35 w 39"/>
              <a:gd name="T49" fmla="*/ 20 h 39"/>
              <a:gd name="T50" fmla="*/ 19 w 39"/>
              <a:gd name="T51" fmla="*/ 28 h 39"/>
              <a:gd name="T52" fmla="*/ 11 w 39"/>
              <a:gd name="T53" fmla="*/ 20 h 39"/>
              <a:gd name="T54" fmla="*/ 19 w 39"/>
              <a:gd name="T55" fmla="*/ 11 h 39"/>
              <a:gd name="T56" fmla="*/ 28 w 39"/>
              <a:gd name="T57" fmla="*/ 20 h 39"/>
              <a:gd name="T58" fmla="*/ 19 w 39"/>
              <a:gd name="T59" fmla="*/ 2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9" h="39">
                <a:moveTo>
                  <a:pt x="35" y="20"/>
                </a:moveTo>
                <a:cubicBezTo>
                  <a:pt x="35" y="17"/>
                  <a:pt x="37" y="15"/>
                  <a:pt x="39" y="14"/>
                </a:cubicBezTo>
                <a:cubicBezTo>
                  <a:pt x="39" y="13"/>
                  <a:pt x="38" y="11"/>
                  <a:pt x="37" y="10"/>
                </a:cubicBezTo>
                <a:cubicBezTo>
                  <a:pt x="35" y="11"/>
                  <a:pt x="33" y="10"/>
                  <a:pt x="31" y="8"/>
                </a:cubicBezTo>
                <a:cubicBezTo>
                  <a:pt x="29" y="6"/>
                  <a:pt x="29" y="4"/>
                  <a:pt x="29" y="2"/>
                </a:cubicBezTo>
                <a:cubicBezTo>
                  <a:pt x="28" y="1"/>
                  <a:pt x="27" y="0"/>
                  <a:pt x="25" y="0"/>
                </a:cubicBezTo>
                <a:cubicBezTo>
                  <a:pt x="24" y="2"/>
                  <a:pt x="22" y="4"/>
                  <a:pt x="19" y="4"/>
                </a:cubicBezTo>
                <a:cubicBezTo>
                  <a:pt x="17" y="4"/>
                  <a:pt x="14" y="2"/>
                  <a:pt x="13" y="0"/>
                </a:cubicBezTo>
                <a:cubicBezTo>
                  <a:pt x="12" y="0"/>
                  <a:pt x="10" y="1"/>
                  <a:pt x="9" y="2"/>
                </a:cubicBezTo>
                <a:cubicBezTo>
                  <a:pt x="10" y="4"/>
                  <a:pt x="9" y="6"/>
                  <a:pt x="8" y="8"/>
                </a:cubicBezTo>
                <a:cubicBezTo>
                  <a:pt x="6" y="10"/>
                  <a:pt x="4" y="11"/>
                  <a:pt x="1" y="10"/>
                </a:cubicBezTo>
                <a:cubicBezTo>
                  <a:pt x="1" y="11"/>
                  <a:pt x="0" y="13"/>
                  <a:pt x="0" y="14"/>
                </a:cubicBezTo>
                <a:cubicBezTo>
                  <a:pt x="2" y="15"/>
                  <a:pt x="3" y="17"/>
                  <a:pt x="3" y="20"/>
                </a:cubicBezTo>
                <a:cubicBezTo>
                  <a:pt x="3" y="22"/>
                  <a:pt x="2" y="25"/>
                  <a:pt x="0" y="26"/>
                </a:cubicBezTo>
                <a:cubicBezTo>
                  <a:pt x="0" y="27"/>
                  <a:pt x="1" y="29"/>
                  <a:pt x="1" y="30"/>
                </a:cubicBezTo>
                <a:cubicBezTo>
                  <a:pt x="4" y="29"/>
                  <a:pt x="6" y="30"/>
                  <a:pt x="8" y="31"/>
                </a:cubicBezTo>
                <a:cubicBezTo>
                  <a:pt x="9" y="33"/>
                  <a:pt x="10" y="35"/>
                  <a:pt x="9" y="38"/>
                </a:cubicBezTo>
                <a:cubicBezTo>
                  <a:pt x="10" y="38"/>
                  <a:pt x="12" y="39"/>
                  <a:pt x="13" y="39"/>
                </a:cubicBezTo>
                <a:cubicBezTo>
                  <a:pt x="14" y="37"/>
                  <a:pt x="17" y="36"/>
                  <a:pt x="19" y="36"/>
                </a:cubicBezTo>
                <a:cubicBezTo>
                  <a:pt x="22" y="36"/>
                  <a:pt x="24" y="37"/>
                  <a:pt x="25" y="39"/>
                </a:cubicBezTo>
                <a:cubicBezTo>
                  <a:pt x="27" y="39"/>
                  <a:pt x="28" y="38"/>
                  <a:pt x="29" y="38"/>
                </a:cubicBezTo>
                <a:cubicBezTo>
                  <a:pt x="29" y="35"/>
                  <a:pt x="29" y="33"/>
                  <a:pt x="31" y="31"/>
                </a:cubicBezTo>
                <a:cubicBezTo>
                  <a:pt x="33" y="30"/>
                  <a:pt x="35" y="29"/>
                  <a:pt x="37" y="29"/>
                </a:cubicBezTo>
                <a:cubicBezTo>
                  <a:pt x="38" y="28"/>
                  <a:pt x="39" y="27"/>
                  <a:pt x="39" y="25"/>
                </a:cubicBezTo>
                <a:cubicBezTo>
                  <a:pt x="37" y="24"/>
                  <a:pt x="35" y="22"/>
                  <a:pt x="35" y="20"/>
                </a:cubicBezTo>
                <a:close/>
                <a:moveTo>
                  <a:pt x="19" y="28"/>
                </a:moveTo>
                <a:cubicBezTo>
                  <a:pt x="15" y="28"/>
                  <a:pt x="11" y="24"/>
                  <a:pt x="11" y="20"/>
                </a:cubicBezTo>
                <a:cubicBezTo>
                  <a:pt x="11" y="15"/>
                  <a:pt x="15" y="11"/>
                  <a:pt x="19" y="11"/>
                </a:cubicBezTo>
                <a:cubicBezTo>
                  <a:pt x="24" y="11"/>
                  <a:pt x="28" y="15"/>
                  <a:pt x="28" y="20"/>
                </a:cubicBezTo>
                <a:cubicBezTo>
                  <a:pt x="28" y="24"/>
                  <a:pt x="24" y="28"/>
                  <a:pt x="19" y="2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121920" tIns="60960" rIns="121920" bIns="60960" numCol="1" anchor="t" anchorCtr="0" compatLnSpc="1"/>
          <a:lstStyle/>
          <a:p>
            <a:pPr marL="0" marR="0" lvl="0" indent="0" algn="l" defTabSz="914400" rtl="0" eaLnBrk="1" latinLnBrk="0" hangingPunct="1">
              <a:spcBef>
                <a:spcPts val="0"/>
              </a:spcBef>
              <a:spcAft>
                <a:spcPts val="0"/>
              </a:spcAft>
              <a:buClrTx/>
              <a:buSzTx/>
              <a:buFontTx/>
              <a:buNone/>
              <a:defRPr/>
            </a:pPr>
            <a:endParaRPr kumimoji="0" lang="id-ID" sz="32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pic>
        <p:nvPicPr>
          <p:cNvPr id="19" name="图片 18"/>
          <p:cNvPicPr>
            <a:picLocks noChangeAspect="1"/>
          </p:cNvPicPr>
          <p:nvPr/>
        </p:nvPicPr>
        <p:blipFill rotWithShape="1">
          <a:blip r:embed="rId3">
            <a:extLst>
              <a:ext uri="{28A0092B-C50C-407E-A947-70E740481C1C}">
                <a14:useLocalDpi xmlns:a14="http://schemas.microsoft.com/office/drawing/2010/main" val="0"/>
              </a:ext>
            </a:extLst>
          </a:blip>
          <a:srcRect l="17830" t="5126" r="49331"/>
          <a:stretch>
            <a:fillRect/>
          </a:stretch>
        </p:blipFill>
        <p:spPr>
          <a:xfrm>
            <a:off x="5062330" y="1934818"/>
            <a:ext cx="1815547" cy="3278219"/>
          </a:xfrm>
          <a:prstGeom prst="rect">
            <a:avLst/>
          </a:prstGeom>
        </p:spPr>
      </p:pic>
      <p:sp>
        <p:nvSpPr>
          <p:cNvPr id="20" name="文本框 19"/>
          <p:cNvSpPr txBox="1"/>
          <p:nvPr/>
        </p:nvSpPr>
        <p:spPr>
          <a:xfrm>
            <a:off x="8293100" y="2171065"/>
            <a:ext cx="2688590" cy="46990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a:r>
              <a:rPr lang="zh-CN" altLang="en-US" sz="1200" kern="0" noProof="0" dirty="0">
                <a:ln>
                  <a:noFill/>
                </a:ln>
                <a:solidFill>
                  <a:schemeClr val="tx1">
                    <a:lumMod val="65000"/>
                    <a:lumOff val="35000"/>
                  </a:schemeClr>
                </a:solidFill>
                <a:uLnTx/>
                <a:uFillTx/>
                <a:latin typeface="微软雅黑" panose="020B0503020204020204" charset="-122"/>
                <a:ea typeface="微软雅黑" panose="020B0503020204020204" charset="-122"/>
                <a:sym typeface="+mn-ea"/>
              </a:rPr>
              <a:t>在此输入您的描述内容，在此输入您的描述内容在此输入您的描述内容</a:t>
            </a:r>
            <a:endParaRPr lang="zh-CN" altLang="en-US" sz="1200" kern="0" noProof="0" dirty="0" smtClean="0">
              <a:ln>
                <a:noFill/>
              </a:ln>
              <a:solidFill>
                <a:schemeClr val="tx1">
                  <a:lumMod val="65000"/>
                  <a:lumOff val="35000"/>
                </a:schemeClr>
              </a:solidFill>
              <a:uLnTx/>
              <a:uFillTx/>
              <a:latin typeface="微软雅黑" panose="020B0503020204020204" charset="-122"/>
              <a:ea typeface="微软雅黑" panose="020B0503020204020204" charset="-122"/>
              <a:sym typeface="+mn-ea"/>
            </a:endParaRPr>
          </a:p>
        </p:txBody>
      </p:sp>
      <p:sp>
        <p:nvSpPr>
          <p:cNvPr id="21" name="文本框 20"/>
          <p:cNvSpPr txBox="1"/>
          <p:nvPr/>
        </p:nvSpPr>
        <p:spPr>
          <a:xfrm>
            <a:off x="8293100" y="3425190"/>
            <a:ext cx="2688590" cy="46990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a:r>
              <a:rPr lang="zh-CN" altLang="en-US" sz="1200" kern="0" noProof="0" dirty="0">
                <a:ln>
                  <a:noFill/>
                </a:ln>
                <a:solidFill>
                  <a:schemeClr val="tx1">
                    <a:lumMod val="65000"/>
                    <a:lumOff val="35000"/>
                  </a:schemeClr>
                </a:solidFill>
                <a:uLnTx/>
                <a:uFillTx/>
                <a:latin typeface="微软雅黑" panose="020B0503020204020204" charset="-122"/>
                <a:ea typeface="微软雅黑" panose="020B0503020204020204" charset="-122"/>
                <a:sym typeface="+mn-ea"/>
              </a:rPr>
              <a:t>在此输入您的描述内容，在此输入您的描述内容在此输入您的描述内容</a:t>
            </a:r>
            <a:endParaRPr lang="zh-CN" altLang="en-US" sz="1200" kern="0" noProof="0" dirty="0" smtClean="0">
              <a:ln>
                <a:noFill/>
              </a:ln>
              <a:solidFill>
                <a:schemeClr val="tx1">
                  <a:lumMod val="65000"/>
                  <a:lumOff val="35000"/>
                </a:schemeClr>
              </a:solidFill>
              <a:uLnTx/>
              <a:uFillTx/>
              <a:latin typeface="微软雅黑" panose="020B0503020204020204" charset="-122"/>
              <a:ea typeface="微软雅黑" panose="020B0503020204020204" charset="-122"/>
              <a:sym typeface="+mn-ea"/>
            </a:endParaRPr>
          </a:p>
        </p:txBody>
      </p:sp>
      <p:sp>
        <p:nvSpPr>
          <p:cNvPr id="25" name="文本框 24"/>
          <p:cNvSpPr txBox="1"/>
          <p:nvPr/>
        </p:nvSpPr>
        <p:spPr>
          <a:xfrm>
            <a:off x="8293100" y="4791075"/>
            <a:ext cx="2646045" cy="46990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a:r>
              <a:rPr lang="zh-CN" altLang="en-US" sz="1200" kern="0" noProof="0" dirty="0">
                <a:ln>
                  <a:noFill/>
                </a:ln>
                <a:solidFill>
                  <a:schemeClr val="tx1">
                    <a:lumMod val="65000"/>
                    <a:lumOff val="35000"/>
                  </a:schemeClr>
                </a:solidFill>
                <a:uLnTx/>
                <a:uFillTx/>
                <a:latin typeface="微软雅黑" panose="020B0503020204020204" charset="-122"/>
                <a:ea typeface="微软雅黑" panose="020B0503020204020204" charset="-122"/>
                <a:sym typeface="+mn-ea"/>
              </a:rPr>
              <a:t>在此输入您的描述内容，在此输入您的描述内容在此输入您的描述内容</a:t>
            </a:r>
            <a:endParaRPr lang="zh-CN" altLang="en-US" sz="1200" kern="0" noProof="0" dirty="0" smtClean="0">
              <a:ln>
                <a:noFill/>
              </a:ln>
              <a:solidFill>
                <a:schemeClr val="tx1">
                  <a:lumMod val="65000"/>
                  <a:lumOff val="35000"/>
                </a:schemeClr>
              </a:solidFill>
              <a:uLnTx/>
              <a:uFillTx/>
              <a:latin typeface="微软雅黑" panose="020B0503020204020204" charset="-122"/>
              <a:ea typeface="微软雅黑" panose="020B0503020204020204" charset="-122"/>
              <a:sym typeface="+mn-ea"/>
            </a:endParaRPr>
          </a:p>
        </p:txBody>
      </p:sp>
      <p:sp>
        <p:nvSpPr>
          <p:cNvPr id="26" name="文本框 25"/>
          <p:cNvSpPr txBox="1"/>
          <p:nvPr/>
        </p:nvSpPr>
        <p:spPr>
          <a:xfrm>
            <a:off x="883920" y="2199640"/>
            <a:ext cx="2713990" cy="46990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a:r>
              <a:rPr lang="zh-CN" altLang="en-US" sz="1200" kern="0" noProof="0" dirty="0">
                <a:ln>
                  <a:noFill/>
                </a:ln>
                <a:solidFill>
                  <a:schemeClr val="tx1">
                    <a:lumMod val="65000"/>
                    <a:lumOff val="35000"/>
                  </a:schemeClr>
                </a:solidFill>
                <a:uLnTx/>
                <a:uFillTx/>
                <a:latin typeface="微软雅黑" panose="020B0503020204020204" charset="-122"/>
                <a:ea typeface="微软雅黑" panose="020B0503020204020204" charset="-122"/>
                <a:sym typeface="+mn-ea"/>
              </a:rPr>
              <a:t>在此输入您的描述内容，在此输入您的描述内容在此输入您的描述内容</a:t>
            </a:r>
            <a:endParaRPr lang="zh-CN" altLang="en-US" sz="1200" kern="0" noProof="0" dirty="0" smtClean="0">
              <a:ln>
                <a:noFill/>
              </a:ln>
              <a:solidFill>
                <a:schemeClr val="tx1">
                  <a:lumMod val="65000"/>
                  <a:lumOff val="35000"/>
                </a:schemeClr>
              </a:solidFill>
              <a:uLnTx/>
              <a:uFillTx/>
              <a:latin typeface="微软雅黑" panose="020B0503020204020204" charset="-122"/>
              <a:ea typeface="微软雅黑" panose="020B0503020204020204" charset="-122"/>
              <a:sym typeface="+mn-ea"/>
            </a:endParaRPr>
          </a:p>
        </p:txBody>
      </p:sp>
      <p:sp>
        <p:nvSpPr>
          <p:cNvPr id="28" name="文本框 27"/>
          <p:cNvSpPr txBox="1"/>
          <p:nvPr/>
        </p:nvSpPr>
        <p:spPr>
          <a:xfrm>
            <a:off x="911860" y="3360420"/>
            <a:ext cx="2755900" cy="46990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a:r>
              <a:rPr lang="zh-CN" altLang="en-US" sz="1200" kern="0" noProof="0" dirty="0">
                <a:ln>
                  <a:noFill/>
                </a:ln>
                <a:solidFill>
                  <a:schemeClr val="tx1">
                    <a:lumMod val="65000"/>
                    <a:lumOff val="35000"/>
                  </a:schemeClr>
                </a:solidFill>
                <a:uLnTx/>
                <a:uFillTx/>
                <a:latin typeface="微软雅黑" panose="020B0503020204020204" charset="-122"/>
                <a:ea typeface="微软雅黑" panose="020B0503020204020204" charset="-122"/>
                <a:sym typeface="+mn-ea"/>
              </a:rPr>
              <a:t>在此输入您的描述内容，在此输入您的描述内容在此输入您的描述内容</a:t>
            </a:r>
            <a:endParaRPr lang="zh-CN" altLang="en-US" sz="1200" kern="0" noProof="0" dirty="0" smtClean="0">
              <a:ln>
                <a:noFill/>
              </a:ln>
              <a:solidFill>
                <a:schemeClr val="tx1">
                  <a:lumMod val="65000"/>
                  <a:lumOff val="35000"/>
                </a:schemeClr>
              </a:solidFill>
              <a:uLnTx/>
              <a:uFillTx/>
              <a:latin typeface="微软雅黑" panose="020B0503020204020204" charset="-122"/>
              <a:ea typeface="微软雅黑" panose="020B0503020204020204" charset="-122"/>
              <a:sym typeface="+mn-ea"/>
            </a:endParaRPr>
          </a:p>
        </p:txBody>
      </p:sp>
      <p:sp>
        <p:nvSpPr>
          <p:cNvPr id="34" name="文本框 33"/>
          <p:cNvSpPr txBox="1"/>
          <p:nvPr/>
        </p:nvSpPr>
        <p:spPr>
          <a:xfrm>
            <a:off x="884555" y="4826635"/>
            <a:ext cx="2783205" cy="46990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a:r>
              <a:rPr lang="zh-CN" altLang="en-US" sz="1200" kern="0" noProof="0" dirty="0">
                <a:ln>
                  <a:noFill/>
                </a:ln>
                <a:solidFill>
                  <a:schemeClr val="tx1">
                    <a:lumMod val="65000"/>
                    <a:lumOff val="35000"/>
                  </a:schemeClr>
                </a:solidFill>
                <a:uLnTx/>
                <a:uFillTx/>
                <a:latin typeface="微软雅黑" panose="020B0503020204020204" charset="-122"/>
                <a:ea typeface="微软雅黑" panose="020B0503020204020204" charset="-122"/>
                <a:sym typeface="+mn-ea"/>
              </a:rPr>
              <a:t>在此输入您的描述内容，在此输入您的描述内容在此输入您的描述内容</a:t>
            </a:r>
            <a:endParaRPr lang="zh-CN" altLang="en-US" sz="1200" kern="0" noProof="0" dirty="0" smtClean="0">
              <a:ln>
                <a:noFill/>
              </a:ln>
              <a:solidFill>
                <a:schemeClr val="tx1">
                  <a:lumMod val="65000"/>
                  <a:lumOff val="35000"/>
                </a:schemeClr>
              </a:solidFill>
              <a:uLnTx/>
              <a:uFillTx/>
              <a:latin typeface="微软雅黑" panose="020B0503020204020204" charset="-122"/>
              <a:ea typeface="微软雅黑" panose="020B0503020204020204" charset="-122"/>
              <a:sym typeface="+mn-ea"/>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换]"/>
          <p:cNvPicPr>
            <a:picLocks noChangeAspect="1"/>
          </p:cNvPicPr>
          <p:nvPr/>
        </p:nvPicPr>
        <p:blipFill>
          <a:blip r:embed="rId1"/>
          <a:srcRect l="52921"/>
          <a:stretch>
            <a:fillRect/>
          </a:stretch>
        </p:blipFill>
        <p:spPr>
          <a:xfrm>
            <a:off x="-11430" y="-65405"/>
            <a:ext cx="503555" cy="1064895"/>
          </a:xfrm>
          <a:prstGeom prst="rect">
            <a:avLst/>
          </a:prstGeom>
        </p:spPr>
      </p:pic>
      <p:sp>
        <p:nvSpPr>
          <p:cNvPr id="16" name="文本框 15"/>
          <p:cNvSpPr txBox="1"/>
          <p:nvPr/>
        </p:nvSpPr>
        <p:spPr>
          <a:xfrm>
            <a:off x="600710" y="262890"/>
            <a:ext cx="3015615" cy="417830"/>
          </a:xfrm>
          <a:prstGeom prst="rect">
            <a:avLst/>
          </a:prstGeom>
          <a:noFill/>
        </p:spPr>
        <p:txBody>
          <a:bodyPr wrap="square" rtlCol="0">
            <a:spAutoFit/>
          </a:bodyPr>
          <a:lstStyle/>
          <a:p>
            <a:r>
              <a:rPr lang="zh-CN" altLang="en-US" sz="2000" b="1">
                <a:solidFill>
                  <a:schemeClr val="tx1">
                    <a:lumMod val="50000"/>
                    <a:lumOff val="50000"/>
                  </a:schemeClr>
                </a:solidFill>
                <a:latin typeface="微软雅黑" panose="020B0503020204020204" charset="-122"/>
                <a:ea typeface="微软雅黑" panose="020B0503020204020204" charset="-122"/>
                <a:sym typeface="+mn-ea"/>
              </a:rPr>
              <a:t>单击添加标题</a:t>
            </a:r>
            <a:endParaRPr lang="zh-CN" altLang="en-US" sz="2000" b="1">
              <a:solidFill>
                <a:schemeClr val="tx1">
                  <a:lumMod val="50000"/>
                  <a:lumOff val="50000"/>
                </a:schemeClr>
              </a:solidFill>
              <a:latin typeface="微软雅黑" panose="020B0503020204020204" charset="-122"/>
              <a:ea typeface="微软雅黑" panose="020B0503020204020204" charset="-122"/>
              <a:sym typeface="+mn-ea"/>
            </a:endParaRPr>
          </a:p>
        </p:txBody>
      </p:sp>
      <p:sp>
        <p:nvSpPr>
          <p:cNvPr id="2" name="文本框 1"/>
          <p:cNvSpPr txBox="1"/>
          <p:nvPr/>
        </p:nvSpPr>
        <p:spPr>
          <a:xfrm>
            <a:off x="2911475" y="2428240"/>
            <a:ext cx="6483350" cy="3959860"/>
          </a:xfrm>
          <a:prstGeom prst="rect">
            <a:avLst/>
          </a:prstGeom>
          <a:noFill/>
        </p:spPr>
        <p:txBody>
          <a:bodyPr anchor="ctr">
            <a:prstTxWarp prst="textArchUpPour">
              <a:avLst/>
            </a:prstTxWarp>
          </a:bodyPr>
          <a:lstStyle/>
          <a:p>
            <a:pPr marL="0" marR="0" lvl="0" indent="0" algn="l" defTabSz="914400" rtl="0" eaLnBrk="1" fontAlgn="t" latinLnBrk="0" hangingPunct="1">
              <a:spcBef>
                <a:spcPts val="0"/>
              </a:spcBef>
              <a:spcAft>
                <a:spcPts val="0"/>
              </a:spcAft>
              <a:buClrTx/>
              <a:buSzTx/>
              <a:buFontTx/>
              <a:buNone/>
              <a:defRPr/>
            </a:pPr>
            <a:r>
              <a:rPr lang="en-US" altLang="zh-CN" sz="3200" b="1" kern="0" noProof="0" dirty="0">
                <a:ln>
                  <a:noFill/>
                </a:ln>
                <a:solidFill>
                  <a:srgbClr val="2980B4"/>
                </a:solidFill>
                <a:uLnTx/>
                <a:uFillTx/>
                <a:latin typeface="微软雅黑" panose="020B0503020204020204" charset="-122"/>
                <a:ea typeface="微软雅黑" panose="020B0503020204020204" charset="-122"/>
                <a:sym typeface="+mn-ea"/>
              </a:rPr>
              <a:t>-</a:t>
            </a:r>
            <a:r>
              <a:rPr lang="en-US" altLang="zh-CN" sz="3200" b="1" kern="0" noProof="0" dirty="0">
                <a:ln>
                  <a:noFill/>
                </a:ln>
                <a:solidFill>
                  <a:srgbClr val="83C2DB"/>
                </a:solidFill>
                <a:uLnTx/>
                <a:uFillTx/>
                <a:latin typeface="微软雅黑" panose="020B0503020204020204" charset="-122"/>
                <a:ea typeface="微软雅黑" panose="020B0503020204020204" charset="-122"/>
                <a:sym typeface="+mn-ea"/>
              </a:rPr>
              <a:t>-</a:t>
            </a:r>
            <a:r>
              <a:rPr lang="en-US" altLang="zh-CN" sz="3200" b="1" kern="0" noProof="0" dirty="0">
                <a:ln>
                  <a:noFill/>
                </a:ln>
                <a:solidFill>
                  <a:srgbClr val="2980B4"/>
                </a:solidFill>
                <a:uLnTx/>
                <a:uFillTx/>
                <a:latin typeface="微软雅黑" panose="020B0503020204020204" charset="-122"/>
                <a:ea typeface="微软雅黑" panose="020B0503020204020204" charset="-122"/>
                <a:sym typeface="+mn-ea"/>
              </a:rPr>
              <a:t>-</a:t>
            </a:r>
            <a:r>
              <a:rPr lang="en-US" altLang="zh-CN" sz="3200" b="1" kern="0" noProof="0" dirty="0">
                <a:ln>
                  <a:noFill/>
                </a:ln>
                <a:solidFill>
                  <a:srgbClr val="83C2DB"/>
                </a:solidFill>
                <a:uLnTx/>
                <a:uFillTx/>
                <a:latin typeface="微软雅黑" panose="020B0503020204020204" charset="-122"/>
                <a:ea typeface="微软雅黑" panose="020B0503020204020204" charset="-122"/>
                <a:sym typeface="+mn-ea"/>
              </a:rPr>
              <a:t>-</a:t>
            </a:r>
            <a:r>
              <a:rPr lang="en-US" altLang="zh-CN" sz="3200" b="1" kern="0" noProof="0" dirty="0">
                <a:ln>
                  <a:noFill/>
                </a:ln>
                <a:solidFill>
                  <a:srgbClr val="2980B4"/>
                </a:solidFill>
                <a:uLnTx/>
                <a:uFillTx/>
                <a:latin typeface="微软雅黑" panose="020B0503020204020204" charset="-122"/>
                <a:ea typeface="微软雅黑" panose="020B0503020204020204" charset="-122"/>
                <a:sym typeface="+mn-ea"/>
              </a:rPr>
              <a:t>-</a:t>
            </a:r>
            <a:r>
              <a:rPr lang="en-US" altLang="zh-CN" sz="3200" b="1" kern="0" noProof="0" dirty="0">
                <a:ln>
                  <a:noFill/>
                </a:ln>
                <a:solidFill>
                  <a:srgbClr val="83C2DB"/>
                </a:solidFill>
                <a:uLnTx/>
                <a:uFillTx/>
                <a:latin typeface="微软雅黑" panose="020B0503020204020204" charset="-122"/>
                <a:ea typeface="微软雅黑" panose="020B0503020204020204" charset="-122"/>
                <a:sym typeface="+mn-ea"/>
              </a:rPr>
              <a:t>-</a:t>
            </a:r>
            <a:endParaRPr kumimoji="0" lang="en-US" altLang="zh-CN" sz="3200" b="1" i="0" u="none" strike="noStrike" kern="0" cap="none" spc="0" normalizeH="0" baseline="0" noProof="0" dirty="0">
              <a:ln>
                <a:noFill/>
              </a:ln>
              <a:solidFill>
                <a:srgbClr val="83C2DB"/>
              </a:solidFill>
              <a:effectLst/>
              <a:uLnTx/>
              <a:uFillTx/>
              <a:latin typeface="微软雅黑" panose="020B0503020204020204" charset="-122"/>
              <a:ea typeface="微软雅黑" panose="020B0503020204020204" charset="-122"/>
              <a:cs typeface="+mn-cs"/>
              <a:sym typeface="+mn-ea"/>
            </a:endParaRPr>
          </a:p>
        </p:txBody>
      </p:sp>
      <p:sp>
        <p:nvSpPr>
          <p:cNvPr id="93300" name="TextBox 1957"/>
          <p:cNvSpPr/>
          <p:nvPr/>
        </p:nvSpPr>
        <p:spPr>
          <a:xfrm>
            <a:off x="5328920" y="4023995"/>
            <a:ext cx="1581150" cy="417830"/>
          </a:xfrm>
          <a:prstGeom prst="rect">
            <a:avLst/>
          </a:prstGeom>
          <a:noFill/>
          <a:ln w="9525">
            <a:noFill/>
            <a:miter/>
          </a:ln>
        </p:spPr>
        <p:txBody>
          <a:bodyPr wrap="square">
            <a:spAutoFit/>
          </a:bodyPr>
          <a:lstStyle/>
          <a:p>
            <a:pPr lvl="0" algn="ctr"/>
            <a:r>
              <a:rPr lang="zh-CN" altLang="en-US" sz="2000" b="1" dirty="0">
                <a:solidFill>
                  <a:schemeClr val="tx1">
                    <a:lumMod val="65000"/>
                    <a:lumOff val="35000"/>
                  </a:schemeClr>
                </a:solidFill>
                <a:latin typeface="微软雅黑" panose="020B0503020204020204" charset="-122"/>
                <a:ea typeface="微软雅黑" panose="020B0503020204020204" charset="-122"/>
                <a:sym typeface="Arial" panose="020B0604020202020204" pitchFamily="34" charset="0"/>
              </a:rPr>
              <a:t>添加标题</a:t>
            </a:r>
            <a:endParaRPr lang="zh-CN" altLang="en-US" sz="2000" b="1" dirty="0">
              <a:solidFill>
                <a:schemeClr val="tx1">
                  <a:lumMod val="65000"/>
                  <a:lumOff val="35000"/>
                </a:schemeClr>
              </a:solidFill>
              <a:latin typeface="微软雅黑" panose="020B0503020204020204" charset="-122"/>
              <a:ea typeface="微软雅黑" panose="020B0503020204020204" charset="-122"/>
              <a:sym typeface="Arial" panose="020B0604020202020204" pitchFamily="34" charset="0"/>
            </a:endParaRPr>
          </a:p>
        </p:txBody>
      </p:sp>
      <p:sp>
        <p:nvSpPr>
          <p:cNvPr id="31789" name="稻壳儿小白白(http://dwz.cn/Wu2UP)"/>
          <p:cNvSpPr>
            <a:spLocks noEditPoints="1"/>
          </p:cNvSpPr>
          <p:nvPr/>
        </p:nvSpPr>
        <p:spPr>
          <a:xfrm>
            <a:off x="3104515" y="3861435"/>
            <a:ext cx="452120" cy="430530"/>
          </a:xfrm>
          <a:custGeom>
            <a:avLst/>
            <a:gdLst/>
            <a:ahLst/>
            <a:cxnLst>
              <a:cxn ang="0">
                <a:pos x="118053" y="180139"/>
              </a:cxn>
              <a:cxn ang="0">
                <a:pos x="90276" y="159354"/>
              </a:cxn>
              <a:cxn ang="0">
                <a:pos x="48610" y="242494"/>
              </a:cxn>
              <a:cxn ang="0">
                <a:pos x="6944" y="180139"/>
              </a:cxn>
              <a:cxn ang="0">
                <a:pos x="6944" y="159354"/>
              </a:cxn>
              <a:cxn ang="0">
                <a:pos x="27777" y="124711"/>
              </a:cxn>
              <a:cxn ang="0">
                <a:pos x="6944" y="103926"/>
              </a:cxn>
              <a:cxn ang="0">
                <a:pos x="83332" y="110855"/>
              </a:cxn>
              <a:cxn ang="0">
                <a:pos x="118053" y="180139"/>
              </a:cxn>
              <a:cxn ang="0">
                <a:pos x="152774" y="284065"/>
              </a:cxn>
              <a:cxn ang="0">
                <a:pos x="152774" y="290993"/>
              </a:cxn>
              <a:cxn ang="0">
                <a:pos x="76387" y="284065"/>
              </a:cxn>
              <a:cxn ang="0">
                <a:pos x="55554" y="263280"/>
              </a:cxn>
              <a:cxn ang="0">
                <a:pos x="62499" y="214781"/>
              </a:cxn>
              <a:cxn ang="0">
                <a:pos x="159719" y="214781"/>
              </a:cxn>
              <a:cxn ang="0">
                <a:pos x="152774" y="284065"/>
              </a:cxn>
              <a:cxn ang="0">
                <a:pos x="118053" y="110855"/>
              </a:cxn>
              <a:cxn ang="0">
                <a:pos x="62499" y="76213"/>
              </a:cxn>
              <a:cxn ang="0">
                <a:pos x="55554" y="76213"/>
              </a:cxn>
              <a:cxn ang="0">
                <a:pos x="97220" y="13857"/>
              </a:cxn>
              <a:cxn ang="0">
                <a:pos x="124997" y="0"/>
              </a:cxn>
              <a:cxn ang="0">
                <a:pos x="166663" y="34642"/>
              </a:cxn>
              <a:cxn ang="0">
                <a:pos x="118053" y="110855"/>
              </a:cxn>
              <a:cxn ang="0">
                <a:pos x="291660" y="34642"/>
              </a:cxn>
              <a:cxn ang="0">
                <a:pos x="249995" y="103926"/>
              </a:cxn>
              <a:cxn ang="0">
                <a:pos x="173607" y="96998"/>
              </a:cxn>
              <a:cxn ang="0">
                <a:pos x="201384" y="83141"/>
              </a:cxn>
              <a:cxn ang="0">
                <a:pos x="145830" y="0"/>
              </a:cxn>
              <a:cxn ang="0">
                <a:pos x="222217" y="0"/>
              </a:cxn>
              <a:cxn ang="0">
                <a:pos x="243050" y="13857"/>
              </a:cxn>
              <a:cxn ang="0">
                <a:pos x="263883" y="48499"/>
              </a:cxn>
              <a:cxn ang="0">
                <a:pos x="291660" y="34642"/>
              </a:cxn>
              <a:cxn ang="0">
                <a:pos x="277772" y="270208"/>
              </a:cxn>
              <a:cxn ang="0">
                <a:pos x="263883" y="284065"/>
              </a:cxn>
              <a:cxn ang="0">
                <a:pos x="222217" y="284065"/>
              </a:cxn>
              <a:cxn ang="0">
                <a:pos x="222217" y="318707"/>
              </a:cxn>
              <a:cxn ang="0">
                <a:pos x="180552" y="249423"/>
              </a:cxn>
              <a:cxn ang="0">
                <a:pos x="215273" y="180139"/>
              </a:cxn>
              <a:cxn ang="0">
                <a:pos x="222217" y="214781"/>
              </a:cxn>
              <a:cxn ang="0">
                <a:pos x="312493" y="207852"/>
              </a:cxn>
              <a:cxn ang="0">
                <a:pos x="277772" y="270208"/>
              </a:cxn>
              <a:cxn ang="0">
                <a:pos x="326382" y="159354"/>
              </a:cxn>
              <a:cxn ang="0">
                <a:pos x="326382" y="187067"/>
              </a:cxn>
              <a:cxn ang="0">
                <a:pos x="277772" y="207852"/>
              </a:cxn>
              <a:cxn ang="0">
                <a:pos x="229162" y="131640"/>
              </a:cxn>
              <a:cxn ang="0">
                <a:pos x="284716" y="90069"/>
              </a:cxn>
              <a:cxn ang="0">
                <a:pos x="291660" y="90069"/>
              </a:cxn>
              <a:cxn ang="0">
                <a:pos x="326382" y="159354"/>
              </a:cxn>
            </a:cxnLst>
            <a:rect l="0" t="0" r="0" b="0"/>
            <a:pathLst>
              <a:path w="48" h="46">
                <a:moveTo>
                  <a:pt x="17" y="26"/>
                </a:moveTo>
                <a:cubicBezTo>
                  <a:pt x="13" y="23"/>
                  <a:pt x="13" y="23"/>
                  <a:pt x="13" y="23"/>
                </a:cubicBezTo>
                <a:cubicBezTo>
                  <a:pt x="7" y="30"/>
                  <a:pt x="7" y="35"/>
                  <a:pt x="7" y="35"/>
                </a:cubicBezTo>
                <a:cubicBezTo>
                  <a:pt x="1" y="26"/>
                  <a:pt x="1" y="26"/>
                  <a:pt x="1" y="26"/>
                </a:cubicBezTo>
                <a:cubicBezTo>
                  <a:pt x="0" y="24"/>
                  <a:pt x="1" y="23"/>
                  <a:pt x="1" y="23"/>
                </a:cubicBezTo>
                <a:cubicBezTo>
                  <a:pt x="1" y="23"/>
                  <a:pt x="2" y="21"/>
                  <a:pt x="4" y="18"/>
                </a:cubicBezTo>
                <a:cubicBezTo>
                  <a:pt x="1" y="15"/>
                  <a:pt x="1" y="15"/>
                  <a:pt x="1" y="15"/>
                </a:cubicBezTo>
                <a:cubicBezTo>
                  <a:pt x="12" y="16"/>
                  <a:pt x="12" y="16"/>
                  <a:pt x="12" y="16"/>
                </a:cubicBezTo>
                <a:lnTo>
                  <a:pt x="17" y="26"/>
                </a:lnTo>
                <a:close/>
                <a:moveTo>
                  <a:pt x="22" y="41"/>
                </a:moveTo>
                <a:cubicBezTo>
                  <a:pt x="22" y="42"/>
                  <a:pt x="22" y="42"/>
                  <a:pt x="22" y="42"/>
                </a:cubicBezTo>
                <a:cubicBezTo>
                  <a:pt x="11" y="41"/>
                  <a:pt x="11" y="41"/>
                  <a:pt x="11" y="41"/>
                </a:cubicBezTo>
                <a:cubicBezTo>
                  <a:pt x="9" y="41"/>
                  <a:pt x="8" y="40"/>
                  <a:pt x="8" y="38"/>
                </a:cubicBezTo>
                <a:cubicBezTo>
                  <a:pt x="7" y="36"/>
                  <a:pt x="8" y="33"/>
                  <a:pt x="9" y="31"/>
                </a:cubicBezTo>
                <a:cubicBezTo>
                  <a:pt x="9" y="31"/>
                  <a:pt x="11" y="31"/>
                  <a:pt x="23" y="31"/>
                </a:cubicBezTo>
                <a:lnTo>
                  <a:pt x="22" y="41"/>
                </a:lnTo>
                <a:close/>
                <a:moveTo>
                  <a:pt x="17" y="16"/>
                </a:moveTo>
                <a:cubicBezTo>
                  <a:pt x="9" y="11"/>
                  <a:pt x="9" y="11"/>
                  <a:pt x="9" y="11"/>
                </a:cubicBezTo>
                <a:cubicBezTo>
                  <a:pt x="8" y="11"/>
                  <a:pt x="8" y="11"/>
                  <a:pt x="8" y="11"/>
                </a:cubicBezTo>
                <a:cubicBezTo>
                  <a:pt x="14" y="2"/>
                  <a:pt x="14" y="2"/>
                  <a:pt x="14" y="2"/>
                </a:cubicBezTo>
                <a:cubicBezTo>
                  <a:pt x="15" y="0"/>
                  <a:pt x="17" y="0"/>
                  <a:pt x="18" y="0"/>
                </a:cubicBezTo>
                <a:cubicBezTo>
                  <a:pt x="21" y="0"/>
                  <a:pt x="22" y="3"/>
                  <a:pt x="24" y="5"/>
                </a:cubicBezTo>
                <a:cubicBezTo>
                  <a:pt x="24" y="5"/>
                  <a:pt x="23" y="6"/>
                  <a:pt x="17" y="16"/>
                </a:cubicBezTo>
                <a:close/>
                <a:moveTo>
                  <a:pt x="42" y="5"/>
                </a:moveTo>
                <a:cubicBezTo>
                  <a:pt x="36" y="15"/>
                  <a:pt x="36" y="15"/>
                  <a:pt x="36" y="15"/>
                </a:cubicBezTo>
                <a:cubicBezTo>
                  <a:pt x="25" y="14"/>
                  <a:pt x="25" y="14"/>
                  <a:pt x="25" y="14"/>
                </a:cubicBezTo>
                <a:cubicBezTo>
                  <a:pt x="29" y="12"/>
                  <a:pt x="29" y="12"/>
                  <a:pt x="29" y="12"/>
                </a:cubicBezTo>
                <a:cubicBezTo>
                  <a:pt x="25" y="3"/>
                  <a:pt x="21" y="0"/>
                  <a:pt x="21" y="0"/>
                </a:cubicBezTo>
                <a:cubicBezTo>
                  <a:pt x="32" y="0"/>
                  <a:pt x="32" y="0"/>
                  <a:pt x="32" y="0"/>
                </a:cubicBezTo>
                <a:cubicBezTo>
                  <a:pt x="34" y="0"/>
                  <a:pt x="35" y="2"/>
                  <a:pt x="35" y="2"/>
                </a:cubicBezTo>
                <a:cubicBezTo>
                  <a:pt x="35" y="2"/>
                  <a:pt x="36" y="3"/>
                  <a:pt x="38" y="7"/>
                </a:cubicBezTo>
                <a:lnTo>
                  <a:pt x="42" y="5"/>
                </a:lnTo>
                <a:close/>
                <a:moveTo>
                  <a:pt x="40" y="39"/>
                </a:moveTo>
                <a:cubicBezTo>
                  <a:pt x="39" y="41"/>
                  <a:pt x="38" y="41"/>
                  <a:pt x="38" y="41"/>
                </a:cubicBezTo>
                <a:cubicBezTo>
                  <a:pt x="38" y="41"/>
                  <a:pt x="36" y="41"/>
                  <a:pt x="32" y="41"/>
                </a:cubicBezTo>
                <a:cubicBezTo>
                  <a:pt x="32" y="46"/>
                  <a:pt x="32" y="46"/>
                  <a:pt x="32" y="46"/>
                </a:cubicBezTo>
                <a:cubicBezTo>
                  <a:pt x="26" y="36"/>
                  <a:pt x="26" y="36"/>
                  <a:pt x="26" y="36"/>
                </a:cubicBezTo>
                <a:cubicBezTo>
                  <a:pt x="31" y="26"/>
                  <a:pt x="31" y="26"/>
                  <a:pt x="31" y="26"/>
                </a:cubicBezTo>
                <a:cubicBezTo>
                  <a:pt x="32" y="31"/>
                  <a:pt x="32" y="31"/>
                  <a:pt x="32" y="31"/>
                </a:cubicBezTo>
                <a:cubicBezTo>
                  <a:pt x="41" y="32"/>
                  <a:pt x="45" y="30"/>
                  <a:pt x="45" y="30"/>
                </a:cubicBezTo>
                <a:lnTo>
                  <a:pt x="40" y="39"/>
                </a:lnTo>
                <a:close/>
                <a:moveTo>
                  <a:pt x="47" y="23"/>
                </a:moveTo>
                <a:cubicBezTo>
                  <a:pt x="48" y="24"/>
                  <a:pt x="48" y="26"/>
                  <a:pt x="47" y="27"/>
                </a:cubicBezTo>
                <a:cubicBezTo>
                  <a:pt x="46" y="29"/>
                  <a:pt x="42" y="30"/>
                  <a:pt x="40" y="30"/>
                </a:cubicBezTo>
                <a:cubicBezTo>
                  <a:pt x="40" y="30"/>
                  <a:pt x="39" y="28"/>
                  <a:pt x="33" y="19"/>
                </a:cubicBezTo>
                <a:cubicBezTo>
                  <a:pt x="41" y="13"/>
                  <a:pt x="41" y="13"/>
                  <a:pt x="41" y="13"/>
                </a:cubicBezTo>
                <a:cubicBezTo>
                  <a:pt x="42" y="13"/>
                  <a:pt x="42" y="13"/>
                  <a:pt x="42" y="13"/>
                </a:cubicBezTo>
                <a:lnTo>
                  <a:pt x="47" y="23"/>
                </a:lnTo>
                <a:close/>
              </a:path>
            </a:pathLst>
          </a:custGeom>
          <a:solidFill>
            <a:schemeClr val="bg1"/>
          </a:solidFill>
          <a:ln w="9525">
            <a:noFill/>
          </a:ln>
        </p:spPr>
        <p:txBody>
          <a:bodyPr/>
          <a:lstStyle/>
          <a:p>
            <a:endParaRPr lang="zh-CN" altLang="en-US">
              <a:solidFill>
                <a:schemeClr val="tx1">
                  <a:lumMod val="65000"/>
                  <a:lumOff val="35000"/>
                </a:schemeClr>
              </a:solidFill>
            </a:endParaRPr>
          </a:p>
        </p:txBody>
      </p:sp>
      <p:sp>
        <p:nvSpPr>
          <p:cNvPr id="54" name="稻壳儿小白白(http://dwz.cn/Wu2UP)"/>
          <p:cNvSpPr>
            <a:spLocks noEditPoints="1"/>
          </p:cNvSpPr>
          <p:nvPr/>
        </p:nvSpPr>
        <p:spPr bwMode="auto">
          <a:xfrm rot="19500000">
            <a:off x="4021455" y="3056255"/>
            <a:ext cx="404495" cy="248920"/>
          </a:xfrm>
          <a:custGeom>
            <a:avLst/>
            <a:gdLst>
              <a:gd name="T0" fmla="*/ 2 w 44"/>
              <a:gd name="T1" fmla="*/ 2 h 27"/>
              <a:gd name="T2" fmla="*/ 20 w 44"/>
              <a:gd name="T3" fmla="*/ 12 h 27"/>
              <a:gd name="T4" fmla="*/ 22 w 44"/>
              <a:gd name="T5" fmla="*/ 12 h 27"/>
              <a:gd name="T6" fmla="*/ 24 w 44"/>
              <a:gd name="T7" fmla="*/ 12 h 27"/>
              <a:gd name="T8" fmla="*/ 42 w 44"/>
              <a:gd name="T9" fmla="*/ 2 h 27"/>
              <a:gd name="T10" fmla="*/ 42 w 44"/>
              <a:gd name="T11" fmla="*/ 0 h 27"/>
              <a:gd name="T12" fmla="*/ 2 w 44"/>
              <a:gd name="T13" fmla="*/ 0 h 27"/>
              <a:gd name="T14" fmla="*/ 2 w 44"/>
              <a:gd name="T15" fmla="*/ 2 h 27"/>
              <a:gd name="T16" fmla="*/ 42 w 44"/>
              <a:gd name="T17" fmla="*/ 7 h 27"/>
              <a:gd name="T18" fmla="*/ 24 w 44"/>
              <a:gd name="T19" fmla="*/ 16 h 27"/>
              <a:gd name="T20" fmla="*/ 22 w 44"/>
              <a:gd name="T21" fmla="*/ 17 h 27"/>
              <a:gd name="T22" fmla="*/ 20 w 44"/>
              <a:gd name="T23" fmla="*/ 16 h 27"/>
              <a:gd name="T24" fmla="*/ 2 w 44"/>
              <a:gd name="T25" fmla="*/ 7 h 27"/>
              <a:gd name="T26" fmla="*/ 1 w 44"/>
              <a:gd name="T27" fmla="*/ 7 h 27"/>
              <a:gd name="T28" fmla="*/ 1 w 44"/>
              <a:gd name="T29" fmla="*/ 25 h 27"/>
              <a:gd name="T30" fmla="*/ 3 w 44"/>
              <a:gd name="T31" fmla="*/ 27 h 27"/>
              <a:gd name="T32" fmla="*/ 41 w 44"/>
              <a:gd name="T33" fmla="*/ 27 h 27"/>
              <a:gd name="T34" fmla="*/ 43 w 44"/>
              <a:gd name="T35" fmla="*/ 25 h 27"/>
              <a:gd name="T36" fmla="*/ 43 w 44"/>
              <a:gd name="T37" fmla="*/ 7 h 27"/>
              <a:gd name="T38" fmla="*/ 42 w 44"/>
              <a:gd name="T39" fmla="*/ 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 h="27">
                <a:moveTo>
                  <a:pt x="2" y="2"/>
                </a:moveTo>
                <a:cubicBezTo>
                  <a:pt x="3" y="3"/>
                  <a:pt x="19" y="11"/>
                  <a:pt x="20" y="12"/>
                </a:cubicBezTo>
                <a:cubicBezTo>
                  <a:pt x="20" y="12"/>
                  <a:pt x="21" y="12"/>
                  <a:pt x="22" y="12"/>
                </a:cubicBezTo>
                <a:cubicBezTo>
                  <a:pt x="23" y="12"/>
                  <a:pt x="23" y="12"/>
                  <a:pt x="24" y="12"/>
                </a:cubicBezTo>
                <a:cubicBezTo>
                  <a:pt x="25" y="11"/>
                  <a:pt x="40" y="3"/>
                  <a:pt x="42" y="2"/>
                </a:cubicBezTo>
                <a:cubicBezTo>
                  <a:pt x="43" y="1"/>
                  <a:pt x="44" y="0"/>
                  <a:pt x="42" y="0"/>
                </a:cubicBezTo>
                <a:cubicBezTo>
                  <a:pt x="2" y="0"/>
                  <a:pt x="2" y="0"/>
                  <a:pt x="2" y="0"/>
                </a:cubicBezTo>
                <a:cubicBezTo>
                  <a:pt x="0" y="0"/>
                  <a:pt x="1" y="1"/>
                  <a:pt x="2" y="2"/>
                </a:cubicBezTo>
                <a:close/>
                <a:moveTo>
                  <a:pt x="42" y="7"/>
                </a:moveTo>
                <a:cubicBezTo>
                  <a:pt x="41" y="7"/>
                  <a:pt x="25" y="16"/>
                  <a:pt x="24" y="16"/>
                </a:cubicBezTo>
                <a:cubicBezTo>
                  <a:pt x="23" y="17"/>
                  <a:pt x="23" y="17"/>
                  <a:pt x="22" y="17"/>
                </a:cubicBezTo>
                <a:cubicBezTo>
                  <a:pt x="21" y="17"/>
                  <a:pt x="20" y="17"/>
                  <a:pt x="20" y="16"/>
                </a:cubicBezTo>
                <a:cubicBezTo>
                  <a:pt x="19" y="16"/>
                  <a:pt x="3" y="7"/>
                  <a:pt x="2" y="7"/>
                </a:cubicBezTo>
                <a:cubicBezTo>
                  <a:pt x="1" y="6"/>
                  <a:pt x="1" y="7"/>
                  <a:pt x="1" y="7"/>
                </a:cubicBezTo>
                <a:cubicBezTo>
                  <a:pt x="1" y="8"/>
                  <a:pt x="1" y="25"/>
                  <a:pt x="1" y="25"/>
                </a:cubicBezTo>
                <a:cubicBezTo>
                  <a:pt x="1" y="26"/>
                  <a:pt x="2" y="27"/>
                  <a:pt x="3" y="27"/>
                </a:cubicBezTo>
                <a:cubicBezTo>
                  <a:pt x="41" y="27"/>
                  <a:pt x="41" y="27"/>
                  <a:pt x="41" y="27"/>
                </a:cubicBezTo>
                <a:cubicBezTo>
                  <a:pt x="42" y="27"/>
                  <a:pt x="43" y="26"/>
                  <a:pt x="43" y="25"/>
                </a:cubicBezTo>
                <a:cubicBezTo>
                  <a:pt x="43" y="25"/>
                  <a:pt x="43" y="8"/>
                  <a:pt x="43" y="7"/>
                </a:cubicBezTo>
                <a:cubicBezTo>
                  <a:pt x="43" y="7"/>
                  <a:pt x="43" y="6"/>
                  <a:pt x="42" y="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121920" tIns="60960" rIns="121920" bIns="60960" numCol="1" anchor="t" anchorCtr="0" compatLnSpc="1"/>
          <a:lstStyle/>
          <a:p>
            <a:pPr marL="0" marR="0" lvl="0" indent="0" algn="l" defTabSz="914400" rtl="0" eaLnBrk="1" latinLnBrk="0" hangingPunct="1">
              <a:spcBef>
                <a:spcPts val="0"/>
              </a:spcBef>
              <a:spcAft>
                <a:spcPts val="0"/>
              </a:spcAft>
              <a:buClrTx/>
              <a:buSzTx/>
              <a:buFontTx/>
              <a:buNone/>
              <a:defRPr/>
            </a:pPr>
            <a:endParaRPr kumimoji="0" lang="id-ID" sz="3200" b="0" i="0" u="none" strike="noStrike" kern="1200" cap="none" spc="0" normalizeH="0" baseline="0" noProof="0">
              <a:ln>
                <a:noFill/>
              </a:ln>
              <a:solidFill>
                <a:schemeClr val="tx1">
                  <a:lumMod val="65000"/>
                  <a:lumOff val="35000"/>
                </a:schemeClr>
              </a:solidFill>
              <a:effectLst/>
              <a:uLnTx/>
              <a:uFillTx/>
              <a:latin typeface="Arial" panose="020B0604020202020204"/>
              <a:ea typeface="微软雅黑" panose="020B0503020204020204" charset="-122"/>
              <a:cs typeface="+mn-cs"/>
            </a:endParaRPr>
          </a:p>
        </p:txBody>
      </p:sp>
      <p:sp>
        <p:nvSpPr>
          <p:cNvPr id="31779" name="稻壳儿小白白(http://dwz.cn/Wu2UP)"/>
          <p:cNvSpPr/>
          <p:nvPr/>
        </p:nvSpPr>
        <p:spPr>
          <a:xfrm rot="1860000">
            <a:off x="5318125" y="2638425"/>
            <a:ext cx="351790" cy="356235"/>
          </a:xfrm>
          <a:custGeom>
            <a:avLst/>
            <a:gdLst/>
            <a:ahLst/>
            <a:cxnLst>
              <a:cxn ang="0">
                <a:pos x="232836" y="69251"/>
              </a:cxn>
              <a:cxn ang="0">
                <a:pos x="205443" y="96951"/>
              </a:cxn>
              <a:cxn ang="0">
                <a:pos x="232836" y="228528"/>
              </a:cxn>
              <a:cxn ang="0">
                <a:pos x="232836" y="235454"/>
              </a:cxn>
              <a:cxn ang="0">
                <a:pos x="205443" y="249304"/>
              </a:cxn>
              <a:cxn ang="0">
                <a:pos x="205443" y="249304"/>
              </a:cxn>
              <a:cxn ang="0">
                <a:pos x="205443" y="249304"/>
              </a:cxn>
              <a:cxn ang="0">
                <a:pos x="198595" y="249304"/>
              </a:cxn>
              <a:cxn ang="0">
                <a:pos x="150658" y="152352"/>
              </a:cxn>
              <a:cxn ang="0">
                <a:pos x="102722" y="200828"/>
              </a:cxn>
              <a:cxn ang="0">
                <a:pos x="109570" y="242379"/>
              </a:cxn>
              <a:cxn ang="0">
                <a:pos x="109570" y="242379"/>
              </a:cxn>
              <a:cxn ang="0">
                <a:pos x="89025" y="263154"/>
              </a:cxn>
              <a:cxn ang="0">
                <a:pos x="89025" y="263154"/>
              </a:cxn>
              <a:cxn ang="0">
                <a:pos x="89025" y="263154"/>
              </a:cxn>
              <a:cxn ang="0">
                <a:pos x="82177" y="263154"/>
              </a:cxn>
              <a:cxn ang="0">
                <a:pos x="47937" y="214678"/>
              </a:cxn>
              <a:cxn ang="0">
                <a:pos x="0" y="180053"/>
              </a:cxn>
              <a:cxn ang="0">
                <a:pos x="0" y="173128"/>
              </a:cxn>
              <a:cxn ang="0">
                <a:pos x="0" y="173128"/>
              </a:cxn>
              <a:cxn ang="0">
                <a:pos x="20544" y="152352"/>
              </a:cxn>
              <a:cxn ang="0">
                <a:pos x="20544" y="152352"/>
              </a:cxn>
              <a:cxn ang="0">
                <a:pos x="20544" y="152352"/>
              </a:cxn>
              <a:cxn ang="0">
                <a:pos x="61633" y="159277"/>
              </a:cxn>
              <a:cxn ang="0">
                <a:pos x="109570" y="110802"/>
              </a:cxn>
              <a:cxn ang="0">
                <a:pos x="13696" y="62326"/>
              </a:cxn>
              <a:cxn ang="0">
                <a:pos x="6848" y="55401"/>
              </a:cxn>
              <a:cxn ang="0">
                <a:pos x="13696" y="55401"/>
              </a:cxn>
              <a:cxn ang="0">
                <a:pos x="34241" y="27700"/>
              </a:cxn>
              <a:cxn ang="0">
                <a:pos x="41089" y="27700"/>
              </a:cxn>
              <a:cxn ang="0">
                <a:pos x="164355" y="55401"/>
              </a:cxn>
              <a:cxn ang="0">
                <a:pos x="191747" y="27700"/>
              </a:cxn>
              <a:cxn ang="0">
                <a:pos x="253380" y="6925"/>
              </a:cxn>
              <a:cxn ang="0">
                <a:pos x="232836" y="69251"/>
              </a:cxn>
            </a:cxnLst>
            <a:rect l="0" t="0" r="0" b="0"/>
            <a:pathLst>
              <a:path w="38" h="38">
                <a:moveTo>
                  <a:pt x="34" y="10"/>
                </a:moveTo>
                <a:cubicBezTo>
                  <a:pt x="30" y="14"/>
                  <a:pt x="30" y="14"/>
                  <a:pt x="30" y="14"/>
                </a:cubicBezTo>
                <a:cubicBezTo>
                  <a:pt x="34" y="33"/>
                  <a:pt x="34" y="33"/>
                  <a:pt x="34" y="33"/>
                </a:cubicBezTo>
                <a:cubicBezTo>
                  <a:pt x="34" y="33"/>
                  <a:pt x="34" y="34"/>
                  <a:pt x="34" y="34"/>
                </a:cubicBezTo>
                <a:cubicBezTo>
                  <a:pt x="30" y="36"/>
                  <a:pt x="30" y="36"/>
                  <a:pt x="30" y="36"/>
                </a:cubicBezTo>
                <a:cubicBezTo>
                  <a:pt x="30" y="36"/>
                  <a:pt x="30" y="36"/>
                  <a:pt x="30" y="36"/>
                </a:cubicBezTo>
                <a:cubicBezTo>
                  <a:pt x="30" y="36"/>
                  <a:pt x="30" y="36"/>
                  <a:pt x="30" y="36"/>
                </a:cubicBezTo>
                <a:cubicBezTo>
                  <a:pt x="29" y="36"/>
                  <a:pt x="29" y="36"/>
                  <a:pt x="29" y="36"/>
                </a:cubicBezTo>
                <a:cubicBezTo>
                  <a:pt x="22" y="22"/>
                  <a:pt x="22" y="22"/>
                  <a:pt x="22" y="22"/>
                </a:cubicBezTo>
                <a:cubicBezTo>
                  <a:pt x="15" y="29"/>
                  <a:pt x="15" y="29"/>
                  <a:pt x="15" y="29"/>
                </a:cubicBezTo>
                <a:cubicBezTo>
                  <a:pt x="16" y="35"/>
                  <a:pt x="16" y="35"/>
                  <a:pt x="16" y="35"/>
                </a:cubicBezTo>
                <a:cubicBezTo>
                  <a:pt x="16" y="35"/>
                  <a:pt x="16" y="35"/>
                  <a:pt x="16" y="35"/>
                </a:cubicBezTo>
                <a:cubicBezTo>
                  <a:pt x="13" y="38"/>
                  <a:pt x="13" y="38"/>
                  <a:pt x="13" y="38"/>
                </a:cubicBezTo>
                <a:cubicBezTo>
                  <a:pt x="13" y="38"/>
                  <a:pt x="13" y="38"/>
                  <a:pt x="13" y="38"/>
                </a:cubicBezTo>
                <a:cubicBezTo>
                  <a:pt x="13" y="38"/>
                  <a:pt x="13" y="38"/>
                  <a:pt x="13" y="38"/>
                </a:cubicBezTo>
                <a:cubicBezTo>
                  <a:pt x="12" y="38"/>
                  <a:pt x="12" y="38"/>
                  <a:pt x="12" y="38"/>
                </a:cubicBezTo>
                <a:cubicBezTo>
                  <a:pt x="7" y="31"/>
                  <a:pt x="7" y="31"/>
                  <a:pt x="7" y="31"/>
                </a:cubicBezTo>
                <a:cubicBezTo>
                  <a:pt x="0" y="26"/>
                  <a:pt x="0" y="26"/>
                  <a:pt x="0" y="26"/>
                </a:cubicBezTo>
                <a:cubicBezTo>
                  <a:pt x="0" y="26"/>
                  <a:pt x="0" y="26"/>
                  <a:pt x="0" y="25"/>
                </a:cubicBezTo>
                <a:cubicBezTo>
                  <a:pt x="0" y="25"/>
                  <a:pt x="0" y="25"/>
                  <a:pt x="0" y="25"/>
                </a:cubicBezTo>
                <a:cubicBezTo>
                  <a:pt x="3" y="22"/>
                  <a:pt x="3" y="22"/>
                  <a:pt x="3" y="22"/>
                </a:cubicBezTo>
                <a:cubicBezTo>
                  <a:pt x="3" y="22"/>
                  <a:pt x="3" y="22"/>
                  <a:pt x="3" y="22"/>
                </a:cubicBezTo>
                <a:cubicBezTo>
                  <a:pt x="3" y="22"/>
                  <a:pt x="3" y="22"/>
                  <a:pt x="3" y="22"/>
                </a:cubicBezTo>
                <a:cubicBezTo>
                  <a:pt x="9" y="23"/>
                  <a:pt x="9" y="23"/>
                  <a:pt x="9" y="23"/>
                </a:cubicBezTo>
                <a:cubicBezTo>
                  <a:pt x="16" y="16"/>
                  <a:pt x="16" y="16"/>
                  <a:pt x="16" y="16"/>
                </a:cubicBezTo>
                <a:cubicBezTo>
                  <a:pt x="2" y="9"/>
                  <a:pt x="2" y="9"/>
                  <a:pt x="2" y="9"/>
                </a:cubicBezTo>
                <a:cubicBezTo>
                  <a:pt x="2" y="9"/>
                  <a:pt x="2" y="9"/>
                  <a:pt x="1" y="8"/>
                </a:cubicBezTo>
                <a:cubicBezTo>
                  <a:pt x="1" y="8"/>
                  <a:pt x="2" y="8"/>
                  <a:pt x="2" y="8"/>
                </a:cubicBezTo>
                <a:cubicBezTo>
                  <a:pt x="5" y="4"/>
                  <a:pt x="5" y="4"/>
                  <a:pt x="5" y="4"/>
                </a:cubicBezTo>
                <a:cubicBezTo>
                  <a:pt x="5" y="4"/>
                  <a:pt x="6" y="4"/>
                  <a:pt x="6" y="4"/>
                </a:cubicBezTo>
                <a:cubicBezTo>
                  <a:pt x="24" y="8"/>
                  <a:pt x="24" y="8"/>
                  <a:pt x="24" y="8"/>
                </a:cubicBezTo>
                <a:cubicBezTo>
                  <a:pt x="28" y="4"/>
                  <a:pt x="28" y="4"/>
                  <a:pt x="28" y="4"/>
                </a:cubicBezTo>
                <a:cubicBezTo>
                  <a:pt x="31" y="1"/>
                  <a:pt x="35" y="0"/>
                  <a:pt x="37" y="1"/>
                </a:cubicBezTo>
                <a:cubicBezTo>
                  <a:pt x="38" y="3"/>
                  <a:pt x="37" y="7"/>
                  <a:pt x="34" y="10"/>
                </a:cubicBezTo>
                <a:close/>
              </a:path>
            </a:pathLst>
          </a:custGeom>
          <a:solidFill>
            <a:schemeClr val="bg1"/>
          </a:solidFill>
          <a:ln w="9525">
            <a:noFill/>
          </a:ln>
        </p:spPr>
        <p:txBody>
          <a:bodyPr/>
          <a:lstStyle/>
          <a:p>
            <a:endParaRPr lang="zh-CN" altLang="en-US">
              <a:solidFill>
                <a:schemeClr val="tx1">
                  <a:lumMod val="65000"/>
                  <a:lumOff val="35000"/>
                </a:schemeClr>
              </a:solidFill>
            </a:endParaRPr>
          </a:p>
        </p:txBody>
      </p:sp>
      <p:sp>
        <p:nvSpPr>
          <p:cNvPr id="45" name="稻壳儿小白白(http://dwz.cn/Wu2UP)"/>
          <p:cNvSpPr>
            <a:spLocks noEditPoints="1"/>
          </p:cNvSpPr>
          <p:nvPr/>
        </p:nvSpPr>
        <p:spPr bwMode="auto">
          <a:xfrm rot="7200000">
            <a:off x="6539865" y="2689225"/>
            <a:ext cx="335280" cy="335280"/>
          </a:xfrm>
          <a:custGeom>
            <a:avLst/>
            <a:gdLst>
              <a:gd name="T0" fmla="*/ 37 w 38"/>
              <a:gd name="T1" fmla="*/ 32 h 38"/>
              <a:gd name="T2" fmla="*/ 28 w 38"/>
              <a:gd name="T3" fmla="*/ 23 h 38"/>
              <a:gd name="T4" fmla="*/ 30 w 38"/>
              <a:gd name="T5" fmla="*/ 15 h 38"/>
              <a:gd name="T6" fmla="*/ 15 w 38"/>
              <a:gd name="T7" fmla="*/ 0 h 38"/>
              <a:gd name="T8" fmla="*/ 0 w 38"/>
              <a:gd name="T9" fmla="*/ 15 h 38"/>
              <a:gd name="T10" fmla="*/ 15 w 38"/>
              <a:gd name="T11" fmla="*/ 30 h 38"/>
              <a:gd name="T12" fmla="*/ 23 w 38"/>
              <a:gd name="T13" fmla="*/ 28 h 38"/>
              <a:gd name="T14" fmla="*/ 32 w 38"/>
              <a:gd name="T15" fmla="*/ 37 h 38"/>
              <a:gd name="T16" fmla="*/ 35 w 38"/>
              <a:gd name="T17" fmla="*/ 37 h 38"/>
              <a:gd name="T18" fmla="*/ 37 w 38"/>
              <a:gd name="T19" fmla="*/ 35 h 38"/>
              <a:gd name="T20" fmla="*/ 37 w 38"/>
              <a:gd name="T21" fmla="*/ 32 h 38"/>
              <a:gd name="T22" fmla="*/ 5 w 38"/>
              <a:gd name="T23" fmla="*/ 15 h 38"/>
              <a:gd name="T24" fmla="*/ 15 w 38"/>
              <a:gd name="T25" fmla="*/ 5 h 38"/>
              <a:gd name="T26" fmla="*/ 25 w 38"/>
              <a:gd name="T27" fmla="*/ 15 h 38"/>
              <a:gd name="T28" fmla="*/ 15 w 38"/>
              <a:gd name="T29" fmla="*/ 25 h 38"/>
              <a:gd name="T30" fmla="*/ 5 w 38"/>
              <a:gd name="T31" fmla="*/ 1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8" h="38">
                <a:moveTo>
                  <a:pt x="37" y="32"/>
                </a:moveTo>
                <a:cubicBezTo>
                  <a:pt x="28" y="23"/>
                  <a:pt x="28" y="23"/>
                  <a:pt x="28" y="23"/>
                </a:cubicBezTo>
                <a:cubicBezTo>
                  <a:pt x="29" y="21"/>
                  <a:pt x="30" y="18"/>
                  <a:pt x="30" y="15"/>
                </a:cubicBezTo>
                <a:cubicBezTo>
                  <a:pt x="30" y="7"/>
                  <a:pt x="23" y="0"/>
                  <a:pt x="15" y="0"/>
                </a:cubicBezTo>
                <a:cubicBezTo>
                  <a:pt x="7" y="0"/>
                  <a:pt x="0" y="7"/>
                  <a:pt x="0" y="15"/>
                </a:cubicBezTo>
                <a:cubicBezTo>
                  <a:pt x="0" y="23"/>
                  <a:pt x="7" y="30"/>
                  <a:pt x="15" y="30"/>
                </a:cubicBezTo>
                <a:cubicBezTo>
                  <a:pt x="18" y="30"/>
                  <a:pt x="21" y="29"/>
                  <a:pt x="23" y="28"/>
                </a:cubicBezTo>
                <a:cubicBezTo>
                  <a:pt x="32" y="37"/>
                  <a:pt x="32" y="37"/>
                  <a:pt x="32" y="37"/>
                </a:cubicBezTo>
                <a:cubicBezTo>
                  <a:pt x="32" y="38"/>
                  <a:pt x="34" y="38"/>
                  <a:pt x="35" y="37"/>
                </a:cubicBezTo>
                <a:cubicBezTo>
                  <a:pt x="37" y="35"/>
                  <a:pt x="37" y="35"/>
                  <a:pt x="37" y="35"/>
                </a:cubicBezTo>
                <a:cubicBezTo>
                  <a:pt x="38" y="34"/>
                  <a:pt x="38" y="33"/>
                  <a:pt x="37" y="32"/>
                </a:cubicBezTo>
                <a:close/>
                <a:moveTo>
                  <a:pt x="5" y="15"/>
                </a:moveTo>
                <a:cubicBezTo>
                  <a:pt x="5" y="9"/>
                  <a:pt x="9" y="5"/>
                  <a:pt x="15" y="5"/>
                </a:cubicBezTo>
                <a:cubicBezTo>
                  <a:pt x="20" y="5"/>
                  <a:pt x="25" y="10"/>
                  <a:pt x="25" y="15"/>
                </a:cubicBezTo>
                <a:cubicBezTo>
                  <a:pt x="25" y="21"/>
                  <a:pt x="21" y="25"/>
                  <a:pt x="15" y="25"/>
                </a:cubicBezTo>
                <a:cubicBezTo>
                  <a:pt x="10" y="25"/>
                  <a:pt x="5" y="20"/>
                  <a:pt x="5" y="1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121920" tIns="60960" rIns="121920" bIns="60960" numCol="1" anchor="t" anchorCtr="0" compatLnSpc="1"/>
          <a:lstStyle/>
          <a:p>
            <a:pPr marL="0" marR="0" lvl="0" indent="0" algn="l" defTabSz="914400" rtl="0" eaLnBrk="1" latinLnBrk="0" hangingPunct="1">
              <a:spcBef>
                <a:spcPts val="0"/>
              </a:spcBef>
              <a:spcAft>
                <a:spcPts val="0"/>
              </a:spcAft>
              <a:buClrTx/>
              <a:buSzTx/>
              <a:buFontTx/>
              <a:buNone/>
              <a:defRPr/>
            </a:pPr>
            <a:endParaRPr kumimoji="0" lang="id-ID" sz="3200" b="0" i="0" u="none" strike="noStrike" kern="1200" cap="none" spc="0" normalizeH="0" baseline="0" noProof="0">
              <a:ln>
                <a:noFill/>
              </a:ln>
              <a:solidFill>
                <a:schemeClr val="tx1">
                  <a:lumMod val="65000"/>
                  <a:lumOff val="35000"/>
                </a:schemeClr>
              </a:solidFill>
              <a:effectLst/>
              <a:uLnTx/>
              <a:uFillTx/>
              <a:latin typeface="Arial" panose="020B0604020202020204"/>
              <a:ea typeface="微软雅黑" panose="020B0503020204020204" charset="-122"/>
              <a:cs typeface="+mn-cs"/>
            </a:endParaRPr>
          </a:p>
        </p:txBody>
      </p:sp>
      <p:sp>
        <p:nvSpPr>
          <p:cNvPr id="49" name="稻壳儿小白白(http://dwz.cn/Wu2UP)"/>
          <p:cNvSpPr>
            <a:spLocks noEditPoints="1"/>
          </p:cNvSpPr>
          <p:nvPr/>
        </p:nvSpPr>
        <p:spPr bwMode="auto">
          <a:xfrm rot="20160000">
            <a:off x="7821930" y="2998470"/>
            <a:ext cx="368300" cy="332105"/>
          </a:xfrm>
          <a:custGeom>
            <a:avLst/>
            <a:gdLst>
              <a:gd name="T0" fmla="*/ 7 w 47"/>
              <a:gd name="T1" fmla="*/ 13 h 42"/>
              <a:gd name="T2" fmla="*/ 13 w 47"/>
              <a:gd name="T3" fmla="*/ 16 h 42"/>
              <a:gd name="T4" fmla="*/ 14 w 47"/>
              <a:gd name="T5" fmla="*/ 15 h 42"/>
              <a:gd name="T6" fmla="*/ 18 w 47"/>
              <a:gd name="T7" fmla="*/ 12 h 42"/>
              <a:gd name="T8" fmla="*/ 18 w 47"/>
              <a:gd name="T9" fmla="*/ 12 h 42"/>
              <a:gd name="T10" fmla="*/ 16 w 47"/>
              <a:gd name="T11" fmla="*/ 9 h 42"/>
              <a:gd name="T12" fmla="*/ 25 w 47"/>
              <a:gd name="T13" fmla="*/ 0 h 42"/>
              <a:gd name="T14" fmla="*/ 18 w 47"/>
              <a:gd name="T15" fmla="*/ 0 h 42"/>
              <a:gd name="T16" fmla="*/ 10 w 47"/>
              <a:gd name="T17" fmla="*/ 4 h 42"/>
              <a:gd name="T18" fmla="*/ 6 w 47"/>
              <a:gd name="T19" fmla="*/ 7 h 42"/>
              <a:gd name="T20" fmla="*/ 5 w 47"/>
              <a:gd name="T21" fmla="*/ 10 h 42"/>
              <a:gd name="T22" fmla="*/ 2 w 47"/>
              <a:gd name="T23" fmla="*/ 11 h 42"/>
              <a:gd name="T24" fmla="*/ 0 w 47"/>
              <a:gd name="T25" fmla="*/ 13 h 42"/>
              <a:gd name="T26" fmla="*/ 0 w 47"/>
              <a:gd name="T27" fmla="*/ 14 h 42"/>
              <a:gd name="T28" fmla="*/ 3 w 47"/>
              <a:gd name="T29" fmla="*/ 17 h 42"/>
              <a:gd name="T30" fmla="*/ 5 w 47"/>
              <a:gd name="T31" fmla="*/ 18 h 42"/>
              <a:gd name="T32" fmla="*/ 6 w 47"/>
              <a:gd name="T33" fmla="*/ 16 h 42"/>
              <a:gd name="T34" fmla="*/ 7 w 47"/>
              <a:gd name="T35" fmla="*/ 13 h 42"/>
              <a:gd name="T36" fmla="*/ 20 w 47"/>
              <a:gd name="T37" fmla="*/ 15 h 42"/>
              <a:gd name="T38" fmla="*/ 19 w 47"/>
              <a:gd name="T39" fmla="*/ 15 h 42"/>
              <a:gd name="T40" fmla="*/ 16 w 47"/>
              <a:gd name="T41" fmla="*/ 18 h 42"/>
              <a:gd name="T42" fmla="*/ 16 w 47"/>
              <a:gd name="T43" fmla="*/ 18 h 42"/>
              <a:gd name="T44" fmla="*/ 36 w 47"/>
              <a:gd name="T45" fmla="*/ 41 h 42"/>
              <a:gd name="T46" fmla="*/ 37 w 47"/>
              <a:gd name="T47" fmla="*/ 41 h 42"/>
              <a:gd name="T48" fmla="*/ 40 w 47"/>
              <a:gd name="T49" fmla="*/ 39 h 42"/>
              <a:gd name="T50" fmla="*/ 40 w 47"/>
              <a:gd name="T51" fmla="*/ 37 h 42"/>
              <a:gd name="T52" fmla="*/ 20 w 47"/>
              <a:gd name="T53" fmla="*/ 15 h 42"/>
              <a:gd name="T54" fmla="*/ 46 w 47"/>
              <a:gd name="T55" fmla="*/ 5 h 42"/>
              <a:gd name="T56" fmla="*/ 45 w 47"/>
              <a:gd name="T57" fmla="*/ 5 h 42"/>
              <a:gd name="T58" fmla="*/ 43 w 47"/>
              <a:gd name="T59" fmla="*/ 8 h 42"/>
              <a:gd name="T60" fmla="*/ 38 w 47"/>
              <a:gd name="T61" fmla="*/ 9 h 42"/>
              <a:gd name="T62" fmla="*/ 37 w 47"/>
              <a:gd name="T63" fmla="*/ 5 h 42"/>
              <a:gd name="T64" fmla="*/ 39 w 47"/>
              <a:gd name="T65" fmla="*/ 1 h 42"/>
              <a:gd name="T66" fmla="*/ 38 w 47"/>
              <a:gd name="T67" fmla="*/ 1 h 42"/>
              <a:gd name="T68" fmla="*/ 32 w 47"/>
              <a:gd name="T69" fmla="*/ 6 h 42"/>
              <a:gd name="T70" fmla="*/ 30 w 47"/>
              <a:gd name="T71" fmla="*/ 14 h 42"/>
              <a:gd name="T72" fmla="*/ 27 w 47"/>
              <a:gd name="T73" fmla="*/ 17 h 42"/>
              <a:gd name="T74" fmla="*/ 30 w 47"/>
              <a:gd name="T75" fmla="*/ 21 h 42"/>
              <a:gd name="T76" fmla="*/ 34 w 47"/>
              <a:gd name="T77" fmla="*/ 17 h 42"/>
              <a:gd name="T78" fmla="*/ 38 w 47"/>
              <a:gd name="T79" fmla="*/ 16 h 42"/>
              <a:gd name="T80" fmla="*/ 46 w 47"/>
              <a:gd name="T81" fmla="*/ 13 h 42"/>
              <a:gd name="T82" fmla="*/ 46 w 47"/>
              <a:gd name="T83" fmla="*/ 5 h 42"/>
              <a:gd name="T84" fmla="*/ 6 w 47"/>
              <a:gd name="T85" fmla="*/ 37 h 42"/>
              <a:gd name="T86" fmla="*/ 6 w 47"/>
              <a:gd name="T87" fmla="*/ 39 h 42"/>
              <a:gd name="T88" fmla="*/ 8 w 47"/>
              <a:gd name="T89" fmla="*/ 41 h 42"/>
              <a:gd name="T90" fmla="*/ 10 w 47"/>
              <a:gd name="T91" fmla="*/ 41 h 42"/>
              <a:gd name="T92" fmla="*/ 22 w 47"/>
              <a:gd name="T93" fmla="*/ 30 h 42"/>
              <a:gd name="T94" fmla="*/ 18 w 47"/>
              <a:gd name="T95" fmla="*/ 26 h 42"/>
              <a:gd name="T96" fmla="*/ 6 w 47"/>
              <a:gd name="T97" fmla="*/ 37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7" h="42">
                <a:moveTo>
                  <a:pt x="7" y="13"/>
                </a:moveTo>
                <a:cubicBezTo>
                  <a:pt x="9" y="12"/>
                  <a:pt x="11" y="13"/>
                  <a:pt x="13" y="16"/>
                </a:cubicBezTo>
                <a:cubicBezTo>
                  <a:pt x="14" y="16"/>
                  <a:pt x="14" y="16"/>
                  <a:pt x="14" y="15"/>
                </a:cubicBezTo>
                <a:cubicBezTo>
                  <a:pt x="14" y="15"/>
                  <a:pt x="18" y="12"/>
                  <a:pt x="18" y="12"/>
                </a:cubicBezTo>
                <a:cubicBezTo>
                  <a:pt x="18" y="12"/>
                  <a:pt x="18" y="12"/>
                  <a:pt x="18" y="12"/>
                </a:cubicBezTo>
                <a:cubicBezTo>
                  <a:pt x="18" y="11"/>
                  <a:pt x="17" y="10"/>
                  <a:pt x="16" y="9"/>
                </a:cubicBezTo>
                <a:cubicBezTo>
                  <a:pt x="12" y="4"/>
                  <a:pt x="28" y="0"/>
                  <a:pt x="25" y="0"/>
                </a:cubicBezTo>
                <a:cubicBezTo>
                  <a:pt x="24" y="0"/>
                  <a:pt x="19" y="0"/>
                  <a:pt x="18" y="0"/>
                </a:cubicBezTo>
                <a:cubicBezTo>
                  <a:pt x="15" y="0"/>
                  <a:pt x="12" y="3"/>
                  <a:pt x="10" y="4"/>
                </a:cubicBezTo>
                <a:cubicBezTo>
                  <a:pt x="7" y="6"/>
                  <a:pt x="6" y="7"/>
                  <a:pt x="6" y="7"/>
                </a:cubicBezTo>
                <a:cubicBezTo>
                  <a:pt x="5" y="8"/>
                  <a:pt x="6" y="9"/>
                  <a:pt x="5" y="10"/>
                </a:cubicBezTo>
                <a:cubicBezTo>
                  <a:pt x="3" y="12"/>
                  <a:pt x="3" y="11"/>
                  <a:pt x="2" y="11"/>
                </a:cubicBezTo>
                <a:cubicBezTo>
                  <a:pt x="1" y="12"/>
                  <a:pt x="0" y="13"/>
                  <a:pt x="0" y="13"/>
                </a:cubicBezTo>
                <a:cubicBezTo>
                  <a:pt x="0" y="13"/>
                  <a:pt x="0" y="14"/>
                  <a:pt x="0" y="14"/>
                </a:cubicBezTo>
                <a:cubicBezTo>
                  <a:pt x="0" y="14"/>
                  <a:pt x="3" y="17"/>
                  <a:pt x="3" y="17"/>
                </a:cubicBezTo>
                <a:cubicBezTo>
                  <a:pt x="3" y="18"/>
                  <a:pt x="4" y="18"/>
                  <a:pt x="5" y="18"/>
                </a:cubicBezTo>
                <a:cubicBezTo>
                  <a:pt x="5" y="17"/>
                  <a:pt x="6" y="16"/>
                  <a:pt x="6" y="16"/>
                </a:cubicBezTo>
                <a:cubicBezTo>
                  <a:pt x="6" y="16"/>
                  <a:pt x="6" y="14"/>
                  <a:pt x="7" y="13"/>
                </a:cubicBezTo>
                <a:close/>
                <a:moveTo>
                  <a:pt x="20" y="15"/>
                </a:moveTo>
                <a:cubicBezTo>
                  <a:pt x="20" y="14"/>
                  <a:pt x="20" y="14"/>
                  <a:pt x="19" y="15"/>
                </a:cubicBezTo>
                <a:cubicBezTo>
                  <a:pt x="16" y="18"/>
                  <a:pt x="16" y="18"/>
                  <a:pt x="16" y="18"/>
                </a:cubicBezTo>
                <a:cubicBezTo>
                  <a:pt x="16" y="18"/>
                  <a:pt x="16" y="18"/>
                  <a:pt x="16" y="18"/>
                </a:cubicBezTo>
                <a:cubicBezTo>
                  <a:pt x="36" y="41"/>
                  <a:pt x="36" y="41"/>
                  <a:pt x="36" y="41"/>
                </a:cubicBezTo>
                <a:cubicBezTo>
                  <a:pt x="36" y="41"/>
                  <a:pt x="37" y="41"/>
                  <a:pt x="37" y="41"/>
                </a:cubicBezTo>
                <a:cubicBezTo>
                  <a:pt x="40" y="39"/>
                  <a:pt x="40" y="39"/>
                  <a:pt x="40" y="39"/>
                </a:cubicBezTo>
                <a:cubicBezTo>
                  <a:pt x="40" y="38"/>
                  <a:pt x="40" y="38"/>
                  <a:pt x="40" y="37"/>
                </a:cubicBezTo>
                <a:lnTo>
                  <a:pt x="20" y="15"/>
                </a:lnTo>
                <a:close/>
                <a:moveTo>
                  <a:pt x="46" y="5"/>
                </a:moveTo>
                <a:cubicBezTo>
                  <a:pt x="46" y="4"/>
                  <a:pt x="46" y="4"/>
                  <a:pt x="45" y="5"/>
                </a:cubicBezTo>
                <a:cubicBezTo>
                  <a:pt x="45" y="5"/>
                  <a:pt x="44" y="7"/>
                  <a:pt x="43" y="8"/>
                </a:cubicBezTo>
                <a:cubicBezTo>
                  <a:pt x="42" y="9"/>
                  <a:pt x="41" y="11"/>
                  <a:pt x="38" y="9"/>
                </a:cubicBezTo>
                <a:cubicBezTo>
                  <a:pt x="36" y="7"/>
                  <a:pt x="37" y="6"/>
                  <a:pt x="37" y="5"/>
                </a:cubicBezTo>
                <a:cubicBezTo>
                  <a:pt x="38" y="4"/>
                  <a:pt x="39" y="2"/>
                  <a:pt x="39" y="1"/>
                </a:cubicBezTo>
                <a:cubicBezTo>
                  <a:pt x="40" y="1"/>
                  <a:pt x="39" y="0"/>
                  <a:pt x="38" y="1"/>
                </a:cubicBezTo>
                <a:cubicBezTo>
                  <a:pt x="38" y="1"/>
                  <a:pt x="33" y="3"/>
                  <a:pt x="32" y="6"/>
                </a:cubicBezTo>
                <a:cubicBezTo>
                  <a:pt x="31" y="9"/>
                  <a:pt x="32" y="11"/>
                  <a:pt x="30" y="14"/>
                </a:cubicBezTo>
                <a:cubicBezTo>
                  <a:pt x="27" y="17"/>
                  <a:pt x="27" y="17"/>
                  <a:pt x="27" y="17"/>
                </a:cubicBezTo>
                <a:cubicBezTo>
                  <a:pt x="30" y="21"/>
                  <a:pt x="30" y="21"/>
                  <a:pt x="30" y="21"/>
                </a:cubicBezTo>
                <a:cubicBezTo>
                  <a:pt x="34" y="17"/>
                  <a:pt x="34" y="17"/>
                  <a:pt x="34" y="17"/>
                </a:cubicBezTo>
                <a:cubicBezTo>
                  <a:pt x="35" y="16"/>
                  <a:pt x="37" y="16"/>
                  <a:pt x="38" y="16"/>
                </a:cubicBezTo>
                <a:cubicBezTo>
                  <a:pt x="42" y="17"/>
                  <a:pt x="44" y="15"/>
                  <a:pt x="46" y="13"/>
                </a:cubicBezTo>
                <a:cubicBezTo>
                  <a:pt x="47" y="11"/>
                  <a:pt x="47" y="6"/>
                  <a:pt x="46" y="5"/>
                </a:cubicBezTo>
                <a:close/>
                <a:moveTo>
                  <a:pt x="6" y="37"/>
                </a:moveTo>
                <a:cubicBezTo>
                  <a:pt x="6" y="38"/>
                  <a:pt x="6" y="39"/>
                  <a:pt x="6" y="39"/>
                </a:cubicBezTo>
                <a:cubicBezTo>
                  <a:pt x="8" y="41"/>
                  <a:pt x="8" y="41"/>
                  <a:pt x="8" y="41"/>
                </a:cubicBezTo>
                <a:cubicBezTo>
                  <a:pt x="9" y="42"/>
                  <a:pt x="10" y="42"/>
                  <a:pt x="10" y="41"/>
                </a:cubicBezTo>
                <a:cubicBezTo>
                  <a:pt x="22" y="30"/>
                  <a:pt x="22" y="30"/>
                  <a:pt x="22" y="30"/>
                </a:cubicBezTo>
                <a:cubicBezTo>
                  <a:pt x="18" y="26"/>
                  <a:pt x="18" y="26"/>
                  <a:pt x="18" y="26"/>
                </a:cubicBezTo>
                <a:lnTo>
                  <a:pt x="6" y="3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121920" tIns="60960" rIns="121920" bIns="60960" numCol="1" anchor="t" anchorCtr="0" compatLnSpc="1"/>
          <a:lstStyle/>
          <a:p>
            <a:pPr marL="0" marR="0" lvl="0" indent="0" algn="l" defTabSz="914400" rtl="0" eaLnBrk="1" latinLnBrk="0" hangingPunct="1">
              <a:spcBef>
                <a:spcPts val="0"/>
              </a:spcBef>
              <a:spcAft>
                <a:spcPts val="0"/>
              </a:spcAft>
              <a:buClrTx/>
              <a:buSzTx/>
              <a:buFontTx/>
              <a:buNone/>
              <a:defRPr/>
            </a:pPr>
            <a:endParaRPr kumimoji="0" lang="id-ID" sz="3200" b="0" i="0" u="none" strike="noStrike" kern="1200" cap="none" spc="0" normalizeH="0" baseline="0" noProof="0">
              <a:ln>
                <a:noFill/>
              </a:ln>
              <a:solidFill>
                <a:schemeClr val="tx1">
                  <a:lumMod val="65000"/>
                  <a:lumOff val="35000"/>
                </a:schemeClr>
              </a:solidFill>
              <a:effectLst/>
              <a:uLnTx/>
              <a:uFillTx/>
              <a:latin typeface="Arial" panose="020B0604020202020204"/>
              <a:ea typeface="微软雅黑" panose="020B0503020204020204" charset="-122"/>
              <a:cs typeface="+mn-cs"/>
            </a:endParaRPr>
          </a:p>
        </p:txBody>
      </p:sp>
      <p:sp>
        <p:nvSpPr>
          <p:cNvPr id="3" name="稻壳儿小白白(http://dwz.cn/Wu2UP)"/>
          <p:cNvSpPr>
            <a:spLocks noEditPoints="1"/>
          </p:cNvSpPr>
          <p:nvPr/>
        </p:nvSpPr>
        <p:spPr>
          <a:xfrm rot="1440000">
            <a:off x="8881745" y="3840480"/>
            <a:ext cx="325755" cy="336550"/>
          </a:xfrm>
          <a:custGeom>
            <a:avLst/>
            <a:gdLst/>
            <a:ahLst/>
            <a:cxnLst>
              <a:cxn ang="0">
                <a:pos x="256229" y="257304"/>
              </a:cxn>
              <a:cxn ang="0">
                <a:pos x="249304" y="257304"/>
              </a:cxn>
              <a:cxn ang="0">
                <a:pos x="221603" y="257304"/>
              </a:cxn>
              <a:cxn ang="0">
                <a:pos x="207753" y="250350"/>
              </a:cxn>
              <a:cxn ang="0">
                <a:pos x="6925" y="48679"/>
              </a:cxn>
              <a:cxn ang="0">
                <a:pos x="0" y="34771"/>
              </a:cxn>
              <a:cxn ang="0">
                <a:pos x="0" y="6954"/>
              </a:cxn>
              <a:cxn ang="0">
                <a:pos x="0" y="0"/>
              </a:cxn>
              <a:cxn ang="0">
                <a:pos x="13850" y="0"/>
              </a:cxn>
              <a:cxn ang="0">
                <a:pos x="13850" y="0"/>
              </a:cxn>
              <a:cxn ang="0">
                <a:pos x="186978" y="76496"/>
              </a:cxn>
              <a:cxn ang="0">
                <a:pos x="263154" y="250350"/>
              </a:cxn>
              <a:cxn ang="0">
                <a:pos x="256229" y="257304"/>
              </a:cxn>
              <a:cxn ang="0">
                <a:pos x="159277" y="257304"/>
              </a:cxn>
              <a:cxn ang="0">
                <a:pos x="152352" y="257304"/>
              </a:cxn>
              <a:cxn ang="0">
                <a:pos x="131577" y="257304"/>
              </a:cxn>
              <a:cxn ang="0">
                <a:pos x="117727" y="250350"/>
              </a:cxn>
              <a:cxn ang="0">
                <a:pos x="6925" y="139083"/>
              </a:cxn>
              <a:cxn ang="0">
                <a:pos x="0" y="132129"/>
              </a:cxn>
              <a:cxn ang="0">
                <a:pos x="0" y="104312"/>
              </a:cxn>
              <a:cxn ang="0">
                <a:pos x="0" y="97358"/>
              </a:cxn>
              <a:cxn ang="0">
                <a:pos x="13850" y="90404"/>
              </a:cxn>
              <a:cxn ang="0">
                <a:pos x="13850" y="90404"/>
              </a:cxn>
              <a:cxn ang="0">
                <a:pos x="117727" y="139083"/>
              </a:cxn>
              <a:cxn ang="0">
                <a:pos x="166203" y="250350"/>
              </a:cxn>
              <a:cxn ang="0">
                <a:pos x="159277" y="257304"/>
              </a:cxn>
              <a:cxn ang="0">
                <a:pos x="34626" y="257304"/>
              </a:cxn>
              <a:cxn ang="0">
                <a:pos x="0" y="222533"/>
              </a:cxn>
              <a:cxn ang="0">
                <a:pos x="34626" y="187762"/>
              </a:cxn>
              <a:cxn ang="0">
                <a:pos x="69251" y="222533"/>
              </a:cxn>
              <a:cxn ang="0">
                <a:pos x="34626" y="257304"/>
              </a:cxn>
            </a:cxnLst>
            <a:rect l="0" t="0" r="0" b="0"/>
            <a:pathLst>
              <a:path w="38" h="37">
                <a:moveTo>
                  <a:pt x="37" y="37"/>
                </a:moveTo>
                <a:cubicBezTo>
                  <a:pt x="37" y="37"/>
                  <a:pt x="36" y="37"/>
                  <a:pt x="36" y="37"/>
                </a:cubicBezTo>
                <a:cubicBezTo>
                  <a:pt x="32" y="37"/>
                  <a:pt x="32" y="37"/>
                  <a:pt x="32" y="37"/>
                </a:cubicBezTo>
                <a:cubicBezTo>
                  <a:pt x="31" y="37"/>
                  <a:pt x="30" y="37"/>
                  <a:pt x="30" y="36"/>
                </a:cubicBezTo>
                <a:cubicBezTo>
                  <a:pt x="29" y="20"/>
                  <a:pt x="17" y="8"/>
                  <a:pt x="1" y="7"/>
                </a:cubicBezTo>
                <a:cubicBezTo>
                  <a:pt x="1" y="7"/>
                  <a:pt x="0" y="6"/>
                  <a:pt x="0" y="5"/>
                </a:cubicBezTo>
                <a:cubicBezTo>
                  <a:pt x="0" y="1"/>
                  <a:pt x="0" y="1"/>
                  <a:pt x="0" y="1"/>
                </a:cubicBezTo>
                <a:cubicBezTo>
                  <a:pt x="0" y="1"/>
                  <a:pt x="0" y="0"/>
                  <a:pt x="0" y="0"/>
                </a:cubicBezTo>
                <a:cubicBezTo>
                  <a:pt x="1" y="0"/>
                  <a:pt x="1" y="0"/>
                  <a:pt x="2" y="0"/>
                </a:cubicBezTo>
                <a:cubicBezTo>
                  <a:pt x="2" y="0"/>
                  <a:pt x="2" y="0"/>
                  <a:pt x="2" y="0"/>
                </a:cubicBezTo>
                <a:cubicBezTo>
                  <a:pt x="11" y="0"/>
                  <a:pt x="20" y="4"/>
                  <a:pt x="27" y="11"/>
                </a:cubicBezTo>
                <a:cubicBezTo>
                  <a:pt x="33" y="17"/>
                  <a:pt x="37" y="26"/>
                  <a:pt x="38" y="36"/>
                </a:cubicBezTo>
                <a:cubicBezTo>
                  <a:pt x="38" y="36"/>
                  <a:pt x="37" y="37"/>
                  <a:pt x="37" y="37"/>
                </a:cubicBezTo>
                <a:close/>
                <a:moveTo>
                  <a:pt x="23" y="37"/>
                </a:moveTo>
                <a:cubicBezTo>
                  <a:pt x="23" y="37"/>
                  <a:pt x="23" y="37"/>
                  <a:pt x="22" y="37"/>
                </a:cubicBezTo>
                <a:cubicBezTo>
                  <a:pt x="19" y="37"/>
                  <a:pt x="19" y="37"/>
                  <a:pt x="19" y="37"/>
                </a:cubicBezTo>
                <a:cubicBezTo>
                  <a:pt x="18" y="37"/>
                  <a:pt x="17" y="37"/>
                  <a:pt x="17" y="36"/>
                </a:cubicBezTo>
                <a:cubicBezTo>
                  <a:pt x="16" y="28"/>
                  <a:pt x="10" y="21"/>
                  <a:pt x="1" y="20"/>
                </a:cubicBezTo>
                <a:cubicBezTo>
                  <a:pt x="1" y="20"/>
                  <a:pt x="0" y="20"/>
                  <a:pt x="0" y="19"/>
                </a:cubicBezTo>
                <a:cubicBezTo>
                  <a:pt x="0" y="15"/>
                  <a:pt x="0" y="15"/>
                  <a:pt x="0" y="15"/>
                </a:cubicBezTo>
                <a:cubicBezTo>
                  <a:pt x="0" y="15"/>
                  <a:pt x="0" y="14"/>
                  <a:pt x="0" y="14"/>
                </a:cubicBezTo>
                <a:cubicBezTo>
                  <a:pt x="1" y="14"/>
                  <a:pt x="1" y="13"/>
                  <a:pt x="2" y="13"/>
                </a:cubicBezTo>
                <a:cubicBezTo>
                  <a:pt x="2" y="13"/>
                  <a:pt x="2" y="13"/>
                  <a:pt x="2" y="13"/>
                </a:cubicBezTo>
                <a:cubicBezTo>
                  <a:pt x="7" y="14"/>
                  <a:pt x="13" y="16"/>
                  <a:pt x="17" y="20"/>
                </a:cubicBezTo>
                <a:cubicBezTo>
                  <a:pt x="21" y="24"/>
                  <a:pt x="23" y="30"/>
                  <a:pt x="24" y="36"/>
                </a:cubicBezTo>
                <a:cubicBezTo>
                  <a:pt x="24" y="36"/>
                  <a:pt x="24" y="36"/>
                  <a:pt x="23" y="37"/>
                </a:cubicBezTo>
                <a:close/>
                <a:moveTo>
                  <a:pt x="5" y="37"/>
                </a:moveTo>
                <a:cubicBezTo>
                  <a:pt x="2" y="37"/>
                  <a:pt x="0" y="35"/>
                  <a:pt x="0" y="32"/>
                </a:cubicBezTo>
                <a:cubicBezTo>
                  <a:pt x="0" y="29"/>
                  <a:pt x="2" y="27"/>
                  <a:pt x="5" y="27"/>
                </a:cubicBezTo>
                <a:cubicBezTo>
                  <a:pt x="8" y="27"/>
                  <a:pt x="10" y="29"/>
                  <a:pt x="10" y="32"/>
                </a:cubicBezTo>
                <a:cubicBezTo>
                  <a:pt x="10" y="35"/>
                  <a:pt x="8" y="37"/>
                  <a:pt x="5" y="37"/>
                </a:cubicBezTo>
                <a:close/>
              </a:path>
            </a:pathLst>
          </a:custGeom>
          <a:solidFill>
            <a:schemeClr val="bg1"/>
          </a:solidFill>
          <a:ln w="9525">
            <a:noFill/>
          </a:ln>
        </p:spPr>
        <p:txBody>
          <a:bodyPr/>
          <a:lstStyle/>
          <a:p>
            <a:endParaRPr lang="zh-CN" altLang="en-US">
              <a:solidFill>
                <a:schemeClr val="tx1">
                  <a:lumMod val="65000"/>
                  <a:lumOff val="35000"/>
                </a:schemeClr>
              </a:solidFill>
            </a:endParaRPr>
          </a:p>
        </p:txBody>
      </p:sp>
      <p:sp>
        <p:nvSpPr>
          <p:cNvPr id="93299" name="TextBox 1956"/>
          <p:cNvSpPr/>
          <p:nvPr/>
        </p:nvSpPr>
        <p:spPr>
          <a:xfrm>
            <a:off x="1675765" y="3672840"/>
            <a:ext cx="1089025" cy="352425"/>
          </a:xfrm>
          <a:prstGeom prst="rect">
            <a:avLst/>
          </a:prstGeom>
          <a:noFill/>
          <a:ln w="9525">
            <a:noFill/>
            <a:miter/>
          </a:ln>
        </p:spPr>
        <p:txBody>
          <a:bodyPr wrap="square">
            <a:spAutoFit/>
          </a:bodyPr>
          <a:lstStyle/>
          <a:p>
            <a:pPr lvl="0" algn="r"/>
            <a:r>
              <a:rPr lang="zh-CN" altLang="en-US" sz="1600" dirty="0">
                <a:solidFill>
                  <a:schemeClr val="tx1">
                    <a:lumMod val="65000"/>
                    <a:lumOff val="35000"/>
                  </a:schemeClr>
                </a:solidFill>
                <a:latin typeface="微软雅黑" panose="020B0503020204020204" charset="-122"/>
                <a:ea typeface="微软雅黑" panose="020B0503020204020204" charset="-122"/>
                <a:sym typeface="Arial" panose="020B0604020202020204" pitchFamily="34" charset="0"/>
              </a:rPr>
              <a:t>添加标题</a:t>
            </a:r>
            <a:endParaRPr lang="zh-CN" altLang="en-US" sz="1600" dirty="0">
              <a:solidFill>
                <a:schemeClr val="tx1">
                  <a:lumMod val="65000"/>
                  <a:lumOff val="35000"/>
                </a:schemeClr>
              </a:solidFill>
              <a:latin typeface="微软雅黑" panose="020B0503020204020204" charset="-122"/>
              <a:ea typeface="微软雅黑" panose="020B0503020204020204" charset="-122"/>
              <a:sym typeface="Arial" panose="020B0604020202020204" pitchFamily="34" charset="0"/>
            </a:endParaRPr>
          </a:p>
        </p:txBody>
      </p:sp>
      <p:sp>
        <p:nvSpPr>
          <p:cNvPr id="38" name="文本框 37"/>
          <p:cNvSpPr txBox="1"/>
          <p:nvPr/>
        </p:nvSpPr>
        <p:spPr>
          <a:xfrm>
            <a:off x="50800" y="3989070"/>
            <a:ext cx="2713990" cy="2870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a:r>
              <a:rPr lang="zh-CN" altLang="en-US" sz="1200" kern="0" noProof="0" dirty="0">
                <a:ln>
                  <a:noFill/>
                </a:ln>
                <a:solidFill>
                  <a:schemeClr val="tx1">
                    <a:lumMod val="65000"/>
                    <a:lumOff val="35000"/>
                  </a:schemeClr>
                </a:solidFill>
                <a:uLnTx/>
                <a:uFillTx/>
                <a:latin typeface="微软雅黑" panose="020B0503020204020204" charset="-122"/>
                <a:ea typeface="微软雅黑" panose="020B0503020204020204" charset="-122"/>
                <a:sym typeface="+mn-ea"/>
              </a:rPr>
              <a:t>在此输入您的描述内容</a:t>
            </a:r>
            <a:endParaRPr lang="zh-CN" altLang="en-US" sz="1200" kern="0" noProof="0" dirty="0" smtClean="0">
              <a:ln>
                <a:noFill/>
              </a:ln>
              <a:solidFill>
                <a:schemeClr val="tx1">
                  <a:lumMod val="65000"/>
                  <a:lumOff val="35000"/>
                </a:schemeClr>
              </a:solidFill>
              <a:uLnTx/>
              <a:uFillTx/>
              <a:latin typeface="微软雅黑" panose="020B0503020204020204" charset="-122"/>
              <a:ea typeface="微软雅黑" panose="020B0503020204020204" charset="-122"/>
              <a:sym typeface="+mn-ea"/>
            </a:endParaRPr>
          </a:p>
        </p:txBody>
      </p:sp>
      <p:sp>
        <p:nvSpPr>
          <p:cNvPr id="5" name="TextBox 1956"/>
          <p:cNvSpPr/>
          <p:nvPr/>
        </p:nvSpPr>
        <p:spPr>
          <a:xfrm>
            <a:off x="2760980" y="2503805"/>
            <a:ext cx="1089025" cy="352425"/>
          </a:xfrm>
          <a:prstGeom prst="rect">
            <a:avLst/>
          </a:prstGeom>
          <a:noFill/>
          <a:ln w="9525">
            <a:noFill/>
            <a:miter/>
          </a:ln>
        </p:spPr>
        <p:txBody>
          <a:bodyPr wrap="square">
            <a:spAutoFit/>
          </a:bodyPr>
          <a:lstStyle/>
          <a:p>
            <a:pPr lvl="0" algn="r"/>
            <a:r>
              <a:rPr lang="zh-CN" altLang="en-US" sz="1600" dirty="0">
                <a:solidFill>
                  <a:schemeClr val="tx1">
                    <a:lumMod val="65000"/>
                    <a:lumOff val="35000"/>
                  </a:schemeClr>
                </a:solidFill>
                <a:latin typeface="微软雅黑" panose="020B0503020204020204" charset="-122"/>
                <a:ea typeface="微软雅黑" panose="020B0503020204020204" charset="-122"/>
                <a:sym typeface="Arial" panose="020B0604020202020204" pitchFamily="34" charset="0"/>
              </a:rPr>
              <a:t>添加标题</a:t>
            </a:r>
            <a:endParaRPr lang="zh-CN" altLang="en-US" sz="1600" dirty="0">
              <a:solidFill>
                <a:schemeClr val="tx1">
                  <a:lumMod val="65000"/>
                  <a:lumOff val="35000"/>
                </a:schemeClr>
              </a:solidFill>
              <a:latin typeface="微软雅黑" panose="020B0503020204020204" charset="-122"/>
              <a:ea typeface="微软雅黑" panose="020B0503020204020204" charset="-122"/>
              <a:sym typeface="Arial" panose="020B0604020202020204" pitchFamily="34" charset="0"/>
            </a:endParaRPr>
          </a:p>
        </p:txBody>
      </p:sp>
      <p:sp>
        <p:nvSpPr>
          <p:cNvPr id="6" name="文本框 5"/>
          <p:cNvSpPr txBox="1"/>
          <p:nvPr/>
        </p:nvSpPr>
        <p:spPr>
          <a:xfrm>
            <a:off x="1136015" y="2820035"/>
            <a:ext cx="2713990" cy="2870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a:r>
              <a:rPr lang="zh-CN" altLang="en-US" sz="1200" kern="0" noProof="0" dirty="0">
                <a:ln>
                  <a:noFill/>
                </a:ln>
                <a:solidFill>
                  <a:schemeClr val="tx1">
                    <a:lumMod val="65000"/>
                    <a:lumOff val="35000"/>
                  </a:schemeClr>
                </a:solidFill>
                <a:uLnTx/>
                <a:uFillTx/>
                <a:latin typeface="微软雅黑" panose="020B0503020204020204" charset="-122"/>
                <a:ea typeface="微软雅黑" panose="020B0503020204020204" charset="-122"/>
                <a:sym typeface="+mn-ea"/>
              </a:rPr>
              <a:t>在此输入您的描述内容</a:t>
            </a:r>
            <a:endParaRPr lang="zh-CN" altLang="en-US" sz="1200" kern="0" noProof="0" dirty="0" smtClean="0">
              <a:ln>
                <a:noFill/>
              </a:ln>
              <a:solidFill>
                <a:schemeClr val="tx1">
                  <a:lumMod val="65000"/>
                  <a:lumOff val="35000"/>
                </a:schemeClr>
              </a:solidFill>
              <a:uLnTx/>
              <a:uFillTx/>
              <a:latin typeface="微软雅黑" panose="020B0503020204020204" charset="-122"/>
              <a:ea typeface="微软雅黑" panose="020B0503020204020204" charset="-122"/>
              <a:sym typeface="+mn-ea"/>
            </a:endParaRPr>
          </a:p>
        </p:txBody>
      </p:sp>
      <p:sp>
        <p:nvSpPr>
          <p:cNvPr id="7" name="TextBox 1956"/>
          <p:cNvSpPr/>
          <p:nvPr/>
        </p:nvSpPr>
        <p:spPr>
          <a:xfrm>
            <a:off x="4411345" y="1808480"/>
            <a:ext cx="1089025" cy="352425"/>
          </a:xfrm>
          <a:prstGeom prst="rect">
            <a:avLst/>
          </a:prstGeom>
          <a:noFill/>
          <a:ln w="9525">
            <a:noFill/>
            <a:miter/>
          </a:ln>
        </p:spPr>
        <p:txBody>
          <a:bodyPr wrap="square">
            <a:spAutoFit/>
          </a:bodyPr>
          <a:lstStyle/>
          <a:p>
            <a:pPr lvl="0" algn="r"/>
            <a:r>
              <a:rPr lang="zh-CN" altLang="en-US" sz="1600" dirty="0">
                <a:solidFill>
                  <a:schemeClr val="tx1">
                    <a:lumMod val="65000"/>
                    <a:lumOff val="35000"/>
                  </a:schemeClr>
                </a:solidFill>
                <a:latin typeface="微软雅黑" panose="020B0503020204020204" charset="-122"/>
                <a:ea typeface="微软雅黑" panose="020B0503020204020204" charset="-122"/>
                <a:sym typeface="Arial" panose="020B0604020202020204" pitchFamily="34" charset="0"/>
              </a:rPr>
              <a:t>添加标题</a:t>
            </a:r>
            <a:endParaRPr lang="zh-CN" altLang="en-US" sz="1600" dirty="0">
              <a:solidFill>
                <a:schemeClr val="tx1">
                  <a:lumMod val="65000"/>
                  <a:lumOff val="35000"/>
                </a:schemeClr>
              </a:solidFill>
              <a:latin typeface="微软雅黑" panose="020B0503020204020204" charset="-122"/>
              <a:ea typeface="微软雅黑" panose="020B0503020204020204" charset="-122"/>
              <a:sym typeface="Arial" panose="020B0604020202020204" pitchFamily="34" charset="0"/>
            </a:endParaRPr>
          </a:p>
        </p:txBody>
      </p:sp>
      <p:sp>
        <p:nvSpPr>
          <p:cNvPr id="8" name="文本框 7"/>
          <p:cNvSpPr txBox="1"/>
          <p:nvPr/>
        </p:nvSpPr>
        <p:spPr>
          <a:xfrm>
            <a:off x="2786380" y="2124710"/>
            <a:ext cx="2713990" cy="2870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a:r>
              <a:rPr lang="zh-CN" altLang="en-US" sz="1200" kern="0" noProof="0" dirty="0">
                <a:ln>
                  <a:noFill/>
                </a:ln>
                <a:solidFill>
                  <a:schemeClr val="tx1">
                    <a:lumMod val="65000"/>
                    <a:lumOff val="35000"/>
                  </a:schemeClr>
                </a:solidFill>
                <a:uLnTx/>
                <a:uFillTx/>
                <a:latin typeface="微软雅黑" panose="020B0503020204020204" charset="-122"/>
                <a:ea typeface="微软雅黑" panose="020B0503020204020204" charset="-122"/>
                <a:sym typeface="+mn-ea"/>
              </a:rPr>
              <a:t>在此输入您的描述内容</a:t>
            </a:r>
            <a:endParaRPr lang="zh-CN" altLang="en-US" sz="1200" kern="0" noProof="0" dirty="0" smtClean="0">
              <a:ln>
                <a:noFill/>
              </a:ln>
              <a:solidFill>
                <a:schemeClr val="tx1">
                  <a:lumMod val="65000"/>
                  <a:lumOff val="35000"/>
                </a:schemeClr>
              </a:solidFill>
              <a:uLnTx/>
              <a:uFillTx/>
              <a:latin typeface="微软雅黑" panose="020B0503020204020204" charset="-122"/>
              <a:ea typeface="微软雅黑" panose="020B0503020204020204" charset="-122"/>
              <a:sym typeface="+mn-ea"/>
            </a:endParaRPr>
          </a:p>
        </p:txBody>
      </p:sp>
      <p:sp>
        <p:nvSpPr>
          <p:cNvPr id="9" name="TextBox 1956"/>
          <p:cNvSpPr/>
          <p:nvPr/>
        </p:nvSpPr>
        <p:spPr>
          <a:xfrm>
            <a:off x="6741795" y="1824355"/>
            <a:ext cx="1089025" cy="352425"/>
          </a:xfrm>
          <a:prstGeom prst="rect">
            <a:avLst/>
          </a:prstGeom>
          <a:noFill/>
          <a:ln w="9525">
            <a:noFill/>
            <a:miter/>
          </a:ln>
        </p:spPr>
        <p:txBody>
          <a:bodyPr wrap="square">
            <a:spAutoFit/>
          </a:bodyPr>
          <a:lstStyle/>
          <a:p>
            <a:pPr lvl="0" algn="l"/>
            <a:r>
              <a:rPr lang="zh-CN" altLang="en-US" sz="1600" dirty="0">
                <a:solidFill>
                  <a:schemeClr val="tx1">
                    <a:lumMod val="65000"/>
                    <a:lumOff val="35000"/>
                  </a:schemeClr>
                </a:solidFill>
                <a:latin typeface="微软雅黑" panose="020B0503020204020204" charset="-122"/>
                <a:ea typeface="微软雅黑" panose="020B0503020204020204" charset="-122"/>
                <a:sym typeface="Arial" panose="020B0604020202020204" pitchFamily="34" charset="0"/>
              </a:rPr>
              <a:t>添加标题</a:t>
            </a:r>
            <a:endParaRPr lang="zh-CN" altLang="en-US" sz="1600" dirty="0">
              <a:solidFill>
                <a:schemeClr val="tx1">
                  <a:lumMod val="65000"/>
                  <a:lumOff val="35000"/>
                </a:schemeClr>
              </a:solidFill>
              <a:latin typeface="微软雅黑" panose="020B0503020204020204" charset="-122"/>
              <a:ea typeface="微软雅黑" panose="020B0503020204020204" charset="-122"/>
              <a:sym typeface="Arial" panose="020B0604020202020204" pitchFamily="34" charset="0"/>
            </a:endParaRPr>
          </a:p>
        </p:txBody>
      </p:sp>
      <p:sp>
        <p:nvSpPr>
          <p:cNvPr id="11" name="文本框 10"/>
          <p:cNvSpPr txBox="1"/>
          <p:nvPr/>
        </p:nvSpPr>
        <p:spPr>
          <a:xfrm>
            <a:off x="6741795" y="2140585"/>
            <a:ext cx="2713990" cy="2870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a:r>
              <a:rPr lang="zh-CN" altLang="en-US" sz="1200" kern="0" noProof="0" dirty="0">
                <a:ln>
                  <a:noFill/>
                </a:ln>
                <a:solidFill>
                  <a:schemeClr val="tx1">
                    <a:lumMod val="65000"/>
                    <a:lumOff val="35000"/>
                  </a:schemeClr>
                </a:solidFill>
                <a:uLnTx/>
                <a:uFillTx/>
                <a:latin typeface="微软雅黑" panose="020B0503020204020204" charset="-122"/>
                <a:ea typeface="微软雅黑" panose="020B0503020204020204" charset="-122"/>
                <a:sym typeface="+mn-ea"/>
              </a:rPr>
              <a:t>在此输入您的描述内容</a:t>
            </a:r>
            <a:endParaRPr lang="zh-CN" altLang="en-US" sz="1200" kern="0" noProof="0" dirty="0" smtClean="0">
              <a:ln>
                <a:noFill/>
              </a:ln>
              <a:solidFill>
                <a:schemeClr val="tx1">
                  <a:lumMod val="65000"/>
                  <a:lumOff val="35000"/>
                </a:schemeClr>
              </a:solidFill>
              <a:uLnTx/>
              <a:uFillTx/>
              <a:latin typeface="微软雅黑" panose="020B0503020204020204" charset="-122"/>
              <a:ea typeface="微软雅黑" panose="020B0503020204020204" charset="-122"/>
              <a:sym typeface="+mn-ea"/>
            </a:endParaRPr>
          </a:p>
        </p:txBody>
      </p:sp>
      <p:sp>
        <p:nvSpPr>
          <p:cNvPr id="12" name="TextBox 1956"/>
          <p:cNvSpPr/>
          <p:nvPr/>
        </p:nvSpPr>
        <p:spPr>
          <a:xfrm>
            <a:off x="8336280" y="2467610"/>
            <a:ext cx="1089025" cy="352425"/>
          </a:xfrm>
          <a:prstGeom prst="rect">
            <a:avLst/>
          </a:prstGeom>
          <a:noFill/>
          <a:ln w="9525">
            <a:noFill/>
            <a:miter/>
          </a:ln>
        </p:spPr>
        <p:txBody>
          <a:bodyPr wrap="square">
            <a:spAutoFit/>
          </a:bodyPr>
          <a:lstStyle/>
          <a:p>
            <a:pPr lvl="0" algn="l"/>
            <a:r>
              <a:rPr lang="zh-CN" altLang="en-US" sz="1600" dirty="0">
                <a:solidFill>
                  <a:schemeClr val="tx1">
                    <a:lumMod val="65000"/>
                    <a:lumOff val="35000"/>
                  </a:schemeClr>
                </a:solidFill>
                <a:latin typeface="微软雅黑" panose="020B0503020204020204" charset="-122"/>
                <a:ea typeface="微软雅黑" panose="020B0503020204020204" charset="-122"/>
                <a:sym typeface="Arial" panose="020B0604020202020204" pitchFamily="34" charset="0"/>
              </a:rPr>
              <a:t>添加标题</a:t>
            </a:r>
            <a:endParaRPr lang="zh-CN" altLang="en-US" sz="1600" dirty="0">
              <a:solidFill>
                <a:schemeClr val="tx1">
                  <a:lumMod val="65000"/>
                  <a:lumOff val="35000"/>
                </a:schemeClr>
              </a:solidFill>
              <a:latin typeface="微软雅黑" panose="020B0503020204020204" charset="-122"/>
              <a:ea typeface="微软雅黑" panose="020B0503020204020204" charset="-122"/>
              <a:sym typeface="Arial" panose="020B0604020202020204" pitchFamily="34" charset="0"/>
            </a:endParaRPr>
          </a:p>
        </p:txBody>
      </p:sp>
      <p:sp>
        <p:nvSpPr>
          <p:cNvPr id="13" name="文本框 12"/>
          <p:cNvSpPr txBox="1"/>
          <p:nvPr/>
        </p:nvSpPr>
        <p:spPr>
          <a:xfrm>
            <a:off x="8336280" y="2783840"/>
            <a:ext cx="2713990" cy="2870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a:r>
              <a:rPr lang="zh-CN" altLang="en-US" sz="1200" kern="0" noProof="0" dirty="0">
                <a:ln>
                  <a:noFill/>
                </a:ln>
                <a:solidFill>
                  <a:schemeClr val="tx1">
                    <a:lumMod val="65000"/>
                    <a:lumOff val="35000"/>
                  </a:schemeClr>
                </a:solidFill>
                <a:uLnTx/>
                <a:uFillTx/>
                <a:latin typeface="微软雅黑" panose="020B0503020204020204" charset="-122"/>
                <a:ea typeface="微软雅黑" panose="020B0503020204020204" charset="-122"/>
                <a:sym typeface="+mn-ea"/>
              </a:rPr>
              <a:t>在此输入您的描述内容</a:t>
            </a:r>
            <a:endParaRPr lang="zh-CN" altLang="en-US" sz="1200" kern="0" noProof="0" dirty="0" smtClean="0">
              <a:ln>
                <a:noFill/>
              </a:ln>
              <a:solidFill>
                <a:schemeClr val="tx1">
                  <a:lumMod val="65000"/>
                  <a:lumOff val="35000"/>
                </a:schemeClr>
              </a:solidFill>
              <a:uLnTx/>
              <a:uFillTx/>
              <a:latin typeface="微软雅黑" panose="020B0503020204020204" charset="-122"/>
              <a:ea typeface="微软雅黑" panose="020B0503020204020204" charset="-122"/>
              <a:sym typeface="+mn-ea"/>
            </a:endParaRPr>
          </a:p>
        </p:txBody>
      </p:sp>
      <p:sp>
        <p:nvSpPr>
          <p:cNvPr id="14" name="TextBox 1956"/>
          <p:cNvSpPr/>
          <p:nvPr/>
        </p:nvSpPr>
        <p:spPr>
          <a:xfrm>
            <a:off x="9354820" y="3654425"/>
            <a:ext cx="1089025" cy="352425"/>
          </a:xfrm>
          <a:prstGeom prst="rect">
            <a:avLst/>
          </a:prstGeom>
          <a:noFill/>
          <a:ln w="9525">
            <a:noFill/>
            <a:miter/>
          </a:ln>
        </p:spPr>
        <p:txBody>
          <a:bodyPr wrap="square">
            <a:spAutoFit/>
          </a:bodyPr>
          <a:lstStyle/>
          <a:p>
            <a:pPr lvl="0" algn="l"/>
            <a:r>
              <a:rPr lang="zh-CN" altLang="en-US" sz="1600" dirty="0">
                <a:solidFill>
                  <a:schemeClr val="tx1">
                    <a:lumMod val="65000"/>
                    <a:lumOff val="35000"/>
                  </a:schemeClr>
                </a:solidFill>
                <a:latin typeface="微软雅黑" panose="020B0503020204020204" charset="-122"/>
                <a:ea typeface="微软雅黑" panose="020B0503020204020204" charset="-122"/>
                <a:sym typeface="Arial" panose="020B0604020202020204" pitchFamily="34" charset="0"/>
              </a:rPr>
              <a:t>添加标题</a:t>
            </a:r>
            <a:endParaRPr lang="zh-CN" altLang="en-US" sz="1600" dirty="0">
              <a:solidFill>
                <a:schemeClr val="tx1">
                  <a:lumMod val="65000"/>
                  <a:lumOff val="35000"/>
                </a:schemeClr>
              </a:solidFill>
              <a:latin typeface="微软雅黑" panose="020B0503020204020204" charset="-122"/>
              <a:ea typeface="微软雅黑" panose="020B0503020204020204" charset="-122"/>
              <a:sym typeface="Arial" panose="020B0604020202020204" pitchFamily="34" charset="0"/>
            </a:endParaRPr>
          </a:p>
        </p:txBody>
      </p:sp>
      <p:sp>
        <p:nvSpPr>
          <p:cNvPr id="26" name="文本框 25"/>
          <p:cNvSpPr txBox="1"/>
          <p:nvPr/>
        </p:nvSpPr>
        <p:spPr>
          <a:xfrm>
            <a:off x="2012950" y="5151120"/>
            <a:ext cx="8216265" cy="46990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ctr"/>
            <a:r>
              <a:rPr lang="zh-CN" altLang="en-US" sz="1200" kern="0" noProof="0" dirty="0">
                <a:ln>
                  <a:noFill/>
                </a:ln>
                <a:solidFill>
                  <a:schemeClr val="bg1">
                    <a:lumMod val="50000"/>
                  </a:schemeClr>
                </a:solidFill>
                <a:uLnTx/>
                <a:uFillTx/>
                <a:latin typeface="微软雅黑" panose="020B0503020204020204" charset="-122"/>
                <a:ea typeface="微软雅黑" panose="020B0503020204020204" charset="-122"/>
                <a:sym typeface="+mn-ea"/>
              </a:rPr>
              <a:t>在此输入您的描述内容，在此输入您的描述内容在此输入您的描述内容，在此输入您的描述内容，在此输入您的描述内容在此输入您的描述内容</a:t>
            </a:r>
            <a:r>
              <a:rPr lang="en-US" altLang="zh-CN" sz="1200" kern="0" noProof="0" dirty="0">
                <a:ln>
                  <a:noFill/>
                </a:ln>
                <a:solidFill>
                  <a:schemeClr val="bg1">
                    <a:lumMod val="50000"/>
                  </a:schemeClr>
                </a:solidFill>
                <a:uLnTx/>
                <a:uFillTx/>
                <a:latin typeface="微软雅黑" panose="020B0503020204020204" charset="-122"/>
                <a:ea typeface="微软雅黑" panose="020B0503020204020204" charset="-122"/>
                <a:sym typeface="+mn-ea"/>
              </a:rPr>
              <a:t>,</a:t>
            </a:r>
            <a:r>
              <a:rPr lang="zh-CN" altLang="en-US" sz="1200" kern="0" noProof="0" dirty="0">
                <a:ln>
                  <a:noFill/>
                </a:ln>
                <a:solidFill>
                  <a:schemeClr val="bg1">
                    <a:lumMod val="50000"/>
                  </a:schemeClr>
                </a:solidFill>
                <a:uLnTx/>
                <a:uFillTx/>
                <a:latin typeface="微软雅黑" panose="020B0503020204020204" charset="-122"/>
                <a:ea typeface="微软雅黑" panose="020B0503020204020204" charset="-122"/>
                <a:sym typeface="+mn-ea"/>
              </a:rPr>
              <a:t>在此输入您的描述内容，在此输入您的描述内容在此输入您的描述内容</a:t>
            </a:r>
            <a:endParaRPr lang="zh-CN" altLang="en-US" sz="1200" kern="0" noProof="0" dirty="0" smtClean="0">
              <a:ln>
                <a:noFill/>
              </a:ln>
              <a:solidFill>
                <a:schemeClr val="bg1">
                  <a:lumMod val="50000"/>
                </a:schemeClr>
              </a:solidFill>
              <a:uLnTx/>
              <a:uFillTx/>
              <a:latin typeface="微软雅黑" panose="020B0503020204020204" charset="-122"/>
              <a:ea typeface="微软雅黑" panose="020B0503020204020204" charset="-122"/>
              <a:sym typeface="+mn-ea"/>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换]"/>
          <p:cNvPicPr>
            <a:picLocks noChangeAspect="1"/>
          </p:cNvPicPr>
          <p:nvPr/>
        </p:nvPicPr>
        <p:blipFill>
          <a:blip r:embed="rId1"/>
          <a:srcRect l="52921"/>
          <a:stretch>
            <a:fillRect/>
          </a:stretch>
        </p:blipFill>
        <p:spPr>
          <a:xfrm>
            <a:off x="-11430" y="-65405"/>
            <a:ext cx="503555" cy="1064895"/>
          </a:xfrm>
          <a:prstGeom prst="rect">
            <a:avLst/>
          </a:prstGeom>
        </p:spPr>
      </p:pic>
      <p:sp>
        <p:nvSpPr>
          <p:cNvPr id="16" name="文本框 15"/>
          <p:cNvSpPr txBox="1"/>
          <p:nvPr/>
        </p:nvSpPr>
        <p:spPr>
          <a:xfrm>
            <a:off x="600710" y="262890"/>
            <a:ext cx="3015615" cy="417830"/>
          </a:xfrm>
          <a:prstGeom prst="rect">
            <a:avLst/>
          </a:prstGeom>
          <a:noFill/>
        </p:spPr>
        <p:txBody>
          <a:bodyPr wrap="square" rtlCol="0">
            <a:spAutoFit/>
          </a:bodyPr>
          <a:lstStyle/>
          <a:p>
            <a:r>
              <a:rPr lang="zh-CN" altLang="en-US" sz="2000" b="1">
                <a:solidFill>
                  <a:schemeClr val="tx1">
                    <a:lumMod val="50000"/>
                    <a:lumOff val="50000"/>
                  </a:schemeClr>
                </a:solidFill>
                <a:latin typeface="微软雅黑" panose="020B0503020204020204" charset="-122"/>
                <a:ea typeface="微软雅黑" panose="020B0503020204020204" charset="-122"/>
                <a:sym typeface="+mn-ea"/>
              </a:rPr>
              <a:t>单击添加标题</a:t>
            </a:r>
            <a:endParaRPr lang="zh-CN" altLang="en-US" sz="2000" b="1">
              <a:solidFill>
                <a:schemeClr val="tx1">
                  <a:lumMod val="50000"/>
                  <a:lumOff val="50000"/>
                </a:schemeClr>
              </a:solidFill>
              <a:latin typeface="微软雅黑" panose="020B0503020204020204" charset="-122"/>
              <a:ea typeface="微软雅黑" panose="020B0503020204020204" charset="-122"/>
              <a:sym typeface="+mn-ea"/>
            </a:endParaRPr>
          </a:p>
        </p:txBody>
      </p:sp>
      <p:sp>
        <p:nvSpPr>
          <p:cNvPr id="86" name="文本框 85"/>
          <p:cNvSpPr txBox="1"/>
          <p:nvPr/>
        </p:nvSpPr>
        <p:spPr>
          <a:xfrm>
            <a:off x="6641465" y="1615440"/>
            <a:ext cx="3592830" cy="548640"/>
          </a:xfrm>
          <a:prstGeom prst="rect">
            <a:avLst/>
          </a:prstGeom>
          <a:noFill/>
        </p:spPr>
        <p:txBody>
          <a:bodyPr wrap="square" rtlCol="0">
            <a:spAutoFit/>
          </a:bodyPr>
          <a:lstStyle/>
          <a:p>
            <a:pPr indent="0">
              <a:lnSpc>
                <a:spcPct val="150000"/>
              </a:lnSpc>
              <a:spcBef>
                <a:spcPts val="0"/>
              </a:spcBef>
              <a:spcAft>
                <a:spcPts val="0"/>
              </a:spcAft>
            </a:pPr>
            <a:r>
              <a:rPr lang="zh-CN" altLang="da-DK" sz="1000" dirty="0">
                <a:solidFill>
                  <a:schemeClr val="tx1">
                    <a:lumMod val="65000"/>
                    <a:lumOff val="35000"/>
                  </a:schemeClr>
                </a:solidFill>
                <a:latin typeface="微软雅黑" panose="020B0503020204020204" charset="-122"/>
                <a:ea typeface="微软雅黑" panose="020B0503020204020204" charset="-122"/>
              </a:rPr>
              <a:t>单击此处输入文本</a:t>
            </a:r>
            <a:r>
              <a:rPr lang="zh-CN" altLang="en-US" sz="1000" dirty="0">
                <a:solidFill>
                  <a:schemeClr val="tx1">
                    <a:lumMod val="65000"/>
                    <a:lumOff val="35000"/>
                  </a:schemeClr>
                </a:solidFill>
                <a:latin typeface="微软雅黑" panose="020B0503020204020204" charset="-122"/>
                <a:ea typeface="微软雅黑" panose="020B0503020204020204" charset="-122"/>
              </a:rPr>
              <a:t>，</a:t>
            </a:r>
            <a:r>
              <a:rPr lang="zh-CN" altLang="da-DK" sz="1000" dirty="0">
                <a:solidFill>
                  <a:schemeClr val="tx1">
                    <a:lumMod val="65000"/>
                    <a:lumOff val="35000"/>
                  </a:schemeClr>
                </a:solidFill>
                <a:latin typeface="微软雅黑" panose="020B0503020204020204" charset="-122"/>
                <a:ea typeface="微软雅黑" panose="020B0503020204020204" charset="-122"/>
              </a:rPr>
              <a:t>单击此处输入文本，单击此处输入文本</a:t>
            </a:r>
            <a:r>
              <a:rPr lang="zh-CN" altLang="en-US" sz="1000" dirty="0">
                <a:solidFill>
                  <a:schemeClr val="tx1">
                    <a:lumMod val="65000"/>
                    <a:lumOff val="35000"/>
                  </a:schemeClr>
                </a:solidFill>
                <a:latin typeface="微软雅黑" panose="020B0503020204020204" charset="-122"/>
                <a:ea typeface="微软雅黑" panose="020B0503020204020204" charset="-122"/>
              </a:rPr>
              <a:t>，</a:t>
            </a:r>
            <a:r>
              <a:rPr lang="zh-CN" altLang="da-DK" sz="1000" dirty="0">
                <a:solidFill>
                  <a:schemeClr val="tx1">
                    <a:lumMod val="65000"/>
                    <a:lumOff val="35000"/>
                  </a:schemeClr>
                </a:solidFill>
                <a:latin typeface="微软雅黑" panose="020B0503020204020204" charset="-122"/>
                <a:ea typeface="微软雅黑" panose="020B0503020204020204" charset="-122"/>
              </a:rPr>
              <a:t>单击此处输入文本，单击此处输入文本</a:t>
            </a:r>
            <a:endParaRPr lang="zh-CN" altLang="da-DK" sz="1000" dirty="0" smtClean="0">
              <a:solidFill>
                <a:schemeClr val="tx1">
                  <a:lumMod val="65000"/>
                  <a:lumOff val="35000"/>
                </a:schemeClr>
              </a:solidFill>
              <a:latin typeface="微软雅黑" panose="020B0503020204020204" charset="-122"/>
              <a:ea typeface="微软雅黑" panose="020B0503020204020204" charset="-122"/>
              <a:sym typeface="+mn-ea"/>
            </a:endParaRPr>
          </a:p>
        </p:txBody>
      </p:sp>
      <p:sp>
        <p:nvSpPr>
          <p:cNvPr id="8" name="TextBox 1956"/>
          <p:cNvSpPr/>
          <p:nvPr/>
        </p:nvSpPr>
        <p:spPr>
          <a:xfrm>
            <a:off x="6645275" y="1327150"/>
            <a:ext cx="1089025" cy="352425"/>
          </a:xfrm>
          <a:prstGeom prst="rect">
            <a:avLst/>
          </a:prstGeom>
          <a:noFill/>
          <a:ln w="9525">
            <a:noFill/>
            <a:miter/>
          </a:ln>
        </p:spPr>
        <p:txBody>
          <a:bodyPr wrap="square">
            <a:spAutoFit/>
          </a:bodyPr>
          <a:lstStyle/>
          <a:p>
            <a:pPr lvl="0" algn="l"/>
            <a:r>
              <a:rPr lang="zh-CN" altLang="en-US" sz="1600" dirty="0">
                <a:solidFill>
                  <a:schemeClr val="tx1">
                    <a:lumMod val="65000"/>
                    <a:lumOff val="35000"/>
                  </a:schemeClr>
                </a:solidFill>
                <a:latin typeface="微软雅黑" panose="020B0503020204020204" charset="-122"/>
                <a:ea typeface="微软雅黑" panose="020B0503020204020204" charset="-122"/>
                <a:sym typeface="Arial" panose="020B0604020202020204" pitchFamily="34" charset="0"/>
              </a:rPr>
              <a:t>添加标题</a:t>
            </a:r>
            <a:endParaRPr lang="zh-CN" altLang="en-US" sz="1600" dirty="0">
              <a:solidFill>
                <a:schemeClr val="tx1">
                  <a:lumMod val="65000"/>
                  <a:lumOff val="35000"/>
                </a:schemeClr>
              </a:solidFill>
              <a:latin typeface="微软雅黑" panose="020B0503020204020204" charset="-122"/>
              <a:ea typeface="微软雅黑" panose="020B0503020204020204" charset="-122"/>
              <a:sym typeface="Arial" panose="020B0604020202020204" pitchFamily="34" charset="0"/>
            </a:endParaRPr>
          </a:p>
        </p:txBody>
      </p:sp>
      <p:sp>
        <p:nvSpPr>
          <p:cNvPr id="6" name="文本框 5"/>
          <p:cNvSpPr txBox="1"/>
          <p:nvPr/>
        </p:nvSpPr>
        <p:spPr>
          <a:xfrm>
            <a:off x="6727190" y="4223385"/>
            <a:ext cx="3592830" cy="548640"/>
          </a:xfrm>
          <a:prstGeom prst="rect">
            <a:avLst/>
          </a:prstGeom>
          <a:noFill/>
        </p:spPr>
        <p:txBody>
          <a:bodyPr wrap="square" rtlCol="0">
            <a:spAutoFit/>
          </a:bodyPr>
          <a:lstStyle/>
          <a:p>
            <a:pPr indent="0">
              <a:lnSpc>
                <a:spcPct val="150000"/>
              </a:lnSpc>
              <a:spcBef>
                <a:spcPts val="0"/>
              </a:spcBef>
              <a:spcAft>
                <a:spcPts val="0"/>
              </a:spcAft>
            </a:pPr>
            <a:r>
              <a:rPr lang="zh-CN" altLang="da-DK" sz="1000" dirty="0">
                <a:solidFill>
                  <a:schemeClr val="tx1">
                    <a:lumMod val="65000"/>
                    <a:lumOff val="35000"/>
                  </a:schemeClr>
                </a:solidFill>
                <a:latin typeface="微软雅黑" panose="020B0503020204020204" charset="-122"/>
                <a:ea typeface="微软雅黑" panose="020B0503020204020204" charset="-122"/>
              </a:rPr>
              <a:t>单击此处输入文本</a:t>
            </a:r>
            <a:r>
              <a:rPr lang="zh-CN" altLang="en-US" sz="1000" dirty="0">
                <a:solidFill>
                  <a:schemeClr val="tx1">
                    <a:lumMod val="65000"/>
                    <a:lumOff val="35000"/>
                  </a:schemeClr>
                </a:solidFill>
                <a:latin typeface="微软雅黑" panose="020B0503020204020204" charset="-122"/>
                <a:ea typeface="微软雅黑" panose="020B0503020204020204" charset="-122"/>
              </a:rPr>
              <a:t>，</a:t>
            </a:r>
            <a:r>
              <a:rPr lang="zh-CN" altLang="da-DK" sz="1000" dirty="0">
                <a:solidFill>
                  <a:schemeClr val="tx1">
                    <a:lumMod val="65000"/>
                    <a:lumOff val="35000"/>
                  </a:schemeClr>
                </a:solidFill>
                <a:latin typeface="微软雅黑" panose="020B0503020204020204" charset="-122"/>
                <a:ea typeface="微软雅黑" panose="020B0503020204020204" charset="-122"/>
              </a:rPr>
              <a:t>单击此处输入文本，单击此处输入文本</a:t>
            </a:r>
            <a:r>
              <a:rPr lang="zh-CN" altLang="en-US" sz="1000" dirty="0">
                <a:solidFill>
                  <a:schemeClr val="tx1">
                    <a:lumMod val="65000"/>
                    <a:lumOff val="35000"/>
                  </a:schemeClr>
                </a:solidFill>
                <a:latin typeface="微软雅黑" panose="020B0503020204020204" charset="-122"/>
                <a:ea typeface="微软雅黑" panose="020B0503020204020204" charset="-122"/>
              </a:rPr>
              <a:t>，</a:t>
            </a:r>
            <a:r>
              <a:rPr lang="zh-CN" altLang="da-DK" sz="1000" dirty="0">
                <a:solidFill>
                  <a:schemeClr val="tx1">
                    <a:lumMod val="65000"/>
                    <a:lumOff val="35000"/>
                  </a:schemeClr>
                </a:solidFill>
                <a:latin typeface="微软雅黑" panose="020B0503020204020204" charset="-122"/>
                <a:ea typeface="微软雅黑" panose="020B0503020204020204" charset="-122"/>
              </a:rPr>
              <a:t>单击此处输入文本，单击此处输入文本</a:t>
            </a:r>
            <a:endParaRPr lang="zh-CN" altLang="da-DK" sz="1000" dirty="0" smtClean="0">
              <a:solidFill>
                <a:schemeClr val="tx1">
                  <a:lumMod val="65000"/>
                  <a:lumOff val="35000"/>
                </a:schemeClr>
              </a:solidFill>
              <a:latin typeface="微软雅黑" panose="020B0503020204020204" charset="-122"/>
              <a:ea typeface="微软雅黑" panose="020B0503020204020204" charset="-122"/>
              <a:sym typeface="+mn-ea"/>
            </a:endParaRPr>
          </a:p>
        </p:txBody>
      </p:sp>
      <p:sp>
        <p:nvSpPr>
          <p:cNvPr id="7" name="TextBox 1956"/>
          <p:cNvSpPr/>
          <p:nvPr/>
        </p:nvSpPr>
        <p:spPr>
          <a:xfrm>
            <a:off x="6731000" y="3935095"/>
            <a:ext cx="1089025" cy="352425"/>
          </a:xfrm>
          <a:prstGeom prst="rect">
            <a:avLst/>
          </a:prstGeom>
          <a:noFill/>
          <a:ln w="9525">
            <a:noFill/>
            <a:miter/>
          </a:ln>
        </p:spPr>
        <p:txBody>
          <a:bodyPr wrap="square">
            <a:spAutoFit/>
          </a:bodyPr>
          <a:lstStyle/>
          <a:p>
            <a:pPr lvl="0" algn="l"/>
            <a:r>
              <a:rPr lang="zh-CN" altLang="en-US" sz="1600" dirty="0">
                <a:solidFill>
                  <a:schemeClr val="tx1">
                    <a:lumMod val="65000"/>
                    <a:lumOff val="35000"/>
                  </a:schemeClr>
                </a:solidFill>
                <a:latin typeface="微软雅黑" panose="020B0503020204020204" charset="-122"/>
                <a:ea typeface="微软雅黑" panose="020B0503020204020204" charset="-122"/>
                <a:sym typeface="Arial" panose="020B0604020202020204" pitchFamily="34" charset="0"/>
              </a:rPr>
              <a:t>添加标题</a:t>
            </a:r>
            <a:endParaRPr lang="zh-CN" altLang="en-US" sz="1600" dirty="0">
              <a:solidFill>
                <a:schemeClr val="tx1">
                  <a:lumMod val="65000"/>
                  <a:lumOff val="35000"/>
                </a:schemeClr>
              </a:solidFill>
              <a:latin typeface="微软雅黑" panose="020B0503020204020204" charset="-122"/>
              <a:ea typeface="微软雅黑" panose="020B0503020204020204" charset="-122"/>
              <a:sym typeface="Arial" panose="020B0604020202020204" pitchFamily="34" charset="0"/>
            </a:endParaRPr>
          </a:p>
        </p:txBody>
      </p:sp>
      <p:cxnSp>
        <p:nvCxnSpPr>
          <p:cNvPr id="11" name="直接连接符 10"/>
          <p:cNvCxnSpPr/>
          <p:nvPr/>
        </p:nvCxnSpPr>
        <p:spPr>
          <a:xfrm>
            <a:off x="5694680" y="1163955"/>
            <a:ext cx="0" cy="4933950"/>
          </a:xfrm>
          <a:prstGeom prst="line">
            <a:avLst/>
          </a:prstGeom>
          <a:ln>
            <a:solidFill>
              <a:srgbClr val="92A6C7"/>
            </a:solidFill>
            <a:prstDash val="dashDot"/>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064260" y="2956560"/>
            <a:ext cx="3592830" cy="548640"/>
          </a:xfrm>
          <a:prstGeom prst="rect">
            <a:avLst/>
          </a:prstGeom>
          <a:noFill/>
        </p:spPr>
        <p:txBody>
          <a:bodyPr wrap="square" rtlCol="0">
            <a:spAutoFit/>
          </a:bodyPr>
          <a:lstStyle/>
          <a:p>
            <a:pPr indent="0" algn="r">
              <a:lnSpc>
                <a:spcPct val="150000"/>
              </a:lnSpc>
              <a:spcBef>
                <a:spcPts val="0"/>
              </a:spcBef>
              <a:spcAft>
                <a:spcPts val="0"/>
              </a:spcAft>
            </a:pPr>
            <a:r>
              <a:rPr lang="zh-CN" altLang="da-DK" sz="1000" dirty="0">
                <a:solidFill>
                  <a:schemeClr val="tx1">
                    <a:lumMod val="65000"/>
                    <a:lumOff val="35000"/>
                  </a:schemeClr>
                </a:solidFill>
                <a:latin typeface="微软雅黑" panose="020B0503020204020204" charset="-122"/>
                <a:ea typeface="微软雅黑" panose="020B0503020204020204" charset="-122"/>
              </a:rPr>
              <a:t>单击此处输入文本</a:t>
            </a:r>
            <a:r>
              <a:rPr lang="zh-CN" altLang="en-US" sz="1000" dirty="0">
                <a:solidFill>
                  <a:schemeClr val="tx1">
                    <a:lumMod val="65000"/>
                    <a:lumOff val="35000"/>
                  </a:schemeClr>
                </a:solidFill>
                <a:latin typeface="微软雅黑" panose="020B0503020204020204" charset="-122"/>
                <a:ea typeface="微软雅黑" panose="020B0503020204020204" charset="-122"/>
              </a:rPr>
              <a:t>，</a:t>
            </a:r>
            <a:r>
              <a:rPr lang="zh-CN" altLang="da-DK" sz="1000" dirty="0">
                <a:solidFill>
                  <a:schemeClr val="tx1">
                    <a:lumMod val="65000"/>
                    <a:lumOff val="35000"/>
                  </a:schemeClr>
                </a:solidFill>
                <a:latin typeface="微软雅黑" panose="020B0503020204020204" charset="-122"/>
                <a:ea typeface="微软雅黑" panose="020B0503020204020204" charset="-122"/>
              </a:rPr>
              <a:t>单击此处输入文本，单击此处输入文本</a:t>
            </a:r>
            <a:r>
              <a:rPr lang="zh-CN" altLang="en-US" sz="1000" dirty="0">
                <a:solidFill>
                  <a:schemeClr val="tx1">
                    <a:lumMod val="65000"/>
                    <a:lumOff val="35000"/>
                  </a:schemeClr>
                </a:solidFill>
                <a:latin typeface="微软雅黑" panose="020B0503020204020204" charset="-122"/>
                <a:ea typeface="微软雅黑" panose="020B0503020204020204" charset="-122"/>
              </a:rPr>
              <a:t>，</a:t>
            </a:r>
            <a:r>
              <a:rPr lang="zh-CN" altLang="da-DK" sz="1000" dirty="0">
                <a:solidFill>
                  <a:schemeClr val="tx1">
                    <a:lumMod val="65000"/>
                    <a:lumOff val="35000"/>
                  </a:schemeClr>
                </a:solidFill>
                <a:latin typeface="微软雅黑" panose="020B0503020204020204" charset="-122"/>
                <a:ea typeface="微软雅黑" panose="020B0503020204020204" charset="-122"/>
              </a:rPr>
              <a:t>单击此处输入文本，单击此处输入文本</a:t>
            </a:r>
            <a:endParaRPr lang="zh-CN" altLang="da-DK" sz="1000" dirty="0" smtClean="0">
              <a:solidFill>
                <a:schemeClr val="tx1">
                  <a:lumMod val="65000"/>
                  <a:lumOff val="35000"/>
                </a:schemeClr>
              </a:solidFill>
              <a:latin typeface="微软雅黑" panose="020B0503020204020204" charset="-122"/>
              <a:ea typeface="微软雅黑" panose="020B0503020204020204" charset="-122"/>
              <a:sym typeface="+mn-ea"/>
            </a:endParaRPr>
          </a:p>
        </p:txBody>
      </p:sp>
      <p:sp>
        <p:nvSpPr>
          <p:cNvPr id="3" name="TextBox 1956"/>
          <p:cNvSpPr/>
          <p:nvPr/>
        </p:nvSpPr>
        <p:spPr>
          <a:xfrm>
            <a:off x="3568065" y="2668270"/>
            <a:ext cx="1089025" cy="352425"/>
          </a:xfrm>
          <a:prstGeom prst="rect">
            <a:avLst/>
          </a:prstGeom>
          <a:noFill/>
          <a:ln w="9525">
            <a:noFill/>
            <a:miter/>
          </a:ln>
        </p:spPr>
        <p:txBody>
          <a:bodyPr wrap="square">
            <a:spAutoFit/>
          </a:bodyPr>
          <a:lstStyle/>
          <a:p>
            <a:pPr lvl="0" algn="r"/>
            <a:r>
              <a:rPr lang="zh-CN" altLang="en-US" sz="1600" dirty="0">
                <a:solidFill>
                  <a:schemeClr val="tx1">
                    <a:lumMod val="65000"/>
                    <a:lumOff val="35000"/>
                  </a:schemeClr>
                </a:solidFill>
                <a:latin typeface="微软雅黑" panose="020B0503020204020204" charset="-122"/>
                <a:ea typeface="微软雅黑" panose="020B0503020204020204" charset="-122"/>
                <a:sym typeface="Arial" panose="020B0604020202020204" pitchFamily="34" charset="0"/>
              </a:rPr>
              <a:t>添加标题</a:t>
            </a:r>
            <a:endParaRPr lang="zh-CN" altLang="en-US" sz="1600" dirty="0">
              <a:solidFill>
                <a:schemeClr val="tx1">
                  <a:lumMod val="65000"/>
                  <a:lumOff val="35000"/>
                </a:schemeClr>
              </a:solidFill>
              <a:latin typeface="微软雅黑" panose="020B0503020204020204" charset="-122"/>
              <a:ea typeface="微软雅黑" panose="020B0503020204020204" charset="-122"/>
              <a:sym typeface="Arial" panose="020B0604020202020204" pitchFamily="34" charset="0"/>
            </a:endParaRPr>
          </a:p>
        </p:txBody>
      </p:sp>
      <p:sp>
        <p:nvSpPr>
          <p:cNvPr id="18" name="文本框 17"/>
          <p:cNvSpPr txBox="1"/>
          <p:nvPr/>
        </p:nvSpPr>
        <p:spPr>
          <a:xfrm>
            <a:off x="1093470" y="5494655"/>
            <a:ext cx="3592830" cy="548640"/>
          </a:xfrm>
          <a:prstGeom prst="rect">
            <a:avLst/>
          </a:prstGeom>
          <a:noFill/>
        </p:spPr>
        <p:txBody>
          <a:bodyPr wrap="square" rtlCol="0">
            <a:spAutoFit/>
          </a:bodyPr>
          <a:lstStyle/>
          <a:p>
            <a:pPr indent="0" algn="r">
              <a:lnSpc>
                <a:spcPct val="150000"/>
              </a:lnSpc>
              <a:spcBef>
                <a:spcPts val="0"/>
              </a:spcBef>
              <a:spcAft>
                <a:spcPts val="0"/>
              </a:spcAft>
            </a:pPr>
            <a:r>
              <a:rPr lang="zh-CN" altLang="da-DK" sz="1000" dirty="0">
                <a:solidFill>
                  <a:schemeClr val="tx1">
                    <a:lumMod val="65000"/>
                    <a:lumOff val="35000"/>
                  </a:schemeClr>
                </a:solidFill>
                <a:latin typeface="微软雅黑" panose="020B0503020204020204" charset="-122"/>
                <a:ea typeface="微软雅黑" panose="020B0503020204020204" charset="-122"/>
              </a:rPr>
              <a:t>单击此处输入文本</a:t>
            </a:r>
            <a:r>
              <a:rPr lang="zh-CN" altLang="en-US" sz="1000" dirty="0">
                <a:solidFill>
                  <a:schemeClr val="tx1">
                    <a:lumMod val="65000"/>
                    <a:lumOff val="35000"/>
                  </a:schemeClr>
                </a:solidFill>
                <a:latin typeface="微软雅黑" panose="020B0503020204020204" charset="-122"/>
                <a:ea typeface="微软雅黑" panose="020B0503020204020204" charset="-122"/>
              </a:rPr>
              <a:t>，</a:t>
            </a:r>
            <a:r>
              <a:rPr lang="zh-CN" altLang="da-DK" sz="1000" dirty="0">
                <a:solidFill>
                  <a:schemeClr val="tx1">
                    <a:lumMod val="65000"/>
                    <a:lumOff val="35000"/>
                  </a:schemeClr>
                </a:solidFill>
                <a:latin typeface="微软雅黑" panose="020B0503020204020204" charset="-122"/>
                <a:ea typeface="微软雅黑" panose="020B0503020204020204" charset="-122"/>
              </a:rPr>
              <a:t>单击此处输入文本，单击此处输入文本</a:t>
            </a:r>
            <a:r>
              <a:rPr lang="zh-CN" altLang="en-US" sz="1000" dirty="0">
                <a:solidFill>
                  <a:schemeClr val="tx1">
                    <a:lumMod val="65000"/>
                    <a:lumOff val="35000"/>
                  </a:schemeClr>
                </a:solidFill>
                <a:latin typeface="微软雅黑" panose="020B0503020204020204" charset="-122"/>
                <a:ea typeface="微软雅黑" panose="020B0503020204020204" charset="-122"/>
              </a:rPr>
              <a:t>，</a:t>
            </a:r>
            <a:r>
              <a:rPr lang="zh-CN" altLang="da-DK" sz="1000" dirty="0">
                <a:solidFill>
                  <a:schemeClr val="tx1">
                    <a:lumMod val="65000"/>
                    <a:lumOff val="35000"/>
                  </a:schemeClr>
                </a:solidFill>
                <a:latin typeface="微软雅黑" panose="020B0503020204020204" charset="-122"/>
                <a:ea typeface="微软雅黑" panose="020B0503020204020204" charset="-122"/>
              </a:rPr>
              <a:t>单击此处输入文本，单击此处输入文本</a:t>
            </a:r>
            <a:endParaRPr lang="zh-CN" altLang="da-DK" sz="1000" dirty="0" smtClean="0">
              <a:solidFill>
                <a:schemeClr val="tx1">
                  <a:lumMod val="65000"/>
                  <a:lumOff val="35000"/>
                </a:schemeClr>
              </a:solidFill>
              <a:latin typeface="微软雅黑" panose="020B0503020204020204" charset="-122"/>
              <a:ea typeface="微软雅黑" panose="020B0503020204020204" charset="-122"/>
              <a:sym typeface="+mn-ea"/>
            </a:endParaRPr>
          </a:p>
        </p:txBody>
      </p:sp>
      <p:sp>
        <p:nvSpPr>
          <p:cNvPr id="19" name="TextBox 1956"/>
          <p:cNvSpPr/>
          <p:nvPr/>
        </p:nvSpPr>
        <p:spPr>
          <a:xfrm>
            <a:off x="3597275" y="5206365"/>
            <a:ext cx="1089025" cy="352425"/>
          </a:xfrm>
          <a:prstGeom prst="rect">
            <a:avLst/>
          </a:prstGeom>
          <a:noFill/>
          <a:ln w="9525">
            <a:noFill/>
            <a:miter/>
          </a:ln>
        </p:spPr>
        <p:txBody>
          <a:bodyPr wrap="square">
            <a:spAutoFit/>
          </a:bodyPr>
          <a:lstStyle/>
          <a:p>
            <a:pPr lvl="0" algn="r"/>
            <a:r>
              <a:rPr lang="zh-CN" altLang="en-US" sz="1600" dirty="0">
                <a:solidFill>
                  <a:schemeClr val="tx1">
                    <a:lumMod val="65000"/>
                    <a:lumOff val="35000"/>
                  </a:schemeClr>
                </a:solidFill>
                <a:latin typeface="微软雅黑" panose="020B0503020204020204" charset="-122"/>
                <a:ea typeface="微软雅黑" panose="020B0503020204020204" charset="-122"/>
                <a:sym typeface="Arial" panose="020B0604020202020204" pitchFamily="34" charset="0"/>
              </a:rPr>
              <a:t>添加标题</a:t>
            </a:r>
            <a:endParaRPr lang="zh-CN" altLang="en-US" sz="1600" dirty="0">
              <a:solidFill>
                <a:schemeClr val="tx1">
                  <a:lumMod val="65000"/>
                  <a:lumOff val="35000"/>
                </a:schemeClr>
              </a:solidFill>
              <a:latin typeface="微软雅黑" panose="020B0503020204020204" charset="-122"/>
              <a:ea typeface="微软雅黑" panose="020B0503020204020204" charset="-122"/>
              <a:sym typeface="Arial" panose="020B0604020202020204" pitchFamily="34" charset="0"/>
            </a:endParaRPr>
          </a:p>
        </p:txBody>
      </p:sp>
      <p:pic>
        <p:nvPicPr>
          <p:cNvPr id="9" name="图片 8" descr="1换]"/>
          <p:cNvPicPr>
            <a:picLocks noChangeAspect="1"/>
          </p:cNvPicPr>
          <p:nvPr/>
        </p:nvPicPr>
        <p:blipFill>
          <a:blip r:embed="rId1"/>
          <a:stretch>
            <a:fillRect/>
          </a:stretch>
        </p:blipFill>
        <p:spPr>
          <a:xfrm flipH="1" flipV="1">
            <a:off x="5349240" y="1041400"/>
            <a:ext cx="895985" cy="892810"/>
          </a:xfrm>
          <a:prstGeom prst="rect">
            <a:avLst/>
          </a:prstGeom>
        </p:spPr>
      </p:pic>
      <p:pic>
        <p:nvPicPr>
          <p:cNvPr id="10" name="图片 9" descr="1换]"/>
          <p:cNvPicPr>
            <a:picLocks noChangeAspect="1"/>
          </p:cNvPicPr>
          <p:nvPr/>
        </p:nvPicPr>
        <p:blipFill>
          <a:blip r:embed="rId1"/>
          <a:stretch>
            <a:fillRect/>
          </a:stretch>
        </p:blipFill>
        <p:spPr>
          <a:xfrm flipH="1" flipV="1">
            <a:off x="4966970" y="2527935"/>
            <a:ext cx="812165" cy="808990"/>
          </a:xfrm>
          <a:prstGeom prst="rect">
            <a:avLst/>
          </a:prstGeom>
        </p:spPr>
      </p:pic>
      <p:pic>
        <p:nvPicPr>
          <p:cNvPr id="13" name="图片 12" descr="1换]"/>
          <p:cNvPicPr>
            <a:picLocks noChangeAspect="1"/>
          </p:cNvPicPr>
          <p:nvPr/>
        </p:nvPicPr>
        <p:blipFill>
          <a:blip r:embed="rId1"/>
          <a:stretch>
            <a:fillRect/>
          </a:stretch>
        </p:blipFill>
        <p:spPr>
          <a:xfrm flipH="1" flipV="1">
            <a:off x="5476240" y="3923665"/>
            <a:ext cx="879475" cy="876300"/>
          </a:xfrm>
          <a:prstGeom prst="rect">
            <a:avLst/>
          </a:prstGeom>
        </p:spPr>
      </p:pic>
      <p:pic>
        <p:nvPicPr>
          <p:cNvPr id="14" name="图片 13" descr="1换]"/>
          <p:cNvPicPr>
            <a:picLocks noChangeAspect="1"/>
          </p:cNvPicPr>
          <p:nvPr/>
        </p:nvPicPr>
        <p:blipFill>
          <a:blip r:embed="rId1"/>
          <a:stretch>
            <a:fillRect/>
          </a:stretch>
        </p:blipFill>
        <p:spPr>
          <a:xfrm flipH="1" flipV="1">
            <a:off x="4906010" y="5189220"/>
            <a:ext cx="812165" cy="808990"/>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换]"/>
          <p:cNvPicPr>
            <a:picLocks noChangeAspect="1"/>
          </p:cNvPicPr>
          <p:nvPr/>
        </p:nvPicPr>
        <p:blipFill>
          <a:blip r:embed="rId1"/>
          <a:srcRect l="52921"/>
          <a:stretch>
            <a:fillRect/>
          </a:stretch>
        </p:blipFill>
        <p:spPr>
          <a:xfrm>
            <a:off x="-11430" y="-65405"/>
            <a:ext cx="503555" cy="1064895"/>
          </a:xfrm>
          <a:prstGeom prst="rect">
            <a:avLst/>
          </a:prstGeom>
        </p:spPr>
      </p:pic>
      <p:sp>
        <p:nvSpPr>
          <p:cNvPr id="16" name="文本框 15"/>
          <p:cNvSpPr txBox="1"/>
          <p:nvPr/>
        </p:nvSpPr>
        <p:spPr>
          <a:xfrm>
            <a:off x="600710" y="262890"/>
            <a:ext cx="3015615" cy="417830"/>
          </a:xfrm>
          <a:prstGeom prst="rect">
            <a:avLst/>
          </a:prstGeom>
          <a:noFill/>
        </p:spPr>
        <p:txBody>
          <a:bodyPr wrap="square" rtlCol="0">
            <a:spAutoFit/>
          </a:bodyPr>
          <a:lstStyle/>
          <a:p>
            <a:r>
              <a:rPr lang="zh-CN" altLang="en-US" sz="2000" b="1">
                <a:solidFill>
                  <a:schemeClr val="tx1">
                    <a:lumMod val="50000"/>
                    <a:lumOff val="50000"/>
                  </a:schemeClr>
                </a:solidFill>
                <a:latin typeface="微软雅黑" panose="020B0503020204020204" charset="-122"/>
                <a:ea typeface="微软雅黑" panose="020B0503020204020204" charset="-122"/>
                <a:sym typeface="+mn-ea"/>
              </a:rPr>
              <a:t>单击添加标题</a:t>
            </a:r>
            <a:endParaRPr lang="zh-CN" altLang="en-US" sz="2000" b="1">
              <a:solidFill>
                <a:schemeClr val="tx1">
                  <a:lumMod val="50000"/>
                  <a:lumOff val="50000"/>
                </a:schemeClr>
              </a:solidFill>
              <a:latin typeface="微软雅黑" panose="020B0503020204020204" charset="-122"/>
              <a:ea typeface="微软雅黑" panose="020B0503020204020204" charset="-122"/>
              <a:sym typeface="+mn-ea"/>
            </a:endParaRPr>
          </a:p>
        </p:txBody>
      </p:sp>
      <p:sp>
        <p:nvSpPr>
          <p:cNvPr id="37" name="Freeform 25"/>
          <p:cNvSpPr/>
          <p:nvPr/>
        </p:nvSpPr>
        <p:spPr bwMode="auto">
          <a:xfrm>
            <a:off x="1630680" y="2091690"/>
            <a:ext cx="1696085" cy="968375"/>
          </a:xfrm>
          <a:custGeom>
            <a:avLst/>
            <a:gdLst>
              <a:gd name="T0" fmla="*/ 49 w 346"/>
              <a:gd name="T1" fmla="*/ 92 h 196"/>
              <a:gd name="T2" fmla="*/ 46 w 346"/>
              <a:gd name="T3" fmla="*/ 71 h 196"/>
              <a:gd name="T4" fmla="*/ 116 w 346"/>
              <a:gd name="T5" fmla="*/ 0 h 196"/>
              <a:gd name="T6" fmla="*/ 180 w 346"/>
              <a:gd name="T7" fmla="*/ 41 h 196"/>
              <a:gd name="T8" fmla="*/ 223 w 346"/>
              <a:gd name="T9" fmla="*/ 22 h 196"/>
              <a:gd name="T10" fmla="*/ 283 w 346"/>
              <a:gd name="T11" fmla="*/ 82 h 196"/>
              <a:gd name="T12" fmla="*/ 282 w 346"/>
              <a:gd name="T13" fmla="*/ 91 h 196"/>
              <a:gd name="T14" fmla="*/ 294 w 346"/>
              <a:gd name="T15" fmla="*/ 91 h 196"/>
              <a:gd name="T16" fmla="*/ 346 w 346"/>
              <a:gd name="T17" fmla="*/ 144 h 196"/>
              <a:gd name="T18" fmla="*/ 294 w 346"/>
              <a:gd name="T19" fmla="*/ 196 h 196"/>
              <a:gd name="T20" fmla="*/ 52 w 346"/>
              <a:gd name="T21" fmla="*/ 196 h 196"/>
              <a:gd name="T22" fmla="*/ 0 w 346"/>
              <a:gd name="T23" fmla="*/ 144 h 196"/>
              <a:gd name="T24" fmla="*/ 49 w 346"/>
              <a:gd name="T25" fmla="*/ 9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6" h="196">
                <a:moveTo>
                  <a:pt x="49" y="92"/>
                </a:moveTo>
                <a:cubicBezTo>
                  <a:pt x="47" y="85"/>
                  <a:pt x="46" y="78"/>
                  <a:pt x="46" y="71"/>
                </a:cubicBezTo>
                <a:cubicBezTo>
                  <a:pt x="46" y="32"/>
                  <a:pt x="77" y="0"/>
                  <a:pt x="116" y="0"/>
                </a:cubicBezTo>
                <a:cubicBezTo>
                  <a:pt x="144" y="0"/>
                  <a:pt x="169" y="17"/>
                  <a:pt x="180" y="41"/>
                </a:cubicBezTo>
                <a:cubicBezTo>
                  <a:pt x="191" y="29"/>
                  <a:pt x="206" y="22"/>
                  <a:pt x="223" y="22"/>
                </a:cubicBezTo>
                <a:cubicBezTo>
                  <a:pt x="256" y="22"/>
                  <a:pt x="283" y="49"/>
                  <a:pt x="283" y="82"/>
                </a:cubicBezTo>
                <a:cubicBezTo>
                  <a:pt x="283" y="85"/>
                  <a:pt x="283" y="88"/>
                  <a:pt x="282" y="91"/>
                </a:cubicBezTo>
                <a:cubicBezTo>
                  <a:pt x="294" y="91"/>
                  <a:pt x="294" y="91"/>
                  <a:pt x="294" y="91"/>
                </a:cubicBezTo>
                <a:cubicBezTo>
                  <a:pt x="323" y="91"/>
                  <a:pt x="346" y="115"/>
                  <a:pt x="346" y="144"/>
                </a:cubicBezTo>
                <a:cubicBezTo>
                  <a:pt x="346" y="172"/>
                  <a:pt x="323" y="196"/>
                  <a:pt x="294" y="196"/>
                </a:cubicBezTo>
                <a:cubicBezTo>
                  <a:pt x="52" y="196"/>
                  <a:pt x="52" y="196"/>
                  <a:pt x="52" y="196"/>
                </a:cubicBezTo>
                <a:cubicBezTo>
                  <a:pt x="24" y="196"/>
                  <a:pt x="0" y="172"/>
                  <a:pt x="0" y="144"/>
                </a:cubicBezTo>
                <a:cubicBezTo>
                  <a:pt x="0" y="116"/>
                  <a:pt x="22" y="94"/>
                  <a:pt x="49" y="92"/>
                </a:cubicBezTo>
                <a:close/>
              </a:path>
            </a:pathLst>
          </a:custGeom>
          <a:solidFill>
            <a:srgbClr val="83C2DB"/>
          </a:solidFill>
          <a:ln>
            <a:noFill/>
          </a:ln>
        </p:spPr>
        <p:txBody>
          <a:bodyPr vert="horz" wrap="square" lIns="91440" tIns="45720" rIns="91440" bIns="45720" numCol="1" anchor="t" anchorCtr="0" compatLnSpc="1"/>
          <a:lstStyle/>
          <a:p>
            <a:endParaRPr lang="zh-CN" altLang="en-US">
              <a:solidFill>
                <a:schemeClr val="tx1"/>
              </a:solidFill>
            </a:endParaRPr>
          </a:p>
        </p:txBody>
      </p:sp>
      <p:sp>
        <p:nvSpPr>
          <p:cNvPr id="6" name="Freeform 25"/>
          <p:cNvSpPr/>
          <p:nvPr/>
        </p:nvSpPr>
        <p:spPr bwMode="auto">
          <a:xfrm>
            <a:off x="4815205" y="4378325"/>
            <a:ext cx="1846580" cy="1054100"/>
          </a:xfrm>
          <a:custGeom>
            <a:avLst/>
            <a:gdLst>
              <a:gd name="T0" fmla="*/ 49 w 346"/>
              <a:gd name="T1" fmla="*/ 92 h 196"/>
              <a:gd name="T2" fmla="*/ 46 w 346"/>
              <a:gd name="T3" fmla="*/ 71 h 196"/>
              <a:gd name="T4" fmla="*/ 116 w 346"/>
              <a:gd name="T5" fmla="*/ 0 h 196"/>
              <a:gd name="T6" fmla="*/ 180 w 346"/>
              <a:gd name="T7" fmla="*/ 41 h 196"/>
              <a:gd name="T8" fmla="*/ 223 w 346"/>
              <a:gd name="T9" fmla="*/ 22 h 196"/>
              <a:gd name="T10" fmla="*/ 283 w 346"/>
              <a:gd name="T11" fmla="*/ 82 h 196"/>
              <a:gd name="T12" fmla="*/ 282 w 346"/>
              <a:gd name="T13" fmla="*/ 91 h 196"/>
              <a:gd name="T14" fmla="*/ 294 w 346"/>
              <a:gd name="T15" fmla="*/ 91 h 196"/>
              <a:gd name="T16" fmla="*/ 346 w 346"/>
              <a:gd name="T17" fmla="*/ 144 h 196"/>
              <a:gd name="T18" fmla="*/ 294 w 346"/>
              <a:gd name="T19" fmla="*/ 196 h 196"/>
              <a:gd name="T20" fmla="*/ 52 w 346"/>
              <a:gd name="T21" fmla="*/ 196 h 196"/>
              <a:gd name="T22" fmla="*/ 0 w 346"/>
              <a:gd name="T23" fmla="*/ 144 h 196"/>
              <a:gd name="T24" fmla="*/ 49 w 346"/>
              <a:gd name="T25" fmla="*/ 9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6" h="196">
                <a:moveTo>
                  <a:pt x="49" y="92"/>
                </a:moveTo>
                <a:cubicBezTo>
                  <a:pt x="47" y="85"/>
                  <a:pt x="46" y="78"/>
                  <a:pt x="46" y="71"/>
                </a:cubicBezTo>
                <a:cubicBezTo>
                  <a:pt x="46" y="32"/>
                  <a:pt x="77" y="0"/>
                  <a:pt x="116" y="0"/>
                </a:cubicBezTo>
                <a:cubicBezTo>
                  <a:pt x="144" y="0"/>
                  <a:pt x="169" y="17"/>
                  <a:pt x="180" y="41"/>
                </a:cubicBezTo>
                <a:cubicBezTo>
                  <a:pt x="191" y="29"/>
                  <a:pt x="206" y="22"/>
                  <a:pt x="223" y="22"/>
                </a:cubicBezTo>
                <a:cubicBezTo>
                  <a:pt x="256" y="22"/>
                  <a:pt x="283" y="49"/>
                  <a:pt x="283" y="82"/>
                </a:cubicBezTo>
                <a:cubicBezTo>
                  <a:pt x="283" y="85"/>
                  <a:pt x="283" y="88"/>
                  <a:pt x="282" y="91"/>
                </a:cubicBezTo>
                <a:cubicBezTo>
                  <a:pt x="294" y="91"/>
                  <a:pt x="294" y="91"/>
                  <a:pt x="294" y="91"/>
                </a:cubicBezTo>
                <a:cubicBezTo>
                  <a:pt x="323" y="91"/>
                  <a:pt x="346" y="115"/>
                  <a:pt x="346" y="144"/>
                </a:cubicBezTo>
                <a:cubicBezTo>
                  <a:pt x="346" y="172"/>
                  <a:pt x="323" y="196"/>
                  <a:pt x="294" y="196"/>
                </a:cubicBezTo>
                <a:cubicBezTo>
                  <a:pt x="52" y="196"/>
                  <a:pt x="52" y="196"/>
                  <a:pt x="52" y="196"/>
                </a:cubicBezTo>
                <a:cubicBezTo>
                  <a:pt x="24" y="196"/>
                  <a:pt x="0" y="172"/>
                  <a:pt x="0" y="144"/>
                </a:cubicBezTo>
                <a:cubicBezTo>
                  <a:pt x="0" y="116"/>
                  <a:pt x="22" y="94"/>
                  <a:pt x="49" y="92"/>
                </a:cubicBezTo>
                <a:close/>
              </a:path>
            </a:pathLst>
          </a:custGeom>
          <a:solidFill>
            <a:srgbClr val="2980B4"/>
          </a:solidFill>
          <a:ln>
            <a:noFill/>
          </a:ln>
        </p:spPr>
        <p:txBody>
          <a:bodyPr vert="horz" wrap="square" lIns="91440" tIns="45720" rIns="91440" bIns="45720" numCol="1" anchor="t" anchorCtr="0" compatLnSpc="1"/>
          <a:lstStyle/>
          <a:p>
            <a:endParaRPr lang="zh-CN" altLang="en-US">
              <a:solidFill>
                <a:schemeClr val="tx1"/>
              </a:solidFill>
            </a:endParaRPr>
          </a:p>
        </p:txBody>
      </p:sp>
      <p:sp>
        <p:nvSpPr>
          <p:cNvPr id="23" name="TextBox 9"/>
          <p:cNvSpPr txBox="1">
            <a:spLocks noChangeArrowheads="1"/>
          </p:cNvSpPr>
          <p:nvPr/>
        </p:nvSpPr>
        <p:spPr bwMode="auto">
          <a:xfrm>
            <a:off x="1861820" y="2385060"/>
            <a:ext cx="1266190" cy="72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62" tIns="34281" rIns="68562" bIns="34281"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dirty="0" smtClean="0">
                <a:solidFill>
                  <a:schemeClr val="bg1"/>
                </a:solidFill>
                <a:latin typeface="微软雅黑" panose="020B0503020204020204" charset="-122"/>
                <a:ea typeface="微软雅黑" panose="020B0503020204020204" charset="-122"/>
              </a:rPr>
              <a:t>输入文字</a:t>
            </a:r>
            <a:endParaRPr lang="zh-CN" altLang="en-US" sz="2000" dirty="0" smtClean="0">
              <a:solidFill>
                <a:schemeClr val="bg1"/>
              </a:solidFill>
              <a:latin typeface="微软雅黑" panose="020B0503020204020204" charset="-122"/>
              <a:ea typeface="微软雅黑" panose="020B0503020204020204" charset="-122"/>
            </a:endParaRPr>
          </a:p>
        </p:txBody>
      </p:sp>
      <p:sp>
        <p:nvSpPr>
          <p:cNvPr id="7" name="TextBox 9"/>
          <p:cNvSpPr txBox="1">
            <a:spLocks noChangeArrowheads="1"/>
          </p:cNvSpPr>
          <p:nvPr/>
        </p:nvSpPr>
        <p:spPr bwMode="auto">
          <a:xfrm>
            <a:off x="5103495" y="4704715"/>
            <a:ext cx="1266190" cy="72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62" tIns="34281" rIns="68562" bIns="34281"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dirty="0" smtClean="0">
                <a:solidFill>
                  <a:schemeClr val="bg1"/>
                </a:solidFill>
                <a:latin typeface="微软雅黑" panose="020B0503020204020204" charset="-122"/>
                <a:ea typeface="微软雅黑" panose="020B0503020204020204" charset="-122"/>
              </a:rPr>
              <a:t>输入文字</a:t>
            </a:r>
            <a:endParaRPr lang="zh-CN" altLang="en-US" sz="2000" dirty="0" smtClean="0">
              <a:solidFill>
                <a:schemeClr val="bg1"/>
              </a:solidFill>
              <a:latin typeface="微软雅黑" panose="020B0503020204020204" charset="-122"/>
              <a:ea typeface="微软雅黑" panose="020B0503020204020204" charset="-122"/>
            </a:endParaRPr>
          </a:p>
        </p:txBody>
      </p:sp>
      <p:sp>
        <p:nvSpPr>
          <p:cNvPr id="8" name="文本框 7"/>
          <p:cNvSpPr txBox="1"/>
          <p:nvPr/>
        </p:nvSpPr>
        <p:spPr>
          <a:xfrm>
            <a:off x="966470" y="3191510"/>
            <a:ext cx="3054985" cy="65278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ctr"/>
            <a:r>
              <a:rPr lang="zh-CN" altLang="en-US" sz="1200" kern="0" noProof="0" dirty="0">
                <a:ln>
                  <a:noFill/>
                </a:ln>
                <a:solidFill>
                  <a:schemeClr val="tx1">
                    <a:lumMod val="65000"/>
                    <a:lumOff val="35000"/>
                  </a:schemeClr>
                </a:solidFill>
                <a:uLnTx/>
                <a:uFillTx/>
                <a:latin typeface="微软雅黑" panose="020B0503020204020204" charset="-122"/>
                <a:ea typeface="微软雅黑" panose="020B0503020204020204" charset="-122"/>
                <a:sym typeface="+mn-ea"/>
              </a:rPr>
              <a:t>在此输入您的描述内容，在此输入您的描述内容在此输入您的描述内容，在此输入您的描述内容</a:t>
            </a:r>
            <a:endParaRPr lang="zh-CN" altLang="en-US" sz="1200" kern="0" noProof="0" dirty="0" smtClean="0">
              <a:ln>
                <a:noFill/>
              </a:ln>
              <a:solidFill>
                <a:schemeClr val="tx1">
                  <a:lumMod val="65000"/>
                  <a:lumOff val="35000"/>
                </a:schemeClr>
              </a:solidFill>
              <a:uLnTx/>
              <a:uFillTx/>
              <a:latin typeface="微软雅黑" panose="020B0503020204020204" charset="-122"/>
              <a:ea typeface="微软雅黑" panose="020B0503020204020204" charset="-122"/>
              <a:sym typeface="+mn-ea"/>
            </a:endParaRPr>
          </a:p>
        </p:txBody>
      </p:sp>
      <p:sp>
        <p:nvSpPr>
          <p:cNvPr id="10" name="文本框 9"/>
          <p:cNvSpPr txBox="1"/>
          <p:nvPr/>
        </p:nvSpPr>
        <p:spPr>
          <a:xfrm>
            <a:off x="4233545" y="5565140"/>
            <a:ext cx="3054985" cy="65278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ctr"/>
            <a:r>
              <a:rPr lang="zh-CN" altLang="en-US" sz="1200" kern="0" noProof="0" dirty="0">
                <a:ln>
                  <a:noFill/>
                </a:ln>
                <a:solidFill>
                  <a:schemeClr val="tx1">
                    <a:lumMod val="65000"/>
                    <a:lumOff val="35000"/>
                  </a:schemeClr>
                </a:solidFill>
                <a:uLnTx/>
                <a:uFillTx/>
                <a:latin typeface="微软雅黑" panose="020B0503020204020204" charset="-122"/>
                <a:ea typeface="微软雅黑" panose="020B0503020204020204" charset="-122"/>
                <a:sym typeface="+mn-ea"/>
              </a:rPr>
              <a:t>在此输入您的描述内容，在此输入您的描述内容在此输入您的描述内容，在此输入您的描述内容</a:t>
            </a:r>
            <a:endParaRPr lang="zh-CN" altLang="en-US" sz="1200" kern="0" noProof="0" dirty="0" smtClean="0">
              <a:ln>
                <a:noFill/>
              </a:ln>
              <a:solidFill>
                <a:schemeClr val="tx1">
                  <a:lumMod val="65000"/>
                  <a:lumOff val="35000"/>
                </a:schemeClr>
              </a:solidFill>
              <a:uLnTx/>
              <a:uFillTx/>
              <a:latin typeface="微软雅黑" panose="020B0503020204020204" charset="-122"/>
              <a:ea typeface="微软雅黑" panose="020B0503020204020204" charset="-122"/>
              <a:sym typeface="+mn-ea"/>
            </a:endParaRPr>
          </a:p>
        </p:txBody>
      </p:sp>
      <p:sp>
        <p:nvSpPr>
          <p:cNvPr id="11" name="Freeform 25"/>
          <p:cNvSpPr/>
          <p:nvPr/>
        </p:nvSpPr>
        <p:spPr bwMode="auto">
          <a:xfrm>
            <a:off x="5667375" y="1278255"/>
            <a:ext cx="1846580" cy="1054100"/>
          </a:xfrm>
          <a:custGeom>
            <a:avLst/>
            <a:gdLst>
              <a:gd name="T0" fmla="*/ 49 w 346"/>
              <a:gd name="T1" fmla="*/ 92 h 196"/>
              <a:gd name="T2" fmla="*/ 46 w 346"/>
              <a:gd name="T3" fmla="*/ 71 h 196"/>
              <a:gd name="T4" fmla="*/ 116 w 346"/>
              <a:gd name="T5" fmla="*/ 0 h 196"/>
              <a:gd name="T6" fmla="*/ 180 w 346"/>
              <a:gd name="T7" fmla="*/ 41 h 196"/>
              <a:gd name="T8" fmla="*/ 223 w 346"/>
              <a:gd name="T9" fmla="*/ 22 h 196"/>
              <a:gd name="T10" fmla="*/ 283 w 346"/>
              <a:gd name="T11" fmla="*/ 82 h 196"/>
              <a:gd name="T12" fmla="*/ 282 w 346"/>
              <a:gd name="T13" fmla="*/ 91 h 196"/>
              <a:gd name="T14" fmla="*/ 294 w 346"/>
              <a:gd name="T15" fmla="*/ 91 h 196"/>
              <a:gd name="T16" fmla="*/ 346 w 346"/>
              <a:gd name="T17" fmla="*/ 144 h 196"/>
              <a:gd name="T18" fmla="*/ 294 w 346"/>
              <a:gd name="T19" fmla="*/ 196 h 196"/>
              <a:gd name="T20" fmla="*/ 52 w 346"/>
              <a:gd name="T21" fmla="*/ 196 h 196"/>
              <a:gd name="T22" fmla="*/ 0 w 346"/>
              <a:gd name="T23" fmla="*/ 144 h 196"/>
              <a:gd name="T24" fmla="*/ 49 w 346"/>
              <a:gd name="T25" fmla="*/ 9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6" h="196">
                <a:moveTo>
                  <a:pt x="49" y="92"/>
                </a:moveTo>
                <a:cubicBezTo>
                  <a:pt x="47" y="85"/>
                  <a:pt x="46" y="78"/>
                  <a:pt x="46" y="71"/>
                </a:cubicBezTo>
                <a:cubicBezTo>
                  <a:pt x="46" y="32"/>
                  <a:pt x="77" y="0"/>
                  <a:pt x="116" y="0"/>
                </a:cubicBezTo>
                <a:cubicBezTo>
                  <a:pt x="144" y="0"/>
                  <a:pt x="169" y="17"/>
                  <a:pt x="180" y="41"/>
                </a:cubicBezTo>
                <a:cubicBezTo>
                  <a:pt x="191" y="29"/>
                  <a:pt x="206" y="22"/>
                  <a:pt x="223" y="22"/>
                </a:cubicBezTo>
                <a:cubicBezTo>
                  <a:pt x="256" y="22"/>
                  <a:pt x="283" y="49"/>
                  <a:pt x="283" y="82"/>
                </a:cubicBezTo>
                <a:cubicBezTo>
                  <a:pt x="283" y="85"/>
                  <a:pt x="283" y="88"/>
                  <a:pt x="282" y="91"/>
                </a:cubicBezTo>
                <a:cubicBezTo>
                  <a:pt x="294" y="91"/>
                  <a:pt x="294" y="91"/>
                  <a:pt x="294" y="91"/>
                </a:cubicBezTo>
                <a:cubicBezTo>
                  <a:pt x="323" y="91"/>
                  <a:pt x="346" y="115"/>
                  <a:pt x="346" y="144"/>
                </a:cubicBezTo>
                <a:cubicBezTo>
                  <a:pt x="346" y="172"/>
                  <a:pt x="323" y="196"/>
                  <a:pt x="294" y="196"/>
                </a:cubicBezTo>
                <a:cubicBezTo>
                  <a:pt x="52" y="196"/>
                  <a:pt x="52" y="196"/>
                  <a:pt x="52" y="196"/>
                </a:cubicBezTo>
                <a:cubicBezTo>
                  <a:pt x="24" y="196"/>
                  <a:pt x="0" y="172"/>
                  <a:pt x="0" y="144"/>
                </a:cubicBezTo>
                <a:cubicBezTo>
                  <a:pt x="0" y="116"/>
                  <a:pt x="22" y="94"/>
                  <a:pt x="49" y="92"/>
                </a:cubicBezTo>
                <a:close/>
              </a:path>
            </a:pathLst>
          </a:custGeom>
          <a:solidFill>
            <a:srgbClr val="2980B4"/>
          </a:solidFill>
          <a:ln>
            <a:noFill/>
          </a:ln>
        </p:spPr>
        <p:txBody>
          <a:bodyPr vert="horz" wrap="square" lIns="91440" tIns="45720" rIns="91440" bIns="45720" numCol="1" anchor="t" anchorCtr="0" compatLnSpc="1"/>
          <a:lstStyle/>
          <a:p>
            <a:endParaRPr lang="zh-CN" altLang="en-US">
              <a:solidFill>
                <a:schemeClr val="tx1"/>
              </a:solidFill>
            </a:endParaRPr>
          </a:p>
        </p:txBody>
      </p:sp>
      <p:sp>
        <p:nvSpPr>
          <p:cNvPr id="12" name="TextBox 9"/>
          <p:cNvSpPr txBox="1">
            <a:spLocks noChangeArrowheads="1"/>
          </p:cNvSpPr>
          <p:nvPr/>
        </p:nvSpPr>
        <p:spPr bwMode="auto">
          <a:xfrm>
            <a:off x="5955665" y="1604645"/>
            <a:ext cx="1266190" cy="72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62" tIns="34281" rIns="68562" bIns="34281"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dirty="0" smtClean="0">
                <a:solidFill>
                  <a:schemeClr val="bg1"/>
                </a:solidFill>
                <a:latin typeface="微软雅黑" panose="020B0503020204020204" charset="-122"/>
                <a:ea typeface="微软雅黑" panose="020B0503020204020204" charset="-122"/>
              </a:rPr>
              <a:t>输入文字</a:t>
            </a:r>
            <a:endParaRPr lang="zh-CN" altLang="en-US" sz="2000" dirty="0" smtClean="0">
              <a:solidFill>
                <a:schemeClr val="bg1"/>
              </a:solidFill>
              <a:latin typeface="微软雅黑" panose="020B0503020204020204" charset="-122"/>
              <a:ea typeface="微软雅黑" panose="020B0503020204020204" charset="-122"/>
            </a:endParaRPr>
          </a:p>
        </p:txBody>
      </p:sp>
      <p:sp>
        <p:nvSpPr>
          <p:cNvPr id="13" name="文本框 12"/>
          <p:cNvSpPr txBox="1"/>
          <p:nvPr/>
        </p:nvSpPr>
        <p:spPr>
          <a:xfrm>
            <a:off x="5085715" y="2465070"/>
            <a:ext cx="3054985" cy="65278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ctr"/>
            <a:r>
              <a:rPr lang="zh-CN" altLang="en-US" sz="1200" kern="0" noProof="0" dirty="0">
                <a:ln>
                  <a:noFill/>
                </a:ln>
                <a:solidFill>
                  <a:schemeClr val="tx1">
                    <a:lumMod val="65000"/>
                    <a:lumOff val="35000"/>
                  </a:schemeClr>
                </a:solidFill>
                <a:uLnTx/>
                <a:uFillTx/>
                <a:latin typeface="微软雅黑" panose="020B0503020204020204" charset="-122"/>
                <a:ea typeface="微软雅黑" panose="020B0503020204020204" charset="-122"/>
                <a:sym typeface="+mn-ea"/>
              </a:rPr>
              <a:t>在此输入您的描述内容，在此输入您的描述内容在此输入您的描述内容，在此输入您的描述内容</a:t>
            </a:r>
            <a:endParaRPr lang="zh-CN" altLang="en-US" sz="1200" kern="0" noProof="0" dirty="0" smtClean="0">
              <a:ln>
                <a:noFill/>
              </a:ln>
              <a:solidFill>
                <a:schemeClr val="tx1">
                  <a:lumMod val="65000"/>
                  <a:lumOff val="35000"/>
                </a:schemeClr>
              </a:solidFill>
              <a:uLnTx/>
              <a:uFillTx/>
              <a:latin typeface="微软雅黑" panose="020B0503020204020204" charset="-122"/>
              <a:ea typeface="微软雅黑" panose="020B0503020204020204" charset="-122"/>
              <a:sym typeface="+mn-ea"/>
            </a:endParaRPr>
          </a:p>
        </p:txBody>
      </p:sp>
      <p:sp>
        <p:nvSpPr>
          <p:cNvPr id="14" name="Freeform 25"/>
          <p:cNvSpPr/>
          <p:nvPr/>
        </p:nvSpPr>
        <p:spPr bwMode="auto">
          <a:xfrm>
            <a:off x="8893810" y="3228340"/>
            <a:ext cx="1696085" cy="968375"/>
          </a:xfrm>
          <a:custGeom>
            <a:avLst/>
            <a:gdLst>
              <a:gd name="T0" fmla="*/ 49 w 346"/>
              <a:gd name="T1" fmla="*/ 92 h 196"/>
              <a:gd name="T2" fmla="*/ 46 w 346"/>
              <a:gd name="T3" fmla="*/ 71 h 196"/>
              <a:gd name="T4" fmla="*/ 116 w 346"/>
              <a:gd name="T5" fmla="*/ 0 h 196"/>
              <a:gd name="T6" fmla="*/ 180 w 346"/>
              <a:gd name="T7" fmla="*/ 41 h 196"/>
              <a:gd name="T8" fmla="*/ 223 w 346"/>
              <a:gd name="T9" fmla="*/ 22 h 196"/>
              <a:gd name="T10" fmla="*/ 283 w 346"/>
              <a:gd name="T11" fmla="*/ 82 h 196"/>
              <a:gd name="T12" fmla="*/ 282 w 346"/>
              <a:gd name="T13" fmla="*/ 91 h 196"/>
              <a:gd name="T14" fmla="*/ 294 w 346"/>
              <a:gd name="T15" fmla="*/ 91 h 196"/>
              <a:gd name="T16" fmla="*/ 346 w 346"/>
              <a:gd name="T17" fmla="*/ 144 h 196"/>
              <a:gd name="T18" fmla="*/ 294 w 346"/>
              <a:gd name="T19" fmla="*/ 196 h 196"/>
              <a:gd name="T20" fmla="*/ 52 w 346"/>
              <a:gd name="T21" fmla="*/ 196 h 196"/>
              <a:gd name="T22" fmla="*/ 0 w 346"/>
              <a:gd name="T23" fmla="*/ 144 h 196"/>
              <a:gd name="T24" fmla="*/ 49 w 346"/>
              <a:gd name="T25" fmla="*/ 9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6" h="196">
                <a:moveTo>
                  <a:pt x="49" y="92"/>
                </a:moveTo>
                <a:cubicBezTo>
                  <a:pt x="47" y="85"/>
                  <a:pt x="46" y="78"/>
                  <a:pt x="46" y="71"/>
                </a:cubicBezTo>
                <a:cubicBezTo>
                  <a:pt x="46" y="32"/>
                  <a:pt x="77" y="0"/>
                  <a:pt x="116" y="0"/>
                </a:cubicBezTo>
                <a:cubicBezTo>
                  <a:pt x="144" y="0"/>
                  <a:pt x="169" y="17"/>
                  <a:pt x="180" y="41"/>
                </a:cubicBezTo>
                <a:cubicBezTo>
                  <a:pt x="191" y="29"/>
                  <a:pt x="206" y="22"/>
                  <a:pt x="223" y="22"/>
                </a:cubicBezTo>
                <a:cubicBezTo>
                  <a:pt x="256" y="22"/>
                  <a:pt x="283" y="49"/>
                  <a:pt x="283" y="82"/>
                </a:cubicBezTo>
                <a:cubicBezTo>
                  <a:pt x="283" y="85"/>
                  <a:pt x="283" y="88"/>
                  <a:pt x="282" y="91"/>
                </a:cubicBezTo>
                <a:cubicBezTo>
                  <a:pt x="294" y="91"/>
                  <a:pt x="294" y="91"/>
                  <a:pt x="294" y="91"/>
                </a:cubicBezTo>
                <a:cubicBezTo>
                  <a:pt x="323" y="91"/>
                  <a:pt x="346" y="115"/>
                  <a:pt x="346" y="144"/>
                </a:cubicBezTo>
                <a:cubicBezTo>
                  <a:pt x="346" y="172"/>
                  <a:pt x="323" y="196"/>
                  <a:pt x="294" y="196"/>
                </a:cubicBezTo>
                <a:cubicBezTo>
                  <a:pt x="52" y="196"/>
                  <a:pt x="52" y="196"/>
                  <a:pt x="52" y="196"/>
                </a:cubicBezTo>
                <a:cubicBezTo>
                  <a:pt x="24" y="196"/>
                  <a:pt x="0" y="172"/>
                  <a:pt x="0" y="144"/>
                </a:cubicBezTo>
                <a:cubicBezTo>
                  <a:pt x="0" y="116"/>
                  <a:pt x="22" y="94"/>
                  <a:pt x="49" y="92"/>
                </a:cubicBezTo>
                <a:close/>
              </a:path>
            </a:pathLst>
          </a:custGeom>
          <a:solidFill>
            <a:srgbClr val="83C2DB"/>
          </a:solidFill>
          <a:ln>
            <a:noFill/>
          </a:ln>
        </p:spPr>
        <p:txBody>
          <a:bodyPr vert="horz" wrap="square" lIns="91440" tIns="45720" rIns="91440" bIns="45720" numCol="1" anchor="t" anchorCtr="0" compatLnSpc="1"/>
          <a:lstStyle/>
          <a:p>
            <a:endParaRPr lang="zh-CN" altLang="en-US">
              <a:solidFill>
                <a:schemeClr val="tx1"/>
              </a:solidFill>
            </a:endParaRPr>
          </a:p>
        </p:txBody>
      </p:sp>
      <p:sp>
        <p:nvSpPr>
          <p:cNvPr id="15" name="TextBox 9"/>
          <p:cNvSpPr txBox="1">
            <a:spLocks noChangeArrowheads="1"/>
          </p:cNvSpPr>
          <p:nvPr/>
        </p:nvSpPr>
        <p:spPr bwMode="auto">
          <a:xfrm>
            <a:off x="9124950" y="3521710"/>
            <a:ext cx="1266190" cy="72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62" tIns="34281" rIns="68562" bIns="34281"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dirty="0" smtClean="0">
                <a:solidFill>
                  <a:schemeClr val="bg1"/>
                </a:solidFill>
                <a:latin typeface="微软雅黑" panose="020B0503020204020204" charset="-122"/>
                <a:ea typeface="微软雅黑" panose="020B0503020204020204" charset="-122"/>
              </a:rPr>
              <a:t>输入文字</a:t>
            </a:r>
            <a:endParaRPr lang="zh-CN" altLang="en-US" sz="2000" dirty="0" smtClean="0">
              <a:solidFill>
                <a:schemeClr val="bg1"/>
              </a:solidFill>
              <a:latin typeface="微软雅黑" panose="020B0503020204020204" charset="-122"/>
              <a:ea typeface="微软雅黑" panose="020B0503020204020204" charset="-122"/>
            </a:endParaRPr>
          </a:p>
        </p:txBody>
      </p:sp>
      <p:sp>
        <p:nvSpPr>
          <p:cNvPr id="2" name="文本框 1"/>
          <p:cNvSpPr txBox="1"/>
          <p:nvPr/>
        </p:nvSpPr>
        <p:spPr>
          <a:xfrm>
            <a:off x="8229600" y="4328160"/>
            <a:ext cx="3054985" cy="65278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ctr"/>
            <a:r>
              <a:rPr lang="zh-CN" altLang="en-US" sz="1200" kern="0" noProof="0" dirty="0">
                <a:ln>
                  <a:noFill/>
                </a:ln>
                <a:solidFill>
                  <a:schemeClr val="tx1">
                    <a:lumMod val="65000"/>
                    <a:lumOff val="35000"/>
                  </a:schemeClr>
                </a:solidFill>
                <a:uLnTx/>
                <a:uFillTx/>
                <a:latin typeface="微软雅黑" panose="020B0503020204020204" charset="-122"/>
                <a:ea typeface="微软雅黑" panose="020B0503020204020204" charset="-122"/>
                <a:sym typeface="+mn-ea"/>
              </a:rPr>
              <a:t>在此输入您的描述内容，在此输入您的描述内容在此输入您的描述内容，在此输入您的描述内容</a:t>
            </a:r>
            <a:endParaRPr lang="zh-CN" altLang="en-US" sz="1200" kern="0" noProof="0" dirty="0" smtClean="0">
              <a:ln>
                <a:noFill/>
              </a:ln>
              <a:solidFill>
                <a:schemeClr val="tx1">
                  <a:lumMod val="65000"/>
                  <a:lumOff val="35000"/>
                </a:schemeClr>
              </a:solidFill>
              <a:uLnTx/>
              <a:uFillTx/>
              <a:latin typeface="微软雅黑" panose="020B0503020204020204" charset="-122"/>
              <a:ea typeface="微软雅黑" panose="020B0503020204020204" charset="-122"/>
              <a:sym typeface="+mn-ea"/>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换]"/>
          <p:cNvPicPr>
            <a:picLocks noChangeAspect="1"/>
          </p:cNvPicPr>
          <p:nvPr/>
        </p:nvPicPr>
        <p:blipFill>
          <a:blip r:embed="rId1"/>
          <a:srcRect l="52921"/>
          <a:stretch>
            <a:fillRect/>
          </a:stretch>
        </p:blipFill>
        <p:spPr>
          <a:xfrm>
            <a:off x="-52705" y="77470"/>
            <a:ext cx="3223895" cy="6817360"/>
          </a:xfrm>
          <a:prstGeom prst="rect">
            <a:avLst/>
          </a:prstGeom>
        </p:spPr>
      </p:pic>
      <p:pic>
        <p:nvPicPr>
          <p:cNvPr id="5" name="图片 4" descr="1换]"/>
          <p:cNvPicPr>
            <a:picLocks noChangeAspect="1"/>
          </p:cNvPicPr>
          <p:nvPr/>
        </p:nvPicPr>
        <p:blipFill>
          <a:blip r:embed="rId1"/>
          <a:srcRect l="52522"/>
          <a:stretch>
            <a:fillRect/>
          </a:stretch>
        </p:blipFill>
        <p:spPr>
          <a:xfrm flipH="1" flipV="1">
            <a:off x="9069070" y="107315"/>
            <a:ext cx="3251200" cy="6817360"/>
          </a:xfrm>
          <a:prstGeom prst="rect">
            <a:avLst/>
          </a:prstGeom>
        </p:spPr>
      </p:pic>
      <p:sp>
        <p:nvSpPr>
          <p:cNvPr id="10" name="文本框 9"/>
          <p:cNvSpPr txBox="1"/>
          <p:nvPr/>
        </p:nvSpPr>
        <p:spPr>
          <a:xfrm>
            <a:off x="3288665" y="2752725"/>
            <a:ext cx="5696585" cy="1364615"/>
          </a:xfrm>
          <a:prstGeom prst="rect">
            <a:avLst/>
          </a:prstGeom>
          <a:noFill/>
        </p:spPr>
        <p:txBody>
          <a:bodyPr wrap="square" rtlCol="0">
            <a:spAutoFit/>
          </a:bodyPr>
          <a:lstStyle/>
          <a:p>
            <a:pPr marL="0" marR="0" lvl="0" algn="ctr" defTabSz="914400" rtl="0" eaLnBrk="1" latinLnBrk="0" hangingPunct="1">
              <a:spcBef>
                <a:spcPts val="0"/>
              </a:spcBef>
              <a:spcAft>
                <a:spcPts val="0"/>
              </a:spcAft>
              <a:buClrTx/>
              <a:buSzTx/>
              <a:buFontTx/>
              <a:buNone/>
              <a:defRPr/>
            </a:pPr>
            <a:r>
              <a:rPr lang="en-US" altLang="zh-CN" sz="7200" noProof="0" dirty="0">
                <a:ln>
                  <a:noFill/>
                </a:ln>
                <a:solidFill>
                  <a:schemeClr val="bg1">
                    <a:lumMod val="50000"/>
                  </a:schemeClr>
                </a:solidFill>
                <a:uLnTx/>
                <a:uFillTx/>
                <a:latin typeface="Segoe Script" panose="020B0504020000000003" charset="0"/>
                <a:ea typeface="方正舒体" panose="02010601030101010101" pitchFamily="2" charset="-122"/>
                <a:sym typeface="+mn-ea"/>
              </a:rPr>
              <a:t>THANKS</a:t>
            </a:r>
            <a:endParaRPr lang="en-US" altLang="zh-CN" sz="7200" noProof="0" dirty="0">
              <a:ln>
                <a:noFill/>
              </a:ln>
              <a:solidFill>
                <a:schemeClr val="bg1">
                  <a:lumMod val="50000"/>
                </a:schemeClr>
              </a:solidFill>
              <a:uLnTx/>
              <a:uFillTx/>
              <a:latin typeface="Segoe Script" panose="020B0504020000000003" charset="0"/>
              <a:ea typeface="方正舒体" panose="02010601030101010101" pitchFamily="2" charset="-122"/>
              <a:sym typeface="+mn-ea"/>
            </a:endParaRPr>
          </a:p>
        </p:txBody>
      </p:sp>
      <p:sp>
        <p:nvSpPr>
          <p:cNvPr id="2" name="文本框 1"/>
          <p:cNvSpPr txBox="1"/>
          <p:nvPr/>
        </p:nvSpPr>
        <p:spPr>
          <a:xfrm>
            <a:off x="4725670" y="3726180"/>
            <a:ext cx="2746375" cy="640080"/>
          </a:xfrm>
          <a:prstGeom prst="rect">
            <a:avLst/>
          </a:prstGeom>
          <a:noFill/>
        </p:spPr>
        <p:txBody>
          <a:bodyPr wrap="square" rtlCol="0">
            <a:spAutoFit/>
          </a:bodyPr>
          <a:lstStyle/>
          <a:p>
            <a:pPr marL="0" marR="0" lvl="0" algn="ctr" defTabSz="914400" rtl="0" eaLnBrk="1" latinLnBrk="0" hangingPunct="1">
              <a:spcBef>
                <a:spcPts val="0"/>
              </a:spcBef>
              <a:spcAft>
                <a:spcPts val="0"/>
              </a:spcAft>
              <a:buClrTx/>
              <a:buSzTx/>
              <a:buFontTx/>
              <a:buNone/>
              <a:defRPr/>
            </a:pPr>
            <a:r>
              <a:rPr lang="zh-CN" altLang="en-US" sz="3600" noProof="0" dirty="0">
                <a:ln>
                  <a:noFill/>
                </a:ln>
                <a:solidFill>
                  <a:schemeClr val="bg1">
                    <a:lumMod val="50000"/>
                  </a:schemeClr>
                </a:solidFill>
                <a:uLnTx/>
                <a:uFillTx/>
                <a:latin typeface="Segoe Script" panose="020B0504020000000003" charset="0"/>
                <a:ea typeface="方正舒体" panose="02010601030101010101" pitchFamily="2" charset="-122"/>
                <a:sym typeface="+mn-ea"/>
              </a:rPr>
              <a:t>感谢恩师</a:t>
            </a:r>
            <a:endParaRPr lang="zh-CN" altLang="en-US" sz="3600" noProof="0" dirty="0">
              <a:ln>
                <a:noFill/>
              </a:ln>
              <a:solidFill>
                <a:schemeClr val="bg1">
                  <a:lumMod val="50000"/>
                </a:schemeClr>
              </a:solidFill>
              <a:uLnTx/>
              <a:uFillTx/>
              <a:latin typeface="Segoe Script" panose="020B0504020000000003" charset="0"/>
              <a:ea typeface="方正舒体" panose="02010601030101010101" pitchFamily="2" charset="-122"/>
              <a:sym typeface="+mn-ea"/>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换]"/>
          <p:cNvPicPr>
            <a:picLocks noChangeAspect="1"/>
          </p:cNvPicPr>
          <p:nvPr/>
        </p:nvPicPr>
        <p:blipFill>
          <a:blip r:embed="rId1"/>
          <a:srcRect l="52921"/>
          <a:stretch>
            <a:fillRect/>
          </a:stretch>
        </p:blipFill>
        <p:spPr>
          <a:xfrm>
            <a:off x="-52705" y="77470"/>
            <a:ext cx="3223895" cy="6817360"/>
          </a:xfrm>
          <a:prstGeom prst="rect">
            <a:avLst/>
          </a:prstGeom>
        </p:spPr>
      </p:pic>
      <p:pic>
        <p:nvPicPr>
          <p:cNvPr id="5" name="图片 4" descr="1换]"/>
          <p:cNvPicPr>
            <a:picLocks noChangeAspect="1"/>
          </p:cNvPicPr>
          <p:nvPr/>
        </p:nvPicPr>
        <p:blipFill>
          <a:blip r:embed="rId1"/>
          <a:srcRect l="52522"/>
          <a:stretch>
            <a:fillRect/>
          </a:stretch>
        </p:blipFill>
        <p:spPr>
          <a:xfrm flipH="1" flipV="1">
            <a:off x="9069070" y="107315"/>
            <a:ext cx="3251200" cy="6817360"/>
          </a:xfrm>
          <a:prstGeom prst="rect">
            <a:avLst/>
          </a:prstGeom>
        </p:spPr>
      </p:pic>
      <p:sp>
        <p:nvSpPr>
          <p:cNvPr id="12" name="文本框 11"/>
          <p:cNvSpPr txBox="1"/>
          <p:nvPr/>
        </p:nvSpPr>
        <p:spPr>
          <a:xfrm>
            <a:off x="2550160" y="3491865"/>
            <a:ext cx="6924040" cy="874395"/>
          </a:xfrm>
          <a:prstGeom prst="rect">
            <a:avLst/>
          </a:prstGeom>
          <a:noFill/>
        </p:spPr>
        <p:txBody>
          <a:bodyPr wrap="square" rtlCol="0">
            <a:spAutoFit/>
          </a:bodyPr>
          <a:lstStyle/>
          <a:p>
            <a:pPr algn="ctr"/>
            <a:r>
              <a:rPr lang="zh-CN" altLang="en-US" sz="4800">
                <a:solidFill>
                  <a:srgbClr val="2980B4"/>
                </a:solidFill>
                <a:latin typeface="微软雅黑" panose="020B0503020204020204" charset="-122"/>
                <a:ea typeface="微软雅黑" panose="020B0503020204020204" charset="-122"/>
                <a:sym typeface="+mn-ea"/>
              </a:rPr>
              <a:t>选题背景与意义</a:t>
            </a:r>
            <a:endParaRPr lang="zh-CN" altLang="en-US" sz="4800">
              <a:solidFill>
                <a:srgbClr val="2980B4"/>
              </a:solidFill>
              <a:latin typeface="微软雅黑" panose="020B0503020204020204" charset="-122"/>
              <a:ea typeface="微软雅黑" panose="020B0503020204020204" charset="-122"/>
              <a:sym typeface="+mn-ea"/>
            </a:endParaRPr>
          </a:p>
        </p:txBody>
      </p:sp>
      <p:sp>
        <p:nvSpPr>
          <p:cNvPr id="35" name="文本框 34"/>
          <p:cNvSpPr txBox="1"/>
          <p:nvPr/>
        </p:nvSpPr>
        <p:spPr>
          <a:xfrm>
            <a:off x="4535805" y="1350645"/>
            <a:ext cx="3028950" cy="2308860"/>
          </a:xfrm>
          <a:prstGeom prst="rect">
            <a:avLst/>
          </a:prstGeom>
          <a:noFill/>
        </p:spPr>
        <p:txBody>
          <a:bodyPr wrap="square" rtlCol="0">
            <a:spAutoFit/>
          </a:bodyPr>
          <a:lstStyle/>
          <a:p>
            <a:pPr marL="0" marR="0" lvl="0" algn="ctr" defTabSz="914400" rtl="0" eaLnBrk="1" latinLnBrk="0" hangingPunct="1">
              <a:spcBef>
                <a:spcPts val="0"/>
              </a:spcBef>
              <a:spcAft>
                <a:spcPts val="0"/>
              </a:spcAft>
              <a:buClrTx/>
              <a:buSzTx/>
              <a:buFontTx/>
              <a:buNone/>
              <a:defRPr/>
            </a:pPr>
            <a:r>
              <a:rPr lang="en-US" altLang="zh-CN" sz="13800" noProof="0" dirty="0">
                <a:ln>
                  <a:noFill/>
                </a:ln>
                <a:solidFill>
                  <a:srgbClr val="2980B4"/>
                </a:solidFill>
                <a:uLnTx/>
                <a:uFillTx/>
                <a:latin typeface="Segoe UI Symbol" panose="020B0502040204020203" charset="0"/>
                <a:ea typeface="方正舒体" panose="02010601030101010101" pitchFamily="2" charset="-122"/>
                <a:sym typeface="+mn-ea"/>
              </a:rPr>
              <a:t>01</a:t>
            </a:r>
            <a:endParaRPr lang="en-US" altLang="zh-CN" sz="13800" noProof="0" dirty="0">
              <a:ln>
                <a:noFill/>
              </a:ln>
              <a:solidFill>
                <a:srgbClr val="2980B4"/>
              </a:solidFill>
              <a:uLnTx/>
              <a:uFillTx/>
              <a:latin typeface="Segoe UI Symbol" panose="020B0502040204020203" charset="0"/>
              <a:ea typeface="方正舒体" panose="02010601030101010101" pitchFamily="2" charset="-122"/>
              <a:sym typeface="+mn-ea"/>
            </a:endParaRPr>
          </a:p>
        </p:txBody>
      </p:sp>
      <p:sp>
        <p:nvSpPr>
          <p:cNvPr id="16" name="文本框 36"/>
          <p:cNvSpPr txBox="1"/>
          <p:nvPr/>
        </p:nvSpPr>
        <p:spPr>
          <a:xfrm>
            <a:off x="3536950" y="4449445"/>
            <a:ext cx="5146675" cy="46990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200" dirty="0">
                <a:solidFill>
                  <a:schemeClr val="tx1">
                    <a:lumMod val="50000"/>
                    <a:lumOff val="50000"/>
                  </a:schemeClr>
                </a:solidFill>
                <a:latin typeface="微软雅黑" panose="020B0503020204020204" charset="-122"/>
                <a:ea typeface="微软雅黑" panose="020B0503020204020204" charset="-122"/>
                <a:sym typeface="+mn-ea"/>
              </a:rPr>
              <a:t>单击此处输入您的文本，单击此处输入您的文，本单击此处输入您的文本，本单击此处输入您的文本</a:t>
            </a:r>
            <a:endParaRPr lang="zh-CN" altLang="en-US" sz="1200" dirty="0">
              <a:solidFill>
                <a:schemeClr val="tx1">
                  <a:lumMod val="50000"/>
                  <a:lumOff val="50000"/>
                </a:schemeClr>
              </a:solidFill>
              <a:latin typeface="微软雅黑" panose="020B0503020204020204" charset="-122"/>
              <a:ea typeface="微软雅黑" panose="020B0503020204020204" charset="-122"/>
              <a:sym typeface="+mn-ea"/>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descr="C:\Users\Administrator\Desktop\唯美花朵设计矢量\1换].png1换]"/>
          <p:cNvPicPr>
            <a:picLocks noChangeAspect="1"/>
          </p:cNvPicPr>
          <p:nvPr/>
        </p:nvPicPr>
        <p:blipFill>
          <a:blip r:embed="rId1"/>
          <a:srcRect/>
          <a:stretch>
            <a:fillRect/>
          </a:stretch>
        </p:blipFill>
        <p:spPr>
          <a:xfrm>
            <a:off x="6408103" y="3015615"/>
            <a:ext cx="456565" cy="454660"/>
          </a:xfrm>
          <a:prstGeom prst="rect">
            <a:avLst/>
          </a:prstGeom>
          <a:scene3d>
            <a:camera prst="isometricOffAxis2Top"/>
            <a:lightRig rig="threePt" dir="t"/>
          </a:scene3d>
        </p:spPr>
      </p:pic>
      <p:pic>
        <p:nvPicPr>
          <p:cNvPr id="22" name="图片 21" descr="C:\Users\Administrator\Desktop\唯美花朵设计矢量\1换].png1换]"/>
          <p:cNvPicPr>
            <a:picLocks noChangeAspect="1"/>
          </p:cNvPicPr>
          <p:nvPr/>
        </p:nvPicPr>
        <p:blipFill>
          <a:blip r:embed="rId1"/>
          <a:srcRect/>
          <a:stretch>
            <a:fillRect/>
          </a:stretch>
        </p:blipFill>
        <p:spPr>
          <a:xfrm>
            <a:off x="6417628" y="4189095"/>
            <a:ext cx="456565" cy="454660"/>
          </a:xfrm>
          <a:prstGeom prst="rect">
            <a:avLst/>
          </a:prstGeom>
          <a:scene3d>
            <a:camera prst="isometricOffAxis2Top"/>
            <a:lightRig rig="threePt" dir="t"/>
          </a:scene3d>
        </p:spPr>
      </p:pic>
      <p:pic>
        <p:nvPicPr>
          <p:cNvPr id="23" name="图片 22" descr="C:\Users\Administrator\Desktop\唯美花朵设计矢量\1换].png1换]"/>
          <p:cNvPicPr>
            <a:picLocks noChangeAspect="1"/>
          </p:cNvPicPr>
          <p:nvPr/>
        </p:nvPicPr>
        <p:blipFill>
          <a:blip r:embed="rId1"/>
          <a:srcRect/>
          <a:stretch>
            <a:fillRect/>
          </a:stretch>
        </p:blipFill>
        <p:spPr>
          <a:xfrm>
            <a:off x="6408103" y="5187315"/>
            <a:ext cx="456565" cy="454660"/>
          </a:xfrm>
          <a:prstGeom prst="rect">
            <a:avLst/>
          </a:prstGeom>
          <a:scene3d>
            <a:camera prst="isometricOffAxis2Top"/>
            <a:lightRig rig="threePt" dir="t"/>
          </a:scene3d>
        </p:spPr>
      </p:pic>
      <p:pic>
        <p:nvPicPr>
          <p:cNvPr id="24" name="图片 23" descr="C:\Users\Administrator\Desktop\唯美花朵设计矢量\1换].png1换]"/>
          <p:cNvPicPr>
            <a:picLocks noChangeAspect="1"/>
          </p:cNvPicPr>
          <p:nvPr/>
        </p:nvPicPr>
        <p:blipFill>
          <a:blip r:embed="rId1"/>
          <a:srcRect/>
          <a:stretch>
            <a:fillRect/>
          </a:stretch>
        </p:blipFill>
        <p:spPr>
          <a:xfrm>
            <a:off x="6408103" y="1826895"/>
            <a:ext cx="456565" cy="454660"/>
          </a:xfrm>
          <a:prstGeom prst="rect">
            <a:avLst/>
          </a:prstGeom>
          <a:scene3d>
            <a:camera prst="isometricOffAxis2Top"/>
            <a:lightRig rig="threePt" dir="t"/>
          </a:scene3d>
        </p:spPr>
      </p:pic>
      <p:sp>
        <p:nvSpPr>
          <p:cNvPr id="35" name="文本框 34"/>
          <p:cNvSpPr txBox="1"/>
          <p:nvPr/>
        </p:nvSpPr>
        <p:spPr>
          <a:xfrm>
            <a:off x="6379210" y="1669415"/>
            <a:ext cx="553085" cy="521970"/>
          </a:xfrm>
          <a:prstGeom prst="rect">
            <a:avLst/>
          </a:prstGeom>
          <a:noFill/>
        </p:spPr>
        <p:txBody>
          <a:bodyPr wrap="square" rtlCol="0">
            <a:spAutoFit/>
          </a:bodyPr>
          <a:lstStyle/>
          <a:p>
            <a:pPr marL="0" marR="0" lvl="0" algn="ctr" defTabSz="914400" rtl="0" eaLnBrk="1" latinLnBrk="0" hangingPunct="1">
              <a:spcBef>
                <a:spcPts val="0"/>
              </a:spcBef>
              <a:spcAft>
                <a:spcPts val="0"/>
              </a:spcAft>
              <a:buClrTx/>
              <a:buSzTx/>
              <a:buFontTx/>
              <a:buNone/>
              <a:defRPr/>
            </a:pPr>
            <a:r>
              <a:rPr lang="en-US" altLang="zh-CN" sz="2800" noProof="0" dirty="0">
                <a:ln>
                  <a:noFill/>
                </a:ln>
                <a:solidFill>
                  <a:schemeClr val="tx1">
                    <a:lumMod val="50000"/>
                    <a:lumOff val="50000"/>
                  </a:schemeClr>
                </a:solidFill>
                <a:uLnTx/>
                <a:uFillTx/>
                <a:latin typeface="微软雅黑" panose="020B0503020204020204" charset="-122"/>
                <a:ea typeface="微软雅黑" panose="020B0503020204020204" charset="-122"/>
                <a:sym typeface="+mn-ea"/>
              </a:rPr>
              <a:t>1</a:t>
            </a:r>
            <a:endParaRPr lang="en-US" altLang="zh-CN" sz="2800" b="1" noProof="0" dirty="0">
              <a:ln>
                <a:noFill/>
              </a:ln>
              <a:solidFill>
                <a:schemeClr val="tx1">
                  <a:lumMod val="50000"/>
                  <a:lumOff val="50000"/>
                </a:schemeClr>
              </a:solidFill>
              <a:uLnTx/>
              <a:uFillTx/>
              <a:latin typeface="微软雅黑" panose="020B0503020204020204" charset="-122"/>
              <a:ea typeface="微软雅黑" panose="020B0503020204020204" charset="-122"/>
              <a:sym typeface="+mn-ea"/>
            </a:endParaRPr>
          </a:p>
        </p:txBody>
      </p:sp>
      <p:sp>
        <p:nvSpPr>
          <p:cNvPr id="36" name="文本框 35"/>
          <p:cNvSpPr txBox="1"/>
          <p:nvPr/>
        </p:nvSpPr>
        <p:spPr>
          <a:xfrm>
            <a:off x="6337935" y="2853690"/>
            <a:ext cx="629920" cy="521970"/>
          </a:xfrm>
          <a:prstGeom prst="rect">
            <a:avLst/>
          </a:prstGeom>
          <a:noFill/>
        </p:spPr>
        <p:txBody>
          <a:bodyPr wrap="square" rtlCol="0">
            <a:spAutoFit/>
          </a:bodyPr>
          <a:lstStyle/>
          <a:p>
            <a:pPr marL="0" marR="0" lvl="0" algn="ctr" defTabSz="914400" rtl="0" eaLnBrk="1" latinLnBrk="0" hangingPunct="1">
              <a:spcBef>
                <a:spcPts val="0"/>
              </a:spcBef>
              <a:spcAft>
                <a:spcPts val="0"/>
              </a:spcAft>
              <a:buClrTx/>
              <a:buSzTx/>
              <a:buFontTx/>
              <a:buNone/>
              <a:defRPr/>
            </a:pPr>
            <a:r>
              <a:rPr lang="en-US" altLang="zh-CN" sz="2800" noProof="0" dirty="0">
                <a:ln>
                  <a:noFill/>
                </a:ln>
                <a:solidFill>
                  <a:schemeClr val="tx1">
                    <a:lumMod val="50000"/>
                    <a:lumOff val="50000"/>
                  </a:schemeClr>
                </a:solidFill>
                <a:uLnTx/>
                <a:uFillTx/>
                <a:latin typeface="微软雅黑" panose="020B0503020204020204" charset="-122"/>
                <a:ea typeface="微软雅黑" panose="020B0503020204020204" charset="-122"/>
                <a:sym typeface="+mn-ea"/>
              </a:rPr>
              <a:t>2</a:t>
            </a:r>
            <a:endParaRPr lang="en-US" altLang="zh-CN" sz="2800" b="1" noProof="0" dirty="0">
              <a:ln>
                <a:noFill/>
              </a:ln>
              <a:solidFill>
                <a:schemeClr val="tx1">
                  <a:lumMod val="50000"/>
                  <a:lumOff val="50000"/>
                </a:schemeClr>
              </a:solidFill>
              <a:uLnTx/>
              <a:uFillTx/>
              <a:latin typeface="微软雅黑" panose="020B0503020204020204" charset="-122"/>
              <a:ea typeface="微软雅黑" panose="020B0503020204020204" charset="-122"/>
              <a:sym typeface="+mn-ea"/>
            </a:endParaRPr>
          </a:p>
        </p:txBody>
      </p:sp>
      <p:sp>
        <p:nvSpPr>
          <p:cNvPr id="17" name="文本框 16"/>
          <p:cNvSpPr txBox="1"/>
          <p:nvPr/>
        </p:nvSpPr>
        <p:spPr>
          <a:xfrm>
            <a:off x="6327140" y="4030980"/>
            <a:ext cx="600710" cy="521970"/>
          </a:xfrm>
          <a:prstGeom prst="rect">
            <a:avLst/>
          </a:prstGeom>
          <a:noFill/>
        </p:spPr>
        <p:txBody>
          <a:bodyPr wrap="square" rtlCol="0">
            <a:spAutoFit/>
          </a:bodyPr>
          <a:lstStyle/>
          <a:p>
            <a:pPr marL="0" marR="0" lvl="0" algn="ctr" defTabSz="914400" rtl="0" eaLnBrk="1" latinLnBrk="0" hangingPunct="1">
              <a:spcBef>
                <a:spcPts val="0"/>
              </a:spcBef>
              <a:spcAft>
                <a:spcPts val="0"/>
              </a:spcAft>
              <a:buClrTx/>
              <a:buSzTx/>
              <a:buFontTx/>
              <a:buNone/>
              <a:defRPr/>
            </a:pPr>
            <a:r>
              <a:rPr lang="en-US" altLang="zh-CN" sz="2800" noProof="0" dirty="0">
                <a:ln>
                  <a:noFill/>
                </a:ln>
                <a:solidFill>
                  <a:schemeClr val="tx1">
                    <a:lumMod val="50000"/>
                    <a:lumOff val="50000"/>
                  </a:schemeClr>
                </a:solidFill>
                <a:uLnTx/>
                <a:uFillTx/>
                <a:latin typeface="微软雅黑" panose="020B0503020204020204" charset="-122"/>
                <a:ea typeface="微软雅黑" panose="020B0503020204020204" charset="-122"/>
                <a:sym typeface="+mn-ea"/>
              </a:rPr>
              <a:t>3</a:t>
            </a:r>
            <a:endParaRPr lang="en-US" altLang="zh-CN" sz="2800" b="1" noProof="0" dirty="0">
              <a:ln>
                <a:noFill/>
              </a:ln>
              <a:solidFill>
                <a:schemeClr val="tx1">
                  <a:lumMod val="50000"/>
                  <a:lumOff val="50000"/>
                </a:schemeClr>
              </a:solidFill>
              <a:uLnTx/>
              <a:uFillTx/>
              <a:latin typeface="微软雅黑" panose="020B0503020204020204" charset="-122"/>
              <a:ea typeface="微软雅黑" panose="020B0503020204020204" charset="-122"/>
              <a:sym typeface="+mn-ea"/>
            </a:endParaRPr>
          </a:p>
        </p:txBody>
      </p:sp>
      <p:sp>
        <p:nvSpPr>
          <p:cNvPr id="18" name="文本框 17"/>
          <p:cNvSpPr txBox="1"/>
          <p:nvPr/>
        </p:nvSpPr>
        <p:spPr>
          <a:xfrm>
            <a:off x="6320155" y="5008245"/>
            <a:ext cx="629920" cy="548640"/>
          </a:xfrm>
          <a:prstGeom prst="rect">
            <a:avLst/>
          </a:prstGeom>
          <a:noFill/>
        </p:spPr>
        <p:txBody>
          <a:bodyPr wrap="square" rtlCol="0">
            <a:spAutoFit/>
          </a:bodyPr>
          <a:lstStyle/>
          <a:p>
            <a:pPr marL="0" marR="0" lvl="0" algn="ctr" defTabSz="914400" rtl="0" eaLnBrk="1" latinLnBrk="0" hangingPunct="1">
              <a:spcBef>
                <a:spcPts val="0"/>
              </a:spcBef>
              <a:spcAft>
                <a:spcPts val="0"/>
              </a:spcAft>
              <a:buClrTx/>
              <a:buSzTx/>
              <a:buFontTx/>
              <a:buNone/>
              <a:defRPr/>
            </a:pPr>
            <a:r>
              <a:rPr lang="en-US" altLang="zh-CN" sz="2800" noProof="0" dirty="0">
                <a:ln>
                  <a:noFill/>
                </a:ln>
                <a:solidFill>
                  <a:schemeClr val="tx1">
                    <a:lumMod val="50000"/>
                    <a:lumOff val="50000"/>
                  </a:schemeClr>
                </a:solidFill>
                <a:uLnTx/>
                <a:uFillTx/>
                <a:latin typeface="微软雅黑" panose="020B0503020204020204" charset="-122"/>
                <a:ea typeface="微软雅黑" panose="020B0503020204020204" charset="-122"/>
                <a:sym typeface="+mn-ea"/>
              </a:rPr>
              <a:t>4</a:t>
            </a:r>
            <a:endParaRPr lang="en-US" altLang="zh-CN" sz="2800" b="1" noProof="0" dirty="0">
              <a:ln>
                <a:noFill/>
              </a:ln>
              <a:solidFill>
                <a:schemeClr val="tx1">
                  <a:lumMod val="50000"/>
                  <a:lumOff val="50000"/>
                </a:schemeClr>
              </a:solidFill>
              <a:uLnTx/>
              <a:uFillTx/>
              <a:latin typeface="微软雅黑" panose="020B0503020204020204" charset="-122"/>
              <a:ea typeface="微软雅黑" panose="020B0503020204020204" charset="-122"/>
              <a:sym typeface="+mn-ea"/>
            </a:endParaRPr>
          </a:p>
        </p:txBody>
      </p:sp>
      <p:pic>
        <p:nvPicPr>
          <p:cNvPr id="4" name="图片 3" descr="1换]"/>
          <p:cNvPicPr>
            <a:picLocks noChangeAspect="1"/>
          </p:cNvPicPr>
          <p:nvPr/>
        </p:nvPicPr>
        <p:blipFill>
          <a:blip r:embed="rId1"/>
          <a:srcRect l="52921"/>
          <a:stretch>
            <a:fillRect/>
          </a:stretch>
        </p:blipFill>
        <p:spPr>
          <a:xfrm>
            <a:off x="-11430" y="-65405"/>
            <a:ext cx="503555" cy="1064895"/>
          </a:xfrm>
          <a:prstGeom prst="rect">
            <a:avLst/>
          </a:prstGeom>
        </p:spPr>
      </p:pic>
      <p:sp>
        <p:nvSpPr>
          <p:cNvPr id="16" name="文本框 15"/>
          <p:cNvSpPr txBox="1"/>
          <p:nvPr/>
        </p:nvSpPr>
        <p:spPr>
          <a:xfrm>
            <a:off x="600710" y="262890"/>
            <a:ext cx="3015615" cy="417830"/>
          </a:xfrm>
          <a:prstGeom prst="rect">
            <a:avLst/>
          </a:prstGeom>
          <a:noFill/>
        </p:spPr>
        <p:txBody>
          <a:bodyPr wrap="square" rtlCol="0">
            <a:spAutoFit/>
          </a:bodyPr>
          <a:lstStyle/>
          <a:p>
            <a:r>
              <a:rPr lang="zh-CN" altLang="en-US" sz="2000" b="1">
                <a:solidFill>
                  <a:schemeClr val="tx1">
                    <a:lumMod val="50000"/>
                    <a:lumOff val="50000"/>
                  </a:schemeClr>
                </a:solidFill>
                <a:latin typeface="微软雅黑" panose="020B0503020204020204" charset="-122"/>
                <a:ea typeface="微软雅黑" panose="020B0503020204020204" charset="-122"/>
                <a:sym typeface="+mn-ea"/>
              </a:rPr>
              <a:t>单击添加标题</a:t>
            </a:r>
            <a:endParaRPr lang="zh-CN" altLang="en-US" sz="2000" b="1">
              <a:solidFill>
                <a:schemeClr val="tx1">
                  <a:lumMod val="50000"/>
                  <a:lumOff val="50000"/>
                </a:schemeClr>
              </a:solidFill>
              <a:latin typeface="微软雅黑" panose="020B0503020204020204" charset="-122"/>
              <a:ea typeface="微软雅黑" panose="020B0503020204020204" charset="-122"/>
              <a:sym typeface="+mn-ea"/>
            </a:endParaRPr>
          </a:p>
        </p:txBody>
      </p:sp>
      <p:sp>
        <p:nvSpPr>
          <p:cNvPr id="61" name="文本框 60"/>
          <p:cNvSpPr txBox="1"/>
          <p:nvPr/>
        </p:nvSpPr>
        <p:spPr>
          <a:xfrm>
            <a:off x="6943090" y="1704975"/>
            <a:ext cx="3328035" cy="532765"/>
          </a:xfrm>
          <a:prstGeom prst="rect">
            <a:avLst/>
          </a:prstGeom>
          <a:noFill/>
          <a:ln>
            <a:solidFill>
              <a:schemeClr val="bg1"/>
            </a:solidFill>
          </a:ln>
          <a:effectLst/>
          <a:extLst>
            <a:ext uri="{909E8E84-426E-40DD-AFC4-6F175D3DCCD1}">
              <a14:hiddenFill xmlns:a14="http://schemas.microsoft.com/office/drawing/2010/main">
                <a:solidFill>
                  <a:srgbClr val="424B51"/>
                </a:solidFill>
              </a14:hiddenFill>
            </a:ext>
          </a:ex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a:r>
              <a:rPr lang="zh-CN" altLang="en-US" sz="1400" kern="0" noProof="0" dirty="0">
                <a:ln>
                  <a:noFill/>
                </a:ln>
                <a:solidFill>
                  <a:schemeClr val="tx1">
                    <a:lumMod val="50000"/>
                    <a:lumOff val="50000"/>
                  </a:schemeClr>
                </a:solidFill>
                <a:uLnTx/>
                <a:uFillTx/>
                <a:latin typeface="微软雅黑" panose="020B0503020204020204" charset="-122"/>
                <a:ea typeface="微软雅黑" panose="020B0503020204020204" charset="-122"/>
                <a:sym typeface="+mn-ea"/>
              </a:rPr>
              <a:t>在此输入您的描述内容，在此输入您的描述内容在此输入您的描述内容</a:t>
            </a:r>
            <a:endParaRPr lang="zh-CN" altLang="en-US" sz="1400" kern="0" noProof="0" dirty="0" smtClean="0">
              <a:ln>
                <a:noFill/>
              </a:ln>
              <a:solidFill>
                <a:schemeClr val="tx1">
                  <a:lumMod val="50000"/>
                  <a:lumOff val="50000"/>
                </a:schemeClr>
              </a:solidFill>
              <a:uLnTx/>
              <a:uFillTx/>
              <a:latin typeface="微软雅黑" panose="020B0503020204020204" charset="-122"/>
              <a:ea typeface="微软雅黑" panose="020B0503020204020204" charset="-122"/>
              <a:sym typeface="+mn-ea"/>
            </a:endParaRPr>
          </a:p>
        </p:txBody>
      </p:sp>
      <p:sp>
        <p:nvSpPr>
          <p:cNvPr id="62" name="文本框 61"/>
          <p:cNvSpPr txBox="1"/>
          <p:nvPr/>
        </p:nvSpPr>
        <p:spPr>
          <a:xfrm>
            <a:off x="6943090" y="5066665"/>
            <a:ext cx="3328035" cy="532765"/>
          </a:xfrm>
          <a:prstGeom prst="rect">
            <a:avLst/>
          </a:prstGeom>
          <a:noFill/>
          <a:ln>
            <a:solidFill>
              <a:schemeClr val="bg1"/>
            </a:solidFill>
          </a:ln>
          <a:effectLst/>
          <a:extLst>
            <a:ext uri="{909E8E84-426E-40DD-AFC4-6F175D3DCCD1}">
              <a14:hiddenFill xmlns:a14="http://schemas.microsoft.com/office/drawing/2010/main">
                <a:solidFill>
                  <a:srgbClr val="424B51"/>
                </a:solidFill>
              </a14:hiddenFill>
            </a:ext>
          </a:ex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a:r>
              <a:rPr lang="zh-CN" altLang="en-US" sz="1400" kern="0" noProof="0" dirty="0">
                <a:ln>
                  <a:noFill/>
                </a:ln>
                <a:solidFill>
                  <a:schemeClr val="tx1">
                    <a:lumMod val="50000"/>
                    <a:lumOff val="50000"/>
                  </a:schemeClr>
                </a:solidFill>
                <a:uLnTx/>
                <a:uFillTx/>
                <a:latin typeface="微软雅黑" panose="020B0503020204020204" charset="-122"/>
                <a:ea typeface="微软雅黑" panose="020B0503020204020204" charset="-122"/>
                <a:sym typeface="+mn-ea"/>
              </a:rPr>
              <a:t>在此输入您的描述内容，在此输入您的描述内容在此输入您的描述内容</a:t>
            </a:r>
            <a:endParaRPr lang="zh-CN" altLang="en-US" sz="1400" kern="0" noProof="0" dirty="0" smtClean="0">
              <a:ln>
                <a:noFill/>
              </a:ln>
              <a:solidFill>
                <a:schemeClr val="tx1">
                  <a:lumMod val="50000"/>
                  <a:lumOff val="50000"/>
                </a:schemeClr>
              </a:solidFill>
              <a:uLnTx/>
              <a:uFillTx/>
              <a:latin typeface="微软雅黑" panose="020B0503020204020204" charset="-122"/>
              <a:ea typeface="微软雅黑" panose="020B0503020204020204" charset="-122"/>
              <a:sym typeface="+mn-ea"/>
            </a:endParaRPr>
          </a:p>
        </p:txBody>
      </p:sp>
      <p:sp>
        <p:nvSpPr>
          <p:cNvPr id="63" name="文本框 62"/>
          <p:cNvSpPr txBox="1"/>
          <p:nvPr/>
        </p:nvSpPr>
        <p:spPr>
          <a:xfrm>
            <a:off x="6943090" y="2880995"/>
            <a:ext cx="3328035" cy="532765"/>
          </a:xfrm>
          <a:prstGeom prst="rect">
            <a:avLst/>
          </a:prstGeom>
          <a:noFill/>
          <a:ln>
            <a:solidFill>
              <a:schemeClr val="bg1"/>
            </a:solidFill>
          </a:ln>
          <a:effectLst/>
          <a:extLst>
            <a:ext uri="{909E8E84-426E-40DD-AFC4-6F175D3DCCD1}">
              <a14:hiddenFill xmlns:a14="http://schemas.microsoft.com/office/drawing/2010/main">
                <a:solidFill>
                  <a:srgbClr val="424B51"/>
                </a:solidFill>
              </a14:hiddenFill>
            </a:ext>
          </a:ex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a:r>
              <a:rPr lang="zh-CN" altLang="en-US" sz="1400" kern="0" noProof="0" dirty="0">
                <a:ln>
                  <a:noFill/>
                </a:ln>
                <a:solidFill>
                  <a:schemeClr val="tx1">
                    <a:lumMod val="50000"/>
                    <a:lumOff val="50000"/>
                  </a:schemeClr>
                </a:solidFill>
                <a:uLnTx/>
                <a:uFillTx/>
                <a:latin typeface="微软雅黑" panose="020B0503020204020204" charset="-122"/>
                <a:ea typeface="微软雅黑" panose="020B0503020204020204" charset="-122"/>
                <a:sym typeface="+mn-ea"/>
              </a:rPr>
              <a:t>在此输入您的描述内容，在此输入您的描述内容在此输入您的描述内容</a:t>
            </a:r>
            <a:endParaRPr lang="zh-CN" altLang="en-US" sz="1400" kern="0" noProof="0" dirty="0" smtClean="0">
              <a:ln>
                <a:noFill/>
              </a:ln>
              <a:solidFill>
                <a:schemeClr val="tx1">
                  <a:lumMod val="50000"/>
                  <a:lumOff val="50000"/>
                </a:schemeClr>
              </a:solidFill>
              <a:uLnTx/>
              <a:uFillTx/>
              <a:latin typeface="微软雅黑" panose="020B0503020204020204" charset="-122"/>
              <a:ea typeface="微软雅黑" panose="020B0503020204020204" charset="-122"/>
              <a:sym typeface="+mn-ea"/>
            </a:endParaRPr>
          </a:p>
        </p:txBody>
      </p:sp>
      <p:sp>
        <p:nvSpPr>
          <p:cNvPr id="64" name="文本框 63"/>
          <p:cNvSpPr txBox="1"/>
          <p:nvPr/>
        </p:nvSpPr>
        <p:spPr>
          <a:xfrm>
            <a:off x="6943090" y="4048760"/>
            <a:ext cx="3328035" cy="532765"/>
          </a:xfrm>
          <a:prstGeom prst="rect">
            <a:avLst/>
          </a:prstGeom>
          <a:noFill/>
          <a:ln>
            <a:solidFill>
              <a:schemeClr val="bg1"/>
            </a:solidFill>
          </a:ln>
          <a:effectLst/>
          <a:extLst>
            <a:ext uri="{909E8E84-426E-40DD-AFC4-6F175D3DCCD1}">
              <a14:hiddenFill xmlns:a14="http://schemas.microsoft.com/office/drawing/2010/main">
                <a:solidFill>
                  <a:srgbClr val="424B51"/>
                </a:solidFill>
              </a14:hiddenFill>
            </a:ext>
          </a:ex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a:r>
              <a:rPr lang="zh-CN" altLang="en-US" sz="1400" kern="0" noProof="0" dirty="0">
                <a:ln>
                  <a:noFill/>
                </a:ln>
                <a:solidFill>
                  <a:schemeClr val="tx1">
                    <a:lumMod val="50000"/>
                    <a:lumOff val="50000"/>
                  </a:schemeClr>
                </a:solidFill>
                <a:uLnTx/>
                <a:uFillTx/>
                <a:latin typeface="微软雅黑" panose="020B0503020204020204" charset="-122"/>
                <a:ea typeface="微软雅黑" panose="020B0503020204020204" charset="-122"/>
                <a:sym typeface="+mn-ea"/>
              </a:rPr>
              <a:t>在此输入您的描述内容，在此输入您的描述内容在此输入您的描述内容</a:t>
            </a:r>
            <a:endParaRPr lang="zh-CN" altLang="en-US" sz="1400" kern="0" noProof="0" dirty="0" smtClean="0">
              <a:ln>
                <a:noFill/>
              </a:ln>
              <a:solidFill>
                <a:schemeClr val="tx1">
                  <a:lumMod val="50000"/>
                  <a:lumOff val="50000"/>
                </a:schemeClr>
              </a:solidFill>
              <a:uLnTx/>
              <a:uFillTx/>
              <a:latin typeface="微软雅黑" panose="020B0503020204020204" charset="-122"/>
              <a:ea typeface="微软雅黑" panose="020B0503020204020204" charset="-122"/>
              <a:sym typeface="+mn-ea"/>
            </a:endParaRPr>
          </a:p>
        </p:txBody>
      </p:sp>
      <p:pic>
        <p:nvPicPr>
          <p:cNvPr id="8" name="图片 7" descr="blac换]"/>
          <p:cNvPicPr>
            <a:picLocks noChangeAspect="1"/>
          </p:cNvPicPr>
          <p:nvPr/>
        </p:nvPicPr>
        <p:blipFill>
          <a:blip r:embed="rId2"/>
          <a:stretch>
            <a:fillRect/>
          </a:stretch>
        </p:blipFill>
        <p:spPr>
          <a:xfrm>
            <a:off x="1434465" y="2002790"/>
            <a:ext cx="3716655" cy="2224405"/>
          </a:xfrm>
          <a:prstGeom prst="rect">
            <a:avLst/>
          </a:prstGeom>
        </p:spPr>
      </p:pic>
      <p:sp>
        <p:nvSpPr>
          <p:cNvPr id="6" name="文本框 5"/>
          <p:cNvSpPr txBox="1"/>
          <p:nvPr/>
        </p:nvSpPr>
        <p:spPr>
          <a:xfrm>
            <a:off x="1683385" y="4504690"/>
            <a:ext cx="3328035" cy="407035"/>
          </a:xfrm>
          <a:prstGeom prst="rect">
            <a:avLst/>
          </a:prstGeom>
          <a:noFill/>
          <a:ln>
            <a:solidFill>
              <a:schemeClr val="bg1"/>
            </a:solidFill>
          </a:ln>
          <a:effectLst/>
          <a:extLst>
            <a:ext uri="{909E8E84-426E-40DD-AFC4-6F175D3DCCD1}">
              <a14:hiddenFill xmlns:a14="http://schemas.microsoft.com/office/drawing/2010/main">
                <a:solidFill>
                  <a:srgbClr val="424B51"/>
                </a:solidFill>
              </a14:hiddenFill>
            </a:ext>
          </a:ex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ctr"/>
            <a:r>
              <a:rPr lang="zh-CN" altLang="en-US" sz="1000" kern="0" noProof="0" dirty="0">
                <a:ln>
                  <a:noFill/>
                </a:ln>
                <a:solidFill>
                  <a:schemeClr val="tx1">
                    <a:lumMod val="50000"/>
                    <a:lumOff val="50000"/>
                  </a:schemeClr>
                </a:solidFill>
                <a:uLnTx/>
                <a:uFillTx/>
                <a:latin typeface="微软雅黑" panose="020B0503020204020204" charset="-122"/>
                <a:ea typeface="微软雅黑" panose="020B0503020204020204" charset="-122"/>
                <a:sym typeface="+mn-ea"/>
              </a:rPr>
              <a:t>在此输入您的描述内容，在此输入您的描述内容在此输入您的描述内容</a:t>
            </a:r>
            <a:endParaRPr lang="zh-CN" altLang="en-US" sz="1000" kern="0" noProof="0" dirty="0" smtClean="0">
              <a:ln>
                <a:noFill/>
              </a:ln>
              <a:solidFill>
                <a:schemeClr val="tx1">
                  <a:lumMod val="50000"/>
                  <a:lumOff val="50000"/>
                </a:schemeClr>
              </a:solidFill>
              <a:uLnTx/>
              <a:uFillTx/>
              <a:latin typeface="微软雅黑" panose="020B0503020204020204" charset="-122"/>
              <a:ea typeface="微软雅黑" panose="020B0503020204020204" charset="-122"/>
              <a:sym typeface="+mn-ea"/>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换]"/>
          <p:cNvPicPr>
            <a:picLocks noChangeAspect="1"/>
          </p:cNvPicPr>
          <p:nvPr/>
        </p:nvPicPr>
        <p:blipFill>
          <a:blip r:embed="rId1"/>
          <a:srcRect l="52921"/>
          <a:stretch>
            <a:fillRect/>
          </a:stretch>
        </p:blipFill>
        <p:spPr>
          <a:xfrm>
            <a:off x="-11430" y="-65405"/>
            <a:ext cx="503555" cy="1064895"/>
          </a:xfrm>
          <a:prstGeom prst="rect">
            <a:avLst/>
          </a:prstGeom>
        </p:spPr>
      </p:pic>
      <p:sp>
        <p:nvSpPr>
          <p:cNvPr id="16" name="文本框 15"/>
          <p:cNvSpPr txBox="1"/>
          <p:nvPr/>
        </p:nvSpPr>
        <p:spPr>
          <a:xfrm>
            <a:off x="600710" y="262890"/>
            <a:ext cx="3015615" cy="417830"/>
          </a:xfrm>
          <a:prstGeom prst="rect">
            <a:avLst/>
          </a:prstGeom>
          <a:noFill/>
        </p:spPr>
        <p:txBody>
          <a:bodyPr wrap="square" rtlCol="0">
            <a:spAutoFit/>
          </a:bodyPr>
          <a:lstStyle/>
          <a:p>
            <a:r>
              <a:rPr lang="zh-CN" altLang="en-US" sz="2000" b="1">
                <a:solidFill>
                  <a:schemeClr val="tx1">
                    <a:lumMod val="50000"/>
                    <a:lumOff val="50000"/>
                  </a:schemeClr>
                </a:solidFill>
                <a:latin typeface="微软雅黑" panose="020B0503020204020204" charset="-122"/>
                <a:ea typeface="微软雅黑" panose="020B0503020204020204" charset="-122"/>
                <a:sym typeface="+mn-ea"/>
              </a:rPr>
              <a:t>单击添加标题</a:t>
            </a:r>
            <a:endParaRPr lang="zh-CN" altLang="en-US" sz="2000" b="1">
              <a:solidFill>
                <a:schemeClr val="tx1">
                  <a:lumMod val="50000"/>
                  <a:lumOff val="50000"/>
                </a:schemeClr>
              </a:solidFill>
              <a:latin typeface="微软雅黑" panose="020B0503020204020204" charset="-122"/>
              <a:ea typeface="微软雅黑" panose="020B0503020204020204" charset="-122"/>
              <a:sym typeface="+mn-ea"/>
            </a:endParaRPr>
          </a:p>
        </p:txBody>
      </p:sp>
      <p:sp>
        <p:nvSpPr>
          <p:cNvPr id="29" name="Freeform 5"/>
          <p:cNvSpPr/>
          <p:nvPr/>
        </p:nvSpPr>
        <p:spPr bwMode="auto">
          <a:xfrm>
            <a:off x="5939473" y="1983740"/>
            <a:ext cx="1614488" cy="1614488"/>
          </a:xfrm>
          <a:custGeom>
            <a:avLst/>
            <a:gdLst>
              <a:gd name="T0" fmla="*/ 0 w 86"/>
              <a:gd name="T1" fmla="*/ 86 h 86"/>
              <a:gd name="T2" fmla="*/ 0 w 86"/>
              <a:gd name="T3" fmla="*/ 22 h 86"/>
              <a:gd name="T4" fmla="*/ 23 w 86"/>
              <a:gd name="T5" fmla="*/ 0 h 86"/>
              <a:gd name="T6" fmla="*/ 86 w 86"/>
              <a:gd name="T7" fmla="*/ 0 h 86"/>
              <a:gd name="T8" fmla="*/ 86 w 86"/>
              <a:gd name="T9" fmla="*/ 63 h 86"/>
              <a:gd name="T10" fmla="*/ 64 w 86"/>
              <a:gd name="T11" fmla="*/ 86 h 86"/>
              <a:gd name="T12" fmla="*/ 0 w 86"/>
              <a:gd name="T13" fmla="*/ 86 h 86"/>
            </a:gdLst>
            <a:ahLst/>
            <a:cxnLst>
              <a:cxn ang="0">
                <a:pos x="T0" y="T1"/>
              </a:cxn>
              <a:cxn ang="0">
                <a:pos x="T2" y="T3"/>
              </a:cxn>
              <a:cxn ang="0">
                <a:pos x="T4" y="T5"/>
              </a:cxn>
              <a:cxn ang="0">
                <a:pos x="T6" y="T7"/>
              </a:cxn>
              <a:cxn ang="0">
                <a:pos x="T8" y="T9"/>
              </a:cxn>
              <a:cxn ang="0">
                <a:pos x="T10" y="T11"/>
              </a:cxn>
              <a:cxn ang="0">
                <a:pos x="T12" y="T13"/>
              </a:cxn>
            </a:cxnLst>
            <a:rect l="0" t="0" r="r" b="b"/>
            <a:pathLst>
              <a:path w="86" h="86">
                <a:moveTo>
                  <a:pt x="0" y="86"/>
                </a:moveTo>
                <a:cubicBezTo>
                  <a:pt x="0" y="22"/>
                  <a:pt x="0" y="22"/>
                  <a:pt x="0" y="22"/>
                </a:cubicBezTo>
                <a:cubicBezTo>
                  <a:pt x="0" y="10"/>
                  <a:pt x="10" y="0"/>
                  <a:pt x="23" y="0"/>
                </a:cubicBezTo>
                <a:cubicBezTo>
                  <a:pt x="86" y="0"/>
                  <a:pt x="86" y="0"/>
                  <a:pt x="86" y="0"/>
                </a:cubicBezTo>
                <a:cubicBezTo>
                  <a:pt x="86" y="63"/>
                  <a:pt x="86" y="63"/>
                  <a:pt x="86" y="63"/>
                </a:cubicBezTo>
                <a:cubicBezTo>
                  <a:pt x="86" y="76"/>
                  <a:pt x="76" y="86"/>
                  <a:pt x="64" y="86"/>
                </a:cubicBezTo>
                <a:lnTo>
                  <a:pt x="0" y="86"/>
                </a:lnTo>
                <a:close/>
              </a:path>
            </a:pathLst>
          </a:custGeom>
          <a:solidFill>
            <a:srgbClr val="2980B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0" name="Freeform 6"/>
          <p:cNvSpPr/>
          <p:nvPr/>
        </p:nvSpPr>
        <p:spPr bwMode="auto">
          <a:xfrm>
            <a:off x="4232910" y="1983740"/>
            <a:ext cx="1636713" cy="1614488"/>
          </a:xfrm>
          <a:custGeom>
            <a:avLst/>
            <a:gdLst>
              <a:gd name="T0" fmla="*/ 87 w 87"/>
              <a:gd name="T1" fmla="*/ 86 h 86"/>
              <a:gd name="T2" fmla="*/ 23 w 87"/>
              <a:gd name="T3" fmla="*/ 86 h 86"/>
              <a:gd name="T4" fmla="*/ 0 w 87"/>
              <a:gd name="T5" fmla="*/ 63 h 86"/>
              <a:gd name="T6" fmla="*/ 0 w 87"/>
              <a:gd name="T7" fmla="*/ 0 h 86"/>
              <a:gd name="T8" fmla="*/ 64 w 87"/>
              <a:gd name="T9" fmla="*/ 0 h 86"/>
              <a:gd name="T10" fmla="*/ 87 w 87"/>
              <a:gd name="T11" fmla="*/ 22 h 86"/>
              <a:gd name="T12" fmla="*/ 87 w 87"/>
              <a:gd name="T13" fmla="*/ 86 h 86"/>
            </a:gdLst>
            <a:ahLst/>
            <a:cxnLst>
              <a:cxn ang="0">
                <a:pos x="T0" y="T1"/>
              </a:cxn>
              <a:cxn ang="0">
                <a:pos x="T2" y="T3"/>
              </a:cxn>
              <a:cxn ang="0">
                <a:pos x="T4" y="T5"/>
              </a:cxn>
              <a:cxn ang="0">
                <a:pos x="T6" y="T7"/>
              </a:cxn>
              <a:cxn ang="0">
                <a:pos x="T8" y="T9"/>
              </a:cxn>
              <a:cxn ang="0">
                <a:pos x="T10" y="T11"/>
              </a:cxn>
              <a:cxn ang="0">
                <a:pos x="T12" y="T13"/>
              </a:cxn>
            </a:cxnLst>
            <a:rect l="0" t="0" r="r" b="b"/>
            <a:pathLst>
              <a:path w="87" h="86">
                <a:moveTo>
                  <a:pt x="87" y="86"/>
                </a:moveTo>
                <a:cubicBezTo>
                  <a:pt x="23" y="86"/>
                  <a:pt x="23" y="86"/>
                  <a:pt x="23" y="86"/>
                </a:cubicBezTo>
                <a:cubicBezTo>
                  <a:pt x="10" y="86"/>
                  <a:pt x="0" y="76"/>
                  <a:pt x="0" y="63"/>
                </a:cubicBezTo>
                <a:cubicBezTo>
                  <a:pt x="0" y="0"/>
                  <a:pt x="0" y="0"/>
                  <a:pt x="0" y="0"/>
                </a:cubicBezTo>
                <a:cubicBezTo>
                  <a:pt x="64" y="0"/>
                  <a:pt x="64" y="0"/>
                  <a:pt x="64" y="0"/>
                </a:cubicBezTo>
                <a:cubicBezTo>
                  <a:pt x="77" y="0"/>
                  <a:pt x="87" y="10"/>
                  <a:pt x="87" y="22"/>
                </a:cubicBezTo>
                <a:lnTo>
                  <a:pt x="87" y="86"/>
                </a:lnTo>
                <a:close/>
              </a:path>
            </a:pathLst>
          </a:custGeom>
          <a:solidFill>
            <a:srgbClr val="51B3C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1" name="Freeform 7"/>
          <p:cNvSpPr/>
          <p:nvPr/>
        </p:nvSpPr>
        <p:spPr bwMode="auto">
          <a:xfrm>
            <a:off x="5939473" y="3676015"/>
            <a:ext cx="1614488" cy="1628775"/>
          </a:xfrm>
          <a:custGeom>
            <a:avLst/>
            <a:gdLst>
              <a:gd name="T0" fmla="*/ 86 w 86"/>
              <a:gd name="T1" fmla="*/ 87 h 87"/>
              <a:gd name="T2" fmla="*/ 23 w 86"/>
              <a:gd name="T3" fmla="*/ 87 h 87"/>
              <a:gd name="T4" fmla="*/ 0 w 86"/>
              <a:gd name="T5" fmla="*/ 64 h 87"/>
              <a:gd name="T6" fmla="*/ 0 w 86"/>
              <a:gd name="T7" fmla="*/ 0 h 87"/>
              <a:gd name="T8" fmla="*/ 64 w 86"/>
              <a:gd name="T9" fmla="*/ 0 h 87"/>
              <a:gd name="T10" fmla="*/ 86 w 86"/>
              <a:gd name="T11" fmla="*/ 23 h 87"/>
              <a:gd name="T12" fmla="*/ 86 w 86"/>
              <a:gd name="T13" fmla="*/ 87 h 87"/>
            </a:gdLst>
            <a:ahLst/>
            <a:cxnLst>
              <a:cxn ang="0">
                <a:pos x="T0" y="T1"/>
              </a:cxn>
              <a:cxn ang="0">
                <a:pos x="T2" y="T3"/>
              </a:cxn>
              <a:cxn ang="0">
                <a:pos x="T4" y="T5"/>
              </a:cxn>
              <a:cxn ang="0">
                <a:pos x="T6" y="T7"/>
              </a:cxn>
              <a:cxn ang="0">
                <a:pos x="T8" y="T9"/>
              </a:cxn>
              <a:cxn ang="0">
                <a:pos x="T10" y="T11"/>
              </a:cxn>
              <a:cxn ang="0">
                <a:pos x="T12" y="T13"/>
              </a:cxn>
            </a:cxnLst>
            <a:rect l="0" t="0" r="r" b="b"/>
            <a:pathLst>
              <a:path w="86" h="87">
                <a:moveTo>
                  <a:pt x="86" y="87"/>
                </a:moveTo>
                <a:cubicBezTo>
                  <a:pt x="23" y="87"/>
                  <a:pt x="23" y="87"/>
                  <a:pt x="23" y="87"/>
                </a:cubicBezTo>
                <a:cubicBezTo>
                  <a:pt x="10" y="87"/>
                  <a:pt x="0" y="76"/>
                  <a:pt x="0" y="64"/>
                </a:cubicBezTo>
                <a:cubicBezTo>
                  <a:pt x="0" y="0"/>
                  <a:pt x="0" y="0"/>
                  <a:pt x="0" y="0"/>
                </a:cubicBezTo>
                <a:cubicBezTo>
                  <a:pt x="64" y="0"/>
                  <a:pt x="64" y="0"/>
                  <a:pt x="64" y="0"/>
                </a:cubicBezTo>
                <a:cubicBezTo>
                  <a:pt x="76" y="0"/>
                  <a:pt x="86" y="10"/>
                  <a:pt x="86" y="23"/>
                </a:cubicBezTo>
                <a:lnTo>
                  <a:pt x="86" y="87"/>
                </a:lnTo>
                <a:close/>
              </a:path>
            </a:pathLst>
          </a:custGeom>
          <a:solidFill>
            <a:srgbClr val="51B3C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2" name="Freeform 8"/>
          <p:cNvSpPr/>
          <p:nvPr/>
        </p:nvSpPr>
        <p:spPr bwMode="auto">
          <a:xfrm>
            <a:off x="4232910" y="3676015"/>
            <a:ext cx="1636713" cy="1628775"/>
          </a:xfrm>
          <a:custGeom>
            <a:avLst/>
            <a:gdLst>
              <a:gd name="T0" fmla="*/ 0 w 87"/>
              <a:gd name="T1" fmla="*/ 87 h 87"/>
              <a:gd name="T2" fmla="*/ 0 w 87"/>
              <a:gd name="T3" fmla="*/ 23 h 87"/>
              <a:gd name="T4" fmla="*/ 23 w 87"/>
              <a:gd name="T5" fmla="*/ 0 h 87"/>
              <a:gd name="T6" fmla="*/ 87 w 87"/>
              <a:gd name="T7" fmla="*/ 0 h 87"/>
              <a:gd name="T8" fmla="*/ 87 w 87"/>
              <a:gd name="T9" fmla="*/ 64 h 87"/>
              <a:gd name="T10" fmla="*/ 64 w 87"/>
              <a:gd name="T11" fmla="*/ 87 h 87"/>
              <a:gd name="T12" fmla="*/ 0 w 87"/>
              <a:gd name="T13" fmla="*/ 87 h 87"/>
            </a:gdLst>
            <a:ahLst/>
            <a:cxnLst>
              <a:cxn ang="0">
                <a:pos x="T0" y="T1"/>
              </a:cxn>
              <a:cxn ang="0">
                <a:pos x="T2" y="T3"/>
              </a:cxn>
              <a:cxn ang="0">
                <a:pos x="T4" y="T5"/>
              </a:cxn>
              <a:cxn ang="0">
                <a:pos x="T6" y="T7"/>
              </a:cxn>
              <a:cxn ang="0">
                <a:pos x="T8" y="T9"/>
              </a:cxn>
              <a:cxn ang="0">
                <a:pos x="T10" y="T11"/>
              </a:cxn>
              <a:cxn ang="0">
                <a:pos x="T12" y="T13"/>
              </a:cxn>
            </a:cxnLst>
            <a:rect l="0" t="0" r="r" b="b"/>
            <a:pathLst>
              <a:path w="87" h="87">
                <a:moveTo>
                  <a:pt x="0" y="87"/>
                </a:moveTo>
                <a:cubicBezTo>
                  <a:pt x="0" y="23"/>
                  <a:pt x="0" y="23"/>
                  <a:pt x="0" y="23"/>
                </a:cubicBezTo>
                <a:cubicBezTo>
                  <a:pt x="0" y="10"/>
                  <a:pt x="10" y="0"/>
                  <a:pt x="23" y="0"/>
                </a:cubicBezTo>
                <a:cubicBezTo>
                  <a:pt x="87" y="0"/>
                  <a:pt x="87" y="0"/>
                  <a:pt x="87" y="0"/>
                </a:cubicBezTo>
                <a:cubicBezTo>
                  <a:pt x="87" y="64"/>
                  <a:pt x="87" y="64"/>
                  <a:pt x="87" y="64"/>
                </a:cubicBezTo>
                <a:cubicBezTo>
                  <a:pt x="87" y="76"/>
                  <a:pt x="77" y="87"/>
                  <a:pt x="64" y="87"/>
                </a:cubicBezTo>
                <a:lnTo>
                  <a:pt x="0" y="87"/>
                </a:lnTo>
                <a:close/>
              </a:path>
            </a:pathLst>
          </a:custGeom>
          <a:solidFill>
            <a:srgbClr val="2980B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3" name="Oval 9"/>
          <p:cNvSpPr>
            <a:spLocks noChangeArrowheads="1"/>
          </p:cNvSpPr>
          <p:nvPr/>
        </p:nvSpPr>
        <p:spPr bwMode="auto">
          <a:xfrm>
            <a:off x="5175885" y="2926715"/>
            <a:ext cx="1441450" cy="1427163"/>
          </a:xfrm>
          <a:prstGeom prst="ellipse">
            <a:avLst/>
          </a:prstGeom>
          <a:solidFill>
            <a:srgbClr val="83C2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Impact" panose="020B0806030902050204" pitchFamily="34" charset="0"/>
              <a:ea typeface="+mn-ea"/>
              <a:cs typeface="+mn-cs"/>
            </a:endParaRPr>
          </a:p>
        </p:txBody>
      </p:sp>
      <p:sp>
        <p:nvSpPr>
          <p:cNvPr id="44042" name="矩形 33"/>
          <p:cNvSpPr/>
          <p:nvPr/>
        </p:nvSpPr>
        <p:spPr>
          <a:xfrm>
            <a:off x="5412423" y="3093403"/>
            <a:ext cx="466725" cy="461962"/>
          </a:xfrm>
          <a:prstGeom prst="rect">
            <a:avLst/>
          </a:prstGeom>
          <a:noFill/>
          <a:ln w="9525">
            <a:noFill/>
            <a:miter/>
          </a:ln>
        </p:spPr>
        <p:txBody>
          <a:bodyPr wrap="none">
            <a:spAutoFit/>
          </a:bodyPr>
          <a:lstStyle/>
          <a:p>
            <a:pPr lvl="0" eaLnBrk="1" hangingPunct="1"/>
            <a:r>
              <a:rPr lang="en-US" altLang="zh-CN" sz="2400" dirty="0">
                <a:solidFill>
                  <a:schemeClr val="bg1"/>
                </a:solidFill>
                <a:latin typeface="Impact" panose="020B0806030902050204" pitchFamily="34" charset="0"/>
                <a:ea typeface="Malgun Gothic" panose="020B0503020000020004" pitchFamily="34" charset="-127"/>
              </a:rPr>
              <a:t>01</a:t>
            </a:r>
            <a:endParaRPr lang="zh-CN" altLang="en-US" sz="2400" dirty="0">
              <a:solidFill>
                <a:schemeClr val="bg1"/>
              </a:solidFill>
              <a:latin typeface="Impact" panose="020B0806030902050204" pitchFamily="34" charset="0"/>
              <a:ea typeface="Malgun Gothic" panose="020B0503020000020004" pitchFamily="34" charset="-127"/>
            </a:endParaRPr>
          </a:p>
        </p:txBody>
      </p:sp>
      <p:sp>
        <p:nvSpPr>
          <p:cNvPr id="44043" name="矩形 34"/>
          <p:cNvSpPr/>
          <p:nvPr/>
        </p:nvSpPr>
        <p:spPr>
          <a:xfrm>
            <a:off x="5955348" y="3093403"/>
            <a:ext cx="503237" cy="461962"/>
          </a:xfrm>
          <a:prstGeom prst="rect">
            <a:avLst/>
          </a:prstGeom>
          <a:noFill/>
          <a:ln w="9525">
            <a:noFill/>
            <a:miter/>
          </a:ln>
        </p:spPr>
        <p:txBody>
          <a:bodyPr wrap="none">
            <a:spAutoFit/>
          </a:bodyPr>
          <a:lstStyle/>
          <a:p>
            <a:pPr lvl="0" eaLnBrk="1" hangingPunct="1"/>
            <a:r>
              <a:rPr lang="en-US" altLang="zh-CN" sz="2400" dirty="0">
                <a:solidFill>
                  <a:schemeClr val="bg1"/>
                </a:solidFill>
                <a:latin typeface="Impact" panose="020B0806030902050204" pitchFamily="34" charset="0"/>
                <a:ea typeface="Malgun Gothic" panose="020B0503020000020004" pitchFamily="34" charset="-127"/>
              </a:rPr>
              <a:t>02</a:t>
            </a:r>
            <a:endParaRPr lang="zh-CN" altLang="en-US" sz="2400" dirty="0">
              <a:solidFill>
                <a:schemeClr val="bg1"/>
              </a:solidFill>
              <a:latin typeface="Impact" panose="020B0806030902050204" pitchFamily="34" charset="0"/>
              <a:ea typeface="Malgun Gothic" panose="020B0503020000020004" pitchFamily="34" charset="-127"/>
            </a:endParaRPr>
          </a:p>
        </p:txBody>
      </p:sp>
      <p:sp>
        <p:nvSpPr>
          <p:cNvPr id="44044" name="矩形 35"/>
          <p:cNvSpPr/>
          <p:nvPr/>
        </p:nvSpPr>
        <p:spPr>
          <a:xfrm>
            <a:off x="5391785" y="3704590"/>
            <a:ext cx="503238" cy="461963"/>
          </a:xfrm>
          <a:prstGeom prst="rect">
            <a:avLst/>
          </a:prstGeom>
          <a:noFill/>
          <a:ln w="9525">
            <a:noFill/>
            <a:miter/>
          </a:ln>
        </p:spPr>
        <p:txBody>
          <a:bodyPr wrap="none">
            <a:spAutoFit/>
          </a:bodyPr>
          <a:lstStyle/>
          <a:p>
            <a:pPr lvl="0" eaLnBrk="1" hangingPunct="1"/>
            <a:r>
              <a:rPr lang="en-US" altLang="zh-CN" sz="2400" dirty="0">
                <a:solidFill>
                  <a:schemeClr val="bg1"/>
                </a:solidFill>
                <a:latin typeface="Impact" panose="020B0806030902050204" pitchFamily="34" charset="0"/>
                <a:ea typeface="Malgun Gothic" panose="020B0503020000020004" pitchFamily="34" charset="-127"/>
              </a:rPr>
              <a:t>04</a:t>
            </a:r>
            <a:endParaRPr lang="zh-CN" altLang="en-US" sz="2400" dirty="0">
              <a:solidFill>
                <a:schemeClr val="bg1"/>
              </a:solidFill>
              <a:latin typeface="Impact" panose="020B0806030902050204" pitchFamily="34" charset="0"/>
              <a:ea typeface="Malgun Gothic" panose="020B0503020000020004" pitchFamily="34" charset="-127"/>
            </a:endParaRPr>
          </a:p>
        </p:txBody>
      </p:sp>
      <p:sp>
        <p:nvSpPr>
          <p:cNvPr id="44045" name="矩形 36"/>
          <p:cNvSpPr/>
          <p:nvPr/>
        </p:nvSpPr>
        <p:spPr>
          <a:xfrm>
            <a:off x="5917248" y="3695065"/>
            <a:ext cx="514350" cy="461963"/>
          </a:xfrm>
          <a:prstGeom prst="rect">
            <a:avLst/>
          </a:prstGeom>
          <a:noFill/>
          <a:ln w="9525">
            <a:noFill/>
            <a:miter/>
          </a:ln>
        </p:spPr>
        <p:txBody>
          <a:bodyPr wrap="none">
            <a:spAutoFit/>
          </a:bodyPr>
          <a:lstStyle/>
          <a:p>
            <a:pPr lvl="0" eaLnBrk="1" hangingPunct="1"/>
            <a:r>
              <a:rPr lang="en-US" altLang="zh-CN" sz="2400" dirty="0">
                <a:solidFill>
                  <a:schemeClr val="bg1"/>
                </a:solidFill>
                <a:latin typeface="Impact" panose="020B0806030902050204" pitchFamily="34" charset="0"/>
                <a:ea typeface="Malgun Gothic" panose="020B0503020000020004" pitchFamily="34" charset="-127"/>
              </a:rPr>
              <a:t>03</a:t>
            </a:r>
            <a:endParaRPr lang="zh-CN" altLang="en-US" sz="2400" dirty="0">
              <a:solidFill>
                <a:schemeClr val="bg1"/>
              </a:solidFill>
              <a:latin typeface="Impact" panose="020B0806030902050204" pitchFamily="34" charset="0"/>
              <a:ea typeface="Malgun Gothic" panose="020B0503020000020004" pitchFamily="34" charset="-127"/>
            </a:endParaRPr>
          </a:p>
        </p:txBody>
      </p:sp>
      <p:grpSp>
        <p:nvGrpSpPr>
          <p:cNvPr id="38" name="组合 37"/>
          <p:cNvGrpSpPr/>
          <p:nvPr/>
        </p:nvGrpSpPr>
        <p:grpSpPr>
          <a:xfrm>
            <a:off x="6555982" y="4276512"/>
            <a:ext cx="619055" cy="622864"/>
            <a:chOff x="5595939" y="4999038"/>
            <a:chExt cx="515938" cy="519113"/>
          </a:xfrm>
          <a:solidFill>
            <a:schemeClr val="bg1"/>
          </a:solidFill>
        </p:grpSpPr>
        <p:sp>
          <p:nvSpPr>
            <p:cNvPr id="39" name="Freeform 5"/>
            <p:cNvSpPr/>
            <p:nvPr/>
          </p:nvSpPr>
          <p:spPr bwMode="auto">
            <a:xfrm>
              <a:off x="5599114" y="4999038"/>
              <a:ext cx="430213" cy="303213"/>
            </a:xfrm>
            <a:custGeom>
              <a:avLst/>
              <a:gdLst>
                <a:gd name="T0" fmla="*/ 298 w 298"/>
                <a:gd name="T1" fmla="*/ 81 h 211"/>
                <a:gd name="T2" fmla="*/ 292 w 298"/>
                <a:gd name="T3" fmla="*/ 0 h 211"/>
                <a:gd name="T4" fmla="*/ 210 w 298"/>
                <a:gd name="T5" fmla="*/ 30 h 211"/>
                <a:gd name="T6" fmla="*/ 242 w 298"/>
                <a:gd name="T7" fmla="*/ 48 h 211"/>
                <a:gd name="T8" fmla="*/ 100 w 298"/>
                <a:gd name="T9" fmla="*/ 155 h 211"/>
                <a:gd name="T10" fmla="*/ 1 w 298"/>
                <a:gd name="T11" fmla="*/ 169 h 211"/>
                <a:gd name="T12" fmla="*/ 1 w 298"/>
                <a:gd name="T13" fmla="*/ 188 h 211"/>
                <a:gd name="T14" fmla="*/ 1 w 298"/>
                <a:gd name="T15" fmla="*/ 207 h 211"/>
                <a:gd name="T16" fmla="*/ 1 w 298"/>
                <a:gd name="T17" fmla="*/ 207 h 211"/>
                <a:gd name="T18" fmla="*/ 112 w 298"/>
                <a:gd name="T19" fmla="*/ 191 h 211"/>
                <a:gd name="T20" fmla="*/ 208 w 298"/>
                <a:gd name="T21" fmla="*/ 139 h 211"/>
                <a:gd name="T22" fmla="*/ 275 w 298"/>
                <a:gd name="T23" fmla="*/ 68 h 211"/>
                <a:gd name="T24" fmla="*/ 298 w 298"/>
                <a:gd name="T25" fmla="*/ 81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8" h="211">
                  <a:moveTo>
                    <a:pt x="298" y="81"/>
                  </a:moveTo>
                  <a:cubicBezTo>
                    <a:pt x="292" y="0"/>
                    <a:pt x="292" y="0"/>
                    <a:pt x="292" y="0"/>
                  </a:cubicBezTo>
                  <a:cubicBezTo>
                    <a:pt x="210" y="30"/>
                    <a:pt x="210" y="30"/>
                    <a:pt x="210" y="30"/>
                  </a:cubicBezTo>
                  <a:cubicBezTo>
                    <a:pt x="242" y="48"/>
                    <a:pt x="242" y="48"/>
                    <a:pt x="242" y="48"/>
                  </a:cubicBezTo>
                  <a:cubicBezTo>
                    <a:pt x="208" y="98"/>
                    <a:pt x="160" y="133"/>
                    <a:pt x="100" y="155"/>
                  </a:cubicBezTo>
                  <a:cubicBezTo>
                    <a:pt x="46" y="174"/>
                    <a:pt x="1" y="169"/>
                    <a:pt x="1" y="169"/>
                  </a:cubicBezTo>
                  <a:cubicBezTo>
                    <a:pt x="1" y="188"/>
                    <a:pt x="1" y="188"/>
                    <a:pt x="1" y="188"/>
                  </a:cubicBezTo>
                  <a:cubicBezTo>
                    <a:pt x="1" y="207"/>
                    <a:pt x="1" y="207"/>
                    <a:pt x="1" y="207"/>
                  </a:cubicBezTo>
                  <a:cubicBezTo>
                    <a:pt x="1" y="207"/>
                    <a:pt x="0" y="207"/>
                    <a:pt x="1" y="207"/>
                  </a:cubicBezTo>
                  <a:cubicBezTo>
                    <a:pt x="8" y="207"/>
                    <a:pt x="55" y="211"/>
                    <a:pt x="112" y="191"/>
                  </a:cubicBezTo>
                  <a:cubicBezTo>
                    <a:pt x="147" y="179"/>
                    <a:pt x="180" y="161"/>
                    <a:pt x="208" y="139"/>
                  </a:cubicBezTo>
                  <a:cubicBezTo>
                    <a:pt x="234" y="119"/>
                    <a:pt x="256" y="95"/>
                    <a:pt x="275" y="68"/>
                  </a:cubicBezTo>
                  <a:lnTo>
                    <a:pt x="298" y="8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40" name="Rectangle 6"/>
            <p:cNvSpPr>
              <a:spLocks noChangeArrowheads="1"/>
            </p:cNvSpPr>
            <p:nvPr/>
          </p:nvSpPr>
          <p:spPr bwMode="auto">
            <a:xfrm>
              <a:off x="5595939" y="5345113"/>
              <a:ext cx="100013" cy="1095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41" name="Freeform 7"/>
            <p:cNvSpPr/>
            <p:nvPr/>
          </p:nvSpPr>
          <p:spPr bwMode="auto">
            <a:xfrm>
              <a:off x="5713414" y="5310188"/>
              <a:ext cx="98425" cy="144463"/>
            </a:xfrm>
            <a:custGeom>
              <a:avLst/>
              <a:gdLst>
                <a:gd name="T0" fmla="*/ 62 w 62"/>
                <a:gd name="T1" fmla="*/ 0 h 91"/>
                <a:gd name="T2" fmla="*/ 1 w 62"/>
                <a:gd name="T3" fmla="*/ 0 h 91"/>
                <a:gd name="T4" fmla="*/ 0 w 62"/>
                <a:gd name="T5" fmla="*/ 91 h 91"/>
                <a:gd name="T6" fmla="*/ 62 w 62"/>
                <a:gd name="T7" fmla="*/ 91 h 91"/>
                <a:gd name="T8" fmla="*/ 62 w 62"/>
                <a:gd name="T9" fmla="*/ 0 h 91"/>
              </a:gdLst>
              <a:ahLst/>
              <a:cxnLst>
                <a:cxn ang="0">
                  <a:pos x="T0" y="T1"/>
                </a:cxn>
                <a:cxn ang="0">
                  <a:pos x="T2" y="T3"/>
                </a:cxn>
                <a:cxn ang="0">
                  <a:pos x="T4" y="T5"/>
                </a:cxn>
                <a:cxn ang="0">
                  <a:pos x="T6" y="T7"/>
                </a:cxn>
                <a:cxn ang="0">
                  <a:pos x="T8" y="T9"/>
                </a:cxn>
              </a:cxnLst>
              <a:rect l="0" t="0" r="r" b="b"/>
              <a:pathLst>
                <a:path w="62" h="91">
                  <a:moveTo>
                    <a:pt x="62" y="0"/>
                  </a:moveTo>
                  <a:lnTo>
                    <a:pt x="1" y="0"/>
                  </a:lnTo>
                  <a:lnTo>
                    <a:pt x="0" y="91"/>
                  </a:lnTo>
                  <a:lnTo>
                    <a:pt x="62" y="91"/>
                  </a:lnTo>
                  <a:lnTo>
                    <a:pt x="6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42" name="Rectangle 8"/>
            <p:cNvSpPr>
              <a:spLocks noChangeArrowheads="1"/>
            </p:cNvSpPr>
            <p:nvPr/>
          </p:nvSpPr>
          <p:spPr bwMode="auto">
            <a:xfrm>
              <a:off x="5830889" y="5260976"/>
              <a:ext cx="98425" cy="1936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43" name="Rectangle 9"/>
            <p:cNvSpPr>
              <a:spLocks noChangeArrowheads="1"/>
            </p:cNvSpPr>
            <p:nvPr/>
          </p:nvSpPr>
          <p:spPr bwMode="auto">
            <a:xfrm>
              <a:off x="5948364" y="5183188"/>
              <a:ext cx="98425" cy="271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44" name="Freeform 10"/>
            <p:cNvSpPr/>
            <p:nvPr/>
          </p:nvSpPr>
          <p:spPr bwMode="auto">
            <a:xfrm>
              <a:off x="5595939" y="4999038"/>
              <a:ext cx="515938" cy="519113"/>
            </a:xfrm>
            <a:custGeom>
              <a:avLst/>
              <a:gdLst>
                <a:gd name="T0" fmla="*/ 343 w 358"/>
                <a:gd name="T1" fmla="*/ 0 h 361"/>
                <a:gd name="T2" fmla="*/ 343 w 358"/>
                <a:gd name="T3" fmla="*/ 0 h 361"/>
                <a:gd name="T4" fmla="*/ 343 w 358"/>
                <a:gd name="T5" fmla="*/ 0 h 361"/>
                <a:gd name="T6" fmla="*/ 334 w 358"/>
                <a:gd name="T7" fmla="*/ 4 h 361"/>
                <a:gd name="T8" fmla="*/ 329 w 358"/>
                <a:gd name="T9" fmla="*/ 14 h 361"/>
                <a:gd name="T10" fmla="*/ 339 w 358"/>
                <a:gd name="T11" fmla="*/ 28 h 361"/>
                <a:gd name="T12" fmla="*/ 339 w 358"/>
                <a:gd name="T13" fmla="*/ 343 h 361"/>
                <a:gd name="T14" fmla="*/ 29 w 358"/>
                <a:gd name="T15" fmla="*/ 343 h 361"/>
                <a:gd name="T16" fmla="*/ 15 w 358"/>
                <a:gd name="T17" fmla="*/ 332 h 361"/>
                <a:gd name="T18" fmla="*/ 0 w 358"/>
                <a:gd name="T19" fmla="*/ 347 h 361"/>
                <a:gd name="T20" fmla="*/ 0 w 358"/>
                <a:gd name="T21" fmla="*/ 348 h 361"/>
                <a:gd name="T22" fmla="*/ 15 w 358"/>
                <a:gd name="T23" fmla="*/ 361 h 361"/>
                <a:gd name="T24" fmla="*/ 29 w 358"/>
                <a:gd name="T25" fmla="*/ 351 h 361"/>
                <a:gd name="T26" fmla="*/ 347 w 358"/>
                <a:gd name="T27" fmla="*/ 351 h 361"/>
                <a:gd name="T28" fmla="*/ 347 w 358"/>
                <a:gd name="T29" fmla="*/ 28 h 361"/>
                <a:gd name="T30" fmla="*/ 358 w 358"/>
                <a:gd name="T31" fmla="*/ 14 h 361"/>
                <a:gd name="T32" fmla="*/ 343 w 358"/>
                <a:gd name="T33" fmla="*/ 0 h 3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58" h="361">
                  <a:moveTo>
                    <a:pt x="343" y="0"/>
                  </a:moveTo>
                  <a:cubicBezTo>
                    <a:pt x="343" y="0"/>
                    <a:pt x="343" y="0"/>
                    <a:pt x="343" y="0"/>
                  </a:cubicBezTo>
                  <a:cubicBezTo>
                    <a:pt x="343" y="0"/>
                    <a:pt x="343" y="0"/>
                    <a:pt x="343" y="0"/>
                  </a:cubicBezTo>
                  <a:cubicBezTo>
                    <a:pt x="339" y="0"/>
                    <a:pt x="336" y="1"/>
                    <a:pt x="334" y="4"/>
                  </a:cubicBezTo>
                  <a:cubicBezTo>
                    <a:pt x="331" y="6"/>
                    <a:pt x="329" y="10"/>
                    <a:pt x="329" y="14"/>
                  </a:cubicBezTo>
                  <a:cubicBezTo>
                    <a:pt x="329" y="21"/>
                    <a:pt x="333" y="26"/>
                    <a:pt x="339" y="28"/>
                  </a:cubicBezTo>
                  <a:cubicBezTo>
                    <a:pt x="339" y="343"/>
                    <a:pt x="339" y="343"/>
                    <a:pt x="339" y="343"/>
                  </a:cubicBezTo>
                  <a:cubicBezTo>
                    <a:pt x="29" y="343"/>
                    <a:pt x="29" y="343"/>
                    <a:pt x="29" y="343"/>
                  </a:cubicBezTo>
                  <a:cubicBezTo>
                    <a:pt x="27" y="337"/>
                    <a:pt x="21" y="332"/>
                    <a:pt x="15" y="332"/>
                  </a:cubicBezTo>
                  <a:cubicBezTo>
                    <a:pt x="7" y="332"/>
                    <a:pt x="0" y="339"/>
                    <a:pt x="0" y="347"/>
                  </a:cubicBezTo>
                  <a:cubicBezTo>
                    <a:pt x="0" y="347"/>
                    <a:pt x="0" y="348"/>
                    <a:pt x="0" y="348"/>
                  </a:cubicBezTo>
                  <a:cubicBezTo>
                    <a:pt x="1" y="355"/>
                    <a:pt x="7" y="361"/>
                    <a:pt x="15" y="361"/>
                  </a:cubicBezTo>
                  <a:cubicBezTo>
                    <a:pt x="21" y="361"/>
                    <a:pt x="27" y="357"/>
                    <a:pt x="29" y="351"/>
                  </a:cubicBezTo>
                  <a:cubicBezTo>
                    <a:pt x="347" y="351"/>
                    <a:pt x="347" y="351"/>
                    <a:pt x="347" y="351"/>
                  </a:cubicBezTo>
                  <a:cubicBezTo>
                    <a:pt x="347" y="28"/>
                    <a:pt x="347" y="28"/>
                    <a:pt x="347" y="28"/>
                  </a:cubicBezTo>
                  <a:cubicBezTo>
                    <a:pt x="353" y="27"/>
                    <a:pt x="358" y="21"/>
                    <a:pt x="358" y="14"/>
                  </a:cubicBezTo>
                  <a:cubicBezTo>
                    <a:pt x="358" y="6"/>
                    <a:pt x="351" y="0"/>
                    <a:pt x="34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grpSp>
      <p:grpSp>
        <p:nvGrpSpPr>
          <p:cNvPr id="45" name="组合 44"/>
          <p:cNvGrpSpPr/>
          <p:nvPr/>
        </p:nvGrpSpPr>
        <p:grpSpPr>
          <a:xfrm>
            <a:off x="4625371" y="2361615"/>
            <a:ext cx="710485" cy="483814"/>
            <a:chOff x="5842315" y="2065986"/>
            <a:chExt cx="592138" cy="403225"/>
          </a:xfrm>
          <a:solidFill>
            <a:schemeClr val="bg1"/>
          </a:solidFill>
        </p:grpSpPr>
        <p:sp>
          <p:nvSpPr>
            <p:cNvPr id="46" name="Oval 14"/>
            <p:cNvSpPr>
              <a:spLocks noChangeArrowheads="1"/>
            </p:cNvSpPr>
            <p:nvPr/>
          </p:nvSpPr>
          <p:spPr bwMode="auto">
            <a:xfrm>
              <a:off x="6050278" y="2065986"/>
              <a:ext cx="174625" cy="1714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grpSp>
          <p:nvGrpSpPr>
            <p:cNvPr id="47" name="组合 46"/>
            <p:cNvGrpSpPr/>
            <p:nvPr/>
          </p:nvGrpSpPr>
          <p:grpSpPr>
            <a:xfrm>
              <a:off x="5842315" y="2112023"/>
              <a:ext cx="592138" cy="357188"/>
              <a:chOff x="5543551" y="2033588"/>
              <a:chExt cx="592138" cy="357188"/>
            </a:xfrm>
            <a:grpFill/>
          </p:grpSpPr>
          <p:sp>
            <p:nvSpPr>
              <p:cNvPr id="48" name="Freeform 15"/>
              <p:cNvSpPr/>
              <p:nvPr/>
            </p:nvSpPr>
            <p:spPr bwMode="auto">
              <a:xfrm>
                <a:off x="5681664" y="2170113"/>
                <a:ext cx="315913" cy="220663"/>
              </a:xfrm>
              <a:custGeom>
                <a:avLst/>
                <a:gdLst>
                  <a:gd name="T0" fmla="*/ 219 w 219"/>
                  <a:gd name="T1" fmla="*/ 93 h 154"/>
                  <a:gd name="T2" fmla="*/ 156 w 219"/>
                  <a:gd name="T3" fmla="*/ 0 h 154"/>
                  <a:gd name="T4" fmla="*/ 110 w 219"/>
                  <a:gd name="T5" fmla="*/ 125 h 154"/>
                  <a:gd name="T6" fmla="*/ 64 w 219"/>
                  <a:gd name="T7" fmla="*/ 0 h 154"/>
                  <a:gd name="T8" fmla="*/ 0 w 219"/>
                  <a:gd name="T9" fmla="*/ 93 h 154"/>
                  <a:gd name="T10" fmla="*/ 0 w 219"/>
                  <a:gd name="T11" fmla="*/ 96 h 154"/>
                  <a:gd name="T12" fmla="*/ 0 w 219"/>
                  <a:gd name="T13" fmla="*/ 97 h 154"/>
                  <a:gd name="T14" fmla="*/ 110 w 219"/>
                  <a:gd name="T15" fmla="*/ 154 h 154"/>
                  <a:gd name="T16" fmla="*/ 219 w 219"/>
                  <a:gd name="T17" fmla="*/ 97 h 154"/>
                  <a:gd name="T18" fmla="*/ 219 w 219"/>
                  <a:gd name="T19" fmla="*/ 96 h 154"/>
                  <a:gd name="T20" fmla="*/ 219 w 219"/>
                  <a:gd name="T21" fmla="*/ 93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9" h="154">
                    <a:moveTo>
                      <a:pt x="219" y="93"/>
                    </a:moveTo>
                    <a:cubicBezTo>
                      <a:pt x="217" y="52"/>
                      <a:pt x="191" y="16"/>
                      <a:pt x="156" y="0"/>
                    </a:cubicBezTo>
                    <a:cubicBezTo>
                      <a:pt x="110" y="125"/>
                      <a:pt x="110" y="125"/>
                      <a:pt x="110" y="125"/>
                    </a:cubicBezTo>
                    <a:cubicBezTo>
                      <a:pt x="64" y="0"/>
                      <a:pt x="64" y="0"/>
                      <a:pt x="64" y="0"/>
                    </a:cubicBezTo>
                    <a:cubicBezTo>
                      <a:pt x="28" y="16"/>
                      <a:pt x="2" y="52"/>
                      <a:pt x="0" y="93"/>
                    </a:cubicBezTo>
                    <a:cubicBezTo>
                      <a:pt x="0" y="94"/>
                      <a:pt x="0" y="95"/>
                      <a:pt x="0" y="96"/>
                    </a:cubicBezTo>
                    <a:cubicBezTo>
                      <a:pt x="0" y="96"/>
                      <a:pt x="0" y="97"/>
                      <a:pt x="0" y="97"/>
                    </a:cubicBezTo>
                    <a:cubicBezTo>
                      <a:pt x="1" y="122"/>
                      <a:pt x="50" y="154"/>
                      <a:pt x="110" y="154"/>
                    </a:cubicBezTo>
                    <a:cubicBezTo>
                      <a:pt x="169" y="154"/>
                      <a:pt x="218" y="122"/>
                      <a:pt x="219" y="97"/>
                    </a:cubicBezTo>
                    <a:cubicBezTo>
                      <a:pt x="219" y="97"/>
                      <a:pt x="219" y="96"/>
                      <a:pt x="219" y="96"/>
                    </a:cubicBezTo>
                    <a:cubicBezTo>
                      <a:pt x="219" y="95"/>
                      <a:pt x="219" y="94"/>
                      <a:pt x="219" y="9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49" name="Freeform 16"/>
              <p:cNvSpPr/>
              <p:nvPr/>
            </p:nvSpPr>
            <p:spPr bwMode="auto">
              <a:xfrm>
                <a:off x="5824539" y="2165351"/>
                <a:ext cx="31750" cy="31750"/>
              </a:xfrm>
              <a:custGeom>
                <a:avLst/>
                <a:gdLst>
                  <a:gd name="T0" fmla="*/ 10 w 20"/>
                  <a:gd name="T1" fmla="*/ 0 h 20"/>
                  <a:gd name="T2" fmla="*/ 20 w 20"/>
                  <a:gd name="T3" fmla="*/ 10 h 20"/>
                  <a:gd name="T4" fmla="*/ 10 w 20"/>
                  <a:gd name="T5" fmla="*/ 20 h 20"/>
                  <a:gd name="T6" fmla="*/ 0 w 20"/>
                  <a:gd name="T7" fmla="*/ 10 h 20"/>
                  <a:gd name="T8" fmla="*/ 10 w 20"/>
                  <a:gd name="T9" fmla="*/ 0 h 20"/>
                </a:gdLst>
                <a:ahLst/>
                <a:cxnLst>
                  <a:cxn ang="0">
                    <a:pos x="T0" y="T1"/>
                  </a:cxn>
                  <a:cxn ang="0">
                    <a:pos x="T2" y="T3"/>
                  </a:cxn>
                  <a:cxn ang="0">
                    <a:pos x="T4" y="T5"/>
                  </a:cxn>
                  <a:cxn ang="0">
                    <a:pos x="T6" y="T7"/>
                  </a:cxn>
                  <a:cxn ang="0">
                    <a:pos x="T8" y="T9"/>
                  </a:cxn>
                </a:cxnLst>
                <a:rect l="0" t="0" r="r" b="b"/>
                <a:pathLst>
                  <a:path w="20" h="20">
                    <a:moveTo>
                      <a:pt x="10" y="0"/>
                    </a:moveTo>
                    <a:lnTo>
                      <a:pt x="20" y="10"/>
                    </a:lnTo>
                    <a:lnTo>
                      <a:pt x="10" y="20"/>
                    </a:lnTo>
                    <a:lnTo>
                      <a:pt x="0" y="10"/>
                    </a:lnTo>
                    <a:lnTo>
                      <a:pt x="1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50" name="Freeform 17"/>
              <p:cNvSpPr/>
              <p:nvPr/>
            </p:nvSpPr>
            <p:spPr bwMode="auto">
              <a:xfrm>
                <a:off x="5816601" y="2197101"/>
                <a:ext cx="46038" cy="117475"/>
              </a:xfrm>
              <a:custGeom>
                <a:avLst/>
                <a:gdLst>
                  <a:gd name="T0" fmla="*/ 21 w 29"/>
                  <a:gd name="T1" fmla="*/ 6 h 74"/>
                  <a:gd name="T2" fmla="*/ 15 w 29"/>
                  <a:gd name="T3" fmla="*/ 0 h 74"/>
                  <a:gd name="T4" fmla="*/ 7 w 29"/>
                  <a:gd name="T5" fmla="*/ 6 h 74"/>
                  <a:gd name="T6" fmla="*/ 0 w 29"/>
                  <a:gd name="T7" fmla="*/ 37 h 74"/>
                  <a:gd name="T8" fmla="*/ 15 w 29"/>
                  <a:gd name="T9" fmla="*/ 74 h 74"/>
                  <a:gd name="T10" fmla="*/ 29 w 29"/>
                  <a:gd name="T11" fmla="*/ 37 h 74"/>
                  <a:gd name="T12" fmla="*/ 21 w 29"/>
                  <a:gd name="T13" fmla="*/ 6 h 74"/>
                </a:gdLst>
                <a:ahLst/>
                <a:cxnLst>
                  <a:cxn ang="0">
                    <a:pos x="T0" y="T1"/>
                  </a:cxn>
                  <a:cxn ang="0">
                    <a:pos x="T2" y="T3"/>
                  </a:cxn>
                  <a:cxn ang="0">
                    <a:pos x="T4" y="T5"/>
                  </a:cxn>
                  <a:cxn ang="0">
                    <a:pos x="T6" y="T7"/>
                  </a:cxn>
                  <a:cxn ang="0">
                    <a:pos x="T8" y="T9"/>
                  </a:cxn>
                  <a:cxn ang="0">
                    <a:pos x="T10" y="T11"/>
                  </a:cxn>
                  <a:cxn ang="0">
                    <a:pos x="T12" y="T13"/>
                  </a:cxn>
                </a:cxnLst>
                <a:rect l="0" t="0" r="r" b="b"/>
                <a:pathLst>
                  <a:path w="29" h="74">
                    <a:moveTo>
                      <a:pt x="21" y="6"/>
                    </a:moveTo>
                    <a:lnTo>
                      <a:pt x="15" y="0"/>
                    </a:lnTo>
                    <a:lnTo>
                      <a:pt x="7" y="6"/>
                    </a:lnTo>
                    <a:lnTo>
                      <a:pt x="0" y="37"/>
                    </a:lnTo>
                    <a:lnTo>
                      <a:pt x="15" y="74"/>
                    </a:lnTo>
                    <a:lnTo>
                      <a:pt x="29" y="37"/>
                    </a:lnTo>
                    <a:lnTo>
                      <a:pt x="21"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51" name="Freeform 18"/>
              <p:cNvSpPr/>
              <p:nvPr/>
            </p:nvSpPr>
            <p:spPr bwMode="auto">
              <a:xfrm>
                <a:off x="5956301" y="2033588"/>
                <a:ext cx="127000" cy="125413"/>
              </a:xfrm>
              <a:custGeom>
                <a:avLst/>
                <a:gdLst>
                  <a:gd name="T0" fmla="*/ 88 w 88"/>
                  <a:gd name="T1" fmla="*/ 44 h 87"/>
                  <a:gd name="T2" fmla="*/ 44 w 88"/>
                  <a:gd name="T3" fmla="*/ 0 h 87"/>
                  <a:gd name="T4" fmla="*/ 0 w 88"/>
                  <a:gd name="T5" fmla="*/ 44 h 87"/>
                  <a:gd name="T6" fmla="*/ 44 w 88"/>
                  <a:gd name="T7" fmla="*/ 87 h 87"/>
                  <a:gd name="T8" fmla="*/ 88 w 88"/>
                  <a:gd name="T9" fmla="*/ 44 h 87"/>
                </a:gdLst>
                <a:ahLst/>
                <a:cxnLst>
                  <a:cxn ang="0">
                    <a:pos x="T0" y="T1"/>
                  </a:cxn>
                  <a:cxn ang="0">
                    <a:pos x="T2" y="T3"/>
                  </a:cxn>
                  <a:cxn ang="0">
                    <a:pos x="T4" y="T5"/>
                  </a:cxn>
                  <a:cxn ang="0">
                    <a:pos x="T6" y="T7"/>
                  </a:cxn>
                  <a:cxn ang="0">
                    <a:pos x="T8" y="T9"/>
                  </a:cxn>
                </a:cxnLst>
                <a:rect l="0" t="0" r="r" b="b"/>
                <a:pathLst>
                  <a:path w="88" h="87">
                    <a:moveTo>
                      <a:pt x="88" y="44"/>
                    </a:moveTo>
                    <a:cubicBezTo>
                      <a:pt x="88" y="19"/>
                      <a:pt x="68" y="0"/>
                      <a:pt x="44" y="0"/>
                    </a:cubicBezTo>
                    <a:cubicBezTo>
                      <a:pt x="20" y="0"/>
                      <a:pt x="1" y="19"/>
                      <a:pt x="0" y="44"/>
                    </a:cubicBezTo>
                    <a:cubicBezTo>
                      <a:pt x="0" y="68"/>
                      <a:pt x="20" y="87"/>
                      <a:pt x="44" y="87"/>
                    </a:cubicBezTo>
                    <a:cubicBezTo>
                      <a:pt x="68" y="87"/>
                      <a:pt x="88" y="68"/>
                      <a:pt x="88" y="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52" name="Freeform 19"/>
              <p:cNvSpPr/>
              <p:nvPr/>
            </p:nvSpPr>
            <p:spPr bwMode="auto">
              <a:xfrm>
                <a:off x="6008689" y="2162176"/>
                <a:ext cx="23813" cy="23813"/>
              </a:xfrm>
              <a:custGeom>
                <a:avLst/>
                <a:gdLst>
                  <a:gd name="T0" fmla="*/ 7 w 15"/>
                  <a:gd name="T1" fmla="*/ 0 h 15"/>
                  <a:gd name="T2" fmla="*/ 15 w 15"/>
                  <a:gd name="T3" fmla="*/ 7 h 15"/>
                  <a:gd name="T4" fmla="*/ 7 w 15"/>
                  <a:gd name="T5" fmla="*/ 15 h 15"/>
                  <a:gd name="T6" fmla="*/ 0 w 15"/>
                  <a:gd name="T7" fmla="*/ 7 h 15"/>
                  <a:gd name="T8" fmla="*/ 7 w 15"/>
                  <a:gd name="T9" fmla="*/ 0 h 15"/>
                </a:gdLst>
                <a:ahLst/>
                <a:cxnLst>
                  <a:cxn ang="0">
                    <a:pos x="T0" y="T1"/>
                  </a:cxn>
                  <a:cxn ang="0">
                    <a:pos x="T2" y="T3"/>
                  </a:cxn>
                  <a:cxn ang="0">
                    <a:pos x="T4" y="T5"/>
                  </a:cxn>
                  <a:cxn ang="0">
                    <a:pos x="T6" y="T7"/>
                  </a:cxn>
                  <a:cxn ang="0">
                    <a:pos x="T8" y="T9"/>
                  </a:cxn>
                </a:cxnLst>
                <a:rect l="0" t="0" r="r" b="b"/>
                <a:pathLst>
                  <a:path w="15" h="15">
                    <a:moveTo>
                      <a:pt x="7" y="0"/>
                    </a:moveTo>
                    <a:lnTo>
                      <a:pt x="15" y="7"/>
                    </a:lnTo>
                    <a:lnTo>
                      <a:pt x="7" y="15"/>
                    </a:lnTo>
                    <a:lnTo>
                      <a:pt x="0" y="7"/>
                    </a:lnTo>
                    <a:lnTo>
                      <a:pt x="7"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53" name="Freeform 20"/>
              <p:cNvSpPr/>
              <p:nvPr/>
            </p:nvSpPr>
            <p:spPr bwMode="auto">
              <a:xfrm>
                <a:off x="6003926" y="2185988"/>
                <a:ext cx="33338" cy="85725"/>
              </a:xfrm>
              <a:custGeom>
                <a:avLst/>
                <a:gdLst>
                  <a:gd name="T0" fmla="*/ 16 w 21"/>
                  <a:gd name="T1" fmla="*/ 4 h 54"/>
                  <a:gd name="T2" fmla="*/ 10 w 21"/>
                  <a:gd name="T3" fmla="*/ 0 h 54"/>
                  <a:gd name="T4" fmla="*/ 6 w 21"/>
                  <a:gd name="T5" fmla="*/ 4 h 54"/>
                  <a:gd name="T6" fmla="*/ 0 w 21"/>
                  <a:gd name="T7" fmla="*/ 27 h 54"/>
                  <a:gd name="T8" fmla="*/ 10 w 21"/>
                  <a:gd name="T9" fmla="*/ 54 h 54"/>
                  <a:gd name="T10" fmla="*/ 21 w 21"/>
                  <a:gd name="T11" fmla="*/ 27 h 54"/>
                  <a:gd name="T12" fmla="*/ 16 w 21"/>
                  <a:gd name="T13" fmla="*/ 4 h 54"/>
                </a:gdLst>
                <a:ahLst/>
                <a:cxnLst>
                  <a:cxn ang="0">
                    <a:pos x="T0" y="T1"/>
                  </a:cxn>
                  <a:cxn ang="0">
                    <a:pos x="T2" y="T3"/>
                  </a:cxn>
                  <a:cxn ang="0">
                    <a:pos x="T4" y="T5"/>
                  </a:cxn>
                  <a:cxn ang="0">
                    <a:pos x="T6" y="T7"/>
                  </a:cxn>
                  <a:cxn ang="0">
                    <a:pos x="T8" y="T9"/>
                  </a:cxn>
                  <a:cxn ang="0">
                    <a:pos x="T10" y="T11"/>
                  </a:cxn>
                  <a:cxn ang="0">
                    <a:pos x="T12" y="T13"/>
                  </a:cxn>
                </a:cxnLst>
                <a:rect l="0" t="0" r="r" b="b"/>
                <a:pathLst>
                  <a:path w="21" h="54">
                    <a:moveTo>
                      <a:pt x="16" y="4"/>
                    </a:moveTo>
                    <a:lnTo>
                      <a:pt x="10" y="0"/>
                    </a:lnTo>
                    <a:lnTo>
                      <a:pt x="6" y="4"/>
                    </a:lnTo>
                    <a:lnTo>
                      <a:pt x="0" y="27"/>
                    </a:lnTo>
                    <a:lnTo>
                      <a:pt x="10" y="54"/>
                    </a:lnTo>
                    <a:lnTo>
                      <a:pt x="21" y="27"/>
                    </a:lnTo>
                    <a:lnTo>
                      <a:pt x="16" y="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54" name="Oval 21"/>
              <p:cNvSpPr>
                <a:spLocks noChangeArrowheads="1"/>
              </p:cNvSpPr>
              <p:nvPr/>
            </p:nvSpPr>
            <p:spPr bwMode="auto">
              <a:xfrm>
                <a:off x="5594351" y="2033588"/>
                <a:ext cx="127000" cy="12541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55" name="Freeform 22"/>
              <p:cNvSpPr/>
              <p:nvPr/>
            </p:nvSpPr>
            <p:spPr bwMode="auto">
              <a:xfrm>
                <a:off x="5543551" y="2165351"/>
                <a:ext cx="190500" cy="161925"/>
              </a:xfrm>
              <a:custGeom>
                <a:avLst/>
                <a:gdLst>
                  <a:gd name="T0" fmla="*/ 91 w 133"/>
                  <a:gd name="T1" fmla="*/ 100 h 112"/>
                  <a:gd name="T2" fmla="*/ 91 w 133"/>
                  <a:gd name="T3" fmla="*/ 100 h 112"/>
                  <a:gd name="T4" fmla="*/ 91 w 133"/>
                  <a:gd name="T5" fmla="*/ 99 h 112"/>
                  <a:gd name="T6" fmla="*/ 91 w 133"/>
                  <a:gd name="T7" fmla="*/ 96 h 112"/>
                  <a:gd name="T8" fmla="*/ 133 w 133"/>
                  <a:gd name="T9" fmla="*/ 13 h 112"/>
                  <a:gd name="T10" fmla="*/ 114 w 133"/>
                  <a:gd name="T11" fmla="*/ 0 h 112"/>
                  <a:gd name="T12" fmla="*/ 80 w 133"/>
                  <a:gd name="T13" fmla="*/ 92 h 112"/>
                  <a:gd name="T14" fmla="*/ 47 w 133"/>
                  <a:gd name="T15" fmla="*/ 0 h 112"/>
                  <a:gd name="T16" fmla="*/ 0 w 133"/>
                  <a:gd name="T17" fmla="*/ 68 h 112"/>
                  <a:gd name="T18" fmla="*/ 0 w 133"/>
                  <a:gd name="T19" fmla="*/ 70 h 112"/>
                  <a:gd name="T20" fmla="*/ 0 w 133"/>
                  <a:gd name="T21" fmla="*/ 71 h 112"/>
                  <a:gd name="T22" fmla="*/ 80 w 133"/>
                  <a:gd name="T23" fmla="*/ 112 h 112"/>
                  <a:gd name="T24" fmla="*/ 94 w 133"/>
                  <a:gd name="T25" fmla="*/ 112 h 112"/>
                  <a:gd name="T26" fmla="*/ 91 w 133"/>
                  <a:gd name="T27" fmla="*/ 10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3" h="112">
                    <a:moveTo>
                      <a:pt x="91" y="100"/>
                    </a:moveTo>
                    <a:cubicBezTo>
                      <a:pt x="91" y="100"/>
                      <a:pt x="91" y="100"/>
                      <a:pt x="91" y="100"/>
                    </a:cubicBezTo>
                    <a:cubicBezTo>
                      <a:pt x="91" y="100"/>
                      <a:pt x="91" y="100"/>
                      <a:pt x="91" y="99"/>
                    </a:cubicBezTo>
                    <a:cubicBezTo>
                      <a:pt x="91" y="98"/>
                      <a:pt x="91" y="97"/>
                      <a:pt x="91" y="96"/>
                    </a:cubicBezTo>
                    <a:cubicBezTo>
                      <a:pt x="93" y="63"/>
                      <a:pt x="108" y="33"/>
                      <a:pt x="133" y="13"/>
                    </a:cubicBezTo>
                    <a:cubicBezTo>
                      <a:pt x="127" y="8"/>
                      <a:pt x="121" y="4"/>
                      <a:pt x="114" y="0"/>
                    </a:cubicBezTo>
                    <a:cubicBezTo>
                      <a:pt x="80" y="92"/>
                      <a:pt x="80" y="92"/>
                      <a:pt x="80" y="92"/>
                    </a:cubicBezTo>
                    <a:cubicBezTo>
                      <a:pt x="47" y="0"/>
                      <a:pt x="47" y="0"/>
                      <a:pt x="47" y="0"/>
                    </a:cubicBezTo>
                    <a:cubicBezTo>
                      <a:pt x="21" y="12"/>
                      <a:pt x="2" y="38"/>
                      <a:pt x="0" y="68"/>
                    </a:cubicBezTo>
                    <a:cubicBezTo>
                      <a:pt x="0" y="69"/>
                      <a:pt x="0" y="70"/>
                      <a:pt x="0" y="70"/>
                    </a:cubicBezTo>
                    <a:cubicBezTo>
                      <a:pt x="0" y="71"/>
                      <a:pt x="0" y="71"/>
                      <a:pt x="0" y="71"/>
                    </a:cubicBezTo>
                    <a:cubicBezTo>
                      <a:pt x="1" y="90"/>
                      <a:pt x="37" y="112"/>
                      <a:pt x="80" y="112"/>
                    </a:cubicBezTo>
                    <a:cubicBezTo>
                      <a:pt x="85" y="112"/>
                      <a:pt x="89" y="112"/>
                      <a:pt x="94" y="112"/>
                    </a:cubicBezTo>
                    <a:cubicBezTo>
                      <a:pt x="92" y="108"/>
                      <a:pt x="91" y="104"/>
                      <a:pt x="91" y="10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56" name="Freeform 23"/>
              <p:cNvSpPr/>
              <p:nvPr/>
            </p:nvSpPr>
            <p:spPr bwMode="auto">
              <a:xfrm>
                <a:off x="5646739" y="2162176"/>
                <a:ext cx="23813" cy="23813"/>
              </a:xfrm>
              <a:custGeom>
                <a:avLst/>
                <a:gdLst>
                  <a:gd name="T0" fmla="*/ 7 w 15"/>
                  <a:gd name="T1" fmla="*/ 0 h 15"/>
                  <a:gd name="T2" fmla="*/ 15 w 15"/>
                  <a:gd name="T3" fmla="*/ 7 h 15"/>
                  <a:gd name="T4" fmla="*/ 7 w 15"/>
                  <a:gd name="T5" fmla="*/ 15 h 15"/>
                  <a:gd name="T6" fmla="*/ 0 w 15"/>
                  <a:gd name="T7" fmla="*/ 7 h 15"/>
                  <a:gd name="T8" fmla="*/ 7 w 15"/>
                  <a:gd name="T9" fmla="*/ 0 h 15"/>
                </a:gdLst>
                <a:ahLst/>
                <a:cxnLst>
                  <a:cxn ang="0">
                    <a:pos x="T0" y="T1"/>
                  </a:cxn>
                  <a:cxn ang="0">
                    <a:pos x="T2" y="T3"/>
                  </a:cxn>
                  <a:cxn ang="0">
                    <a:pos x="T4" y="T5"/>
                  </a:cxn>
                  <a:cxn ang="0">
                    <a:pos x="T6" y="T7"/>
                  </a:cxn>
                  <a:cxn ang="0">
                    <a:pos x="T8" y="T9"/>
                  </a:cxn>
                </a:cxnLst>
                <a:rect l="0" t="0" r="r" b="b"/>
                <a:pathLst>
                  <a:path w="15" h="15">
                    <a:moveTo>
                      <a:pt x="7" y="0"/>
                    </a:moveTo>
                    <a:lnTo>
                      <a:pt x="15" y="7"/>
                    </a:lnTo>
                    <a:lnTo>
                      <a:pt x="7" y="15"/>
                    </a:lnTo>
                    <a:lnTo>
                      <a:pt x="0" y="7"/>
                    </a:lnTo>
                    <a:lnTo>
                      <a:pt x="7"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57" name="Freeform 24"/>
              <p:cNvSpPr/>
              <p:nvPr/>
            </p:nvSpPr>
            <p:spPr bwMode="auto">
              <a:xfrm>
                <a:off x="5641976" y="2185988"/>
                <a:ext cx="33338" cy="85725"/>
              </a:xfrm>
              <a:custGeom>
                <a:avLst/>
                <a:gdLst>
                  <a:gd name="T0" fmla="*/ 16 w 21"/>
                  <a:gd name="T1" fmla="*/ 4 h 54"/>
                  <a:gd name="T2" fmla="*/ 10 w 21"/>
                  <a:gd name="T3" fmla="*/ 0 h 54"/>
                  <a:gd name="T4" fmla="*/ 5 w 21"/>
                  <a:gd name="T5" fmla="*/ 4 h 54"/>
                  <a:gd name="T6" fmla="*/ 0 w 21"/>
                  <a:gd name="T7" fmla="*/ 27 h 54"/>
                  <a:gd name="T8" fmla="*/ 10 w 21"/>
                  <a:gd name="T9" fmla="*/ 54 h 54"/>
                  <a:gd name="T10" fmla="*/ 21 w 21"/>
                  <a:gd name="T11" fmla="*/ 27 h 54"/>
                  <a:gd name="T12" fmla="*/ 16 w 21"/>
                  <a:gd name="T13" fmla="*/ 4 h 54"/>
                </a:gdLst>
                <a:ahLst/>
                <a:cxnLst>
                  <a:cxn ang="0">
                    <a:pos x="T0" y="T1"/>
                  </a:cxn>
                  <a:cxn ang="0">
                    <a:pos x="T2" y="T3"/>
                  </a:cxn>
                  <a:cxn ang="0">
                    <a:pos x="T4" y="T5"/>
                  </a:cxn>
                  <a:cxn ang="0">
                    <a:pos x="T6" y="T7"/>
                  </a:cxn>
                  <a:cxn ang="0">
                    <a:pos x="T8" y="T9"/>
                  </a:cxn>
                  <a:cxn ang="0">
                    <a:pos x="T10" y="T11"/>
                  </a:cxn>
                  <a:cxn ang="0">
                    <a:pos x="T12" y="T13"/>
                  </a:cxn>
                </a:cxnLst>
                <a:rect l="0" t="0" r="r" b="b"/>
                <a:pathLst>
                  <a:path w="21" h="54">
                    <a:moveTo>
                      <a:pt x="16" y="4"/>
                    </a:moveTo>
                    <a:lnTo>
                      <a:pt x="10" y="0"/>
                    </a:lnTo>
                    <a:lnTo>
                      <a:pt x="5" y="4"/>
                    </a:lnTo>
                    <a:lnTo>
                      <a:pt x="0" y="27"/>
                    </a:lnTo>
                    <a:lnTo>
                      <a:pt x="10" y="54"/>
                    </a:lnTo>
                    <a:lnTo>
                      <a:pt x="21" y="27"/>
                    </a:lnTo>
                    <a:lnTo>
                      <a:pt x="16" y="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58" name="Freeform 25"/>
              <p:cNvSpPr/>
              <p:nvPr/>
            </p:nvSpPr>
            <p:spPr bwMode="auto">
              <a:xfrm>
                <a:off x="5943601" y="2165351"/>
                <a:ext cx="192088" cy="161925"/>
              </a:xfrm>
              <a:custGeom>
                <a:avLst/>
                <a:gdLst>
                  <a:gd name="T0" fmla="*/ 133 w 133"/>
                  <a:gd name="T1" fmla="*/ 69 h 113"/>
                  <a:gd name="T2" fmla="*/ 87 w 133"/>
                  <a:gd name="T3" fmla="*/ 0 h 113"/>
                  <a:gd name="T4" fmla="*/ 53 w 133"/>
                  <a:gd name="T5" fmla="*/ 92 h 113"/>
                  <a:gd name="T6" fmla="*/ 20 w 133"/>
                  <a:gd name="T7" fmla="*/ 0 h 113"/>
                  <a:gd name="T8" fmla="*/ 0 w 133"/>
                  <a:gd name="T9" fmla="*/ 13 h 113"/>
                  <a:gd name="T10" fmla="*/ 22 w 133"/>
                  <a:gd name="T11" fmla="*/ 37 h 113"/>
                  <a:gd name="T12" fmla="*/ 43 w 133"/>
                  <a:gd name="T13" fmla="*/ 96 h 113"/>
                  <a:gd name="T14" fmla="*/ 43 w 133"/>
                  <a:gd name="T15" fmla="*/ 99 h 113"/>
                  <a:gd name="T16" fmla="*/ 43 w 133"/>
                  <a:gd name="T17" fmla="*/ 100 h 113"/>
                  <a:gd name="T18" fmla="*/ 43 w 133"/>
                  <a:gd name="T19" fmla="*/ 100 h 113"/>
                  <a:gd name="T20" fmla="*/ 40 w 133"/>
                  <a:gd name="T21" fmla="*/ 112 h 113"/>
                  <a:gd name="T22" fmla="*/ 53 w 133"/>
                  <a:gd name="T23" fmla="*/ 113 h 113"/>
                  <a:gd name="T24" fmla="*/ 133 w 133"/>
                  <a:gd name="T25" fmla="*/ 71 h 113"/>
                  <a:gd name="T26" fmla="*/ 133 w 133"/>
                  <a:gd name="T27" fmla="*/ 70 h 113"/>
                  <a:gd name="T28" fmla="*/ 133 w 133"/>
                  <a:gd name="T29" fmla="*/ 69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3" h="113">
                    <a:moveTo>
                      <a:pt x="133" y="69"/>
                    </a:moveTo>
                    <a:cubicBezTo>
                      <a:pt x="131" y="38"/>
                      <a:pt x="113" y="12"/>
                      <a:pt x="87" y="0"/>
                    </a:cubicBezTo>
                    <a:cubicBezTo>
                      <a:pt x="53" y="92"/>
                      <a:pt x="53" y="92"/>
                      <a:pt x="53" y="92"/>
                    </a:cubicBezTo>
                    <a:cubicBezTo>
                      <a:pt x="20" y="0"/>
                      <a:pt x="20" y="0"/>
                      <a:pt x="20" y="0"/>
                    </a:cubicBezTo>
                    <a:cubicBezTo>
                      <a:pt x="13" y="4"/>
                      <a:pt x="6" y="8"/>
                      <a:pt x="0" y="13"/>
                    </a:cubicBezTo>
                    <a:cubicBezTo>
                      <a:pt x="9" y="20"/>
                      <a:pt x="16" y="28"/>
                      <a:pt x="22" y="37"/>
                    </a:cubicBezTo>
                    <a:cubicBezTo>
                      <a:pt x="34" y="55"/>
                      <a:pt x="41" y="75"/>
                      <a:pt x="43" y="96"/>
                    </a:cubicBezTo>
                    <a:cubicBezTo>
                      <a:pt x="43" y="97"/>
                      <a:pt x="43" y="98"/>
                      <a:pt x="43" y="99"/>
                    </a:cubicBezTo>
                    <a:cubicBezTo>
                      <a:pt x="43" y="100"/>
                      <a:pt x="43" y="100"/>
                      <a:pt x="43" y="100"/>
                    </a:cubicBezTo>
                    <a:cubicBezTo>
                      <a:pt x="43" y="100"/>
                      <a:pt x="43" y="100"/>
                      <a:pt x="43" y="100"/>
                    </a:cubicBezTo>
                    <a:cubicBezTo>
                      <a:pt x="43" y="104"/>
                      <a:pt x="41" y="108"/>
                      <a:pt x="40" y="112"/>
                    </a:cubicBezTo>
                    <a:cubicBezTo>
                      <a:pt x="44" y="112"/>
                      <a:pt x="49" y="113"/>
                      <a:pt x="53" y="113"/>
                    </a:cubicBezTo>
                    <a:cubicBezTo>
                      <a:pt x="97" y="112"/>
                      <a:pt x="132" y="90"/>
                      <a:pt x="133" y="71"/>
                    </a:cubicBezTo>
                    <a:cubicBezTo>
                      <a:pt x="133" y="71"/>
                      <a:pt x="133" y="71"/>
                      <a:pt x="133" y="70"/>
                    </a:cubicBezTo>
                    <a:cubicBezTo>
                      <a:pt x="133" y="70"/>
                      <a:pt x="133" y="69"/>
                      <a:pt x="133" y="6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grpSp>
      </p:grpSp>
      <p:grpSp>
        <p:nvGrpSpPr>
          <p:cNvPr id="59" name="组合 58"/>
          <p:cNvGrpSpPr/>
          <p:nvPr/>
        </p:nvGrpSpPr>
        <p:grpSpPr>
          <a:xfrm>
            <a:off x="6642650" y="2197803"/>
            <a:ext cx="630485" cy="647626"/>
            <a:chOff x="5572126" y="3962401"/>
            <a:chExt cx="525463" cy="539750"/>
          </a:xfrm>
          <a:solidFill>
            <a:schemeClr val="bg1"/>
          </a:solidFill>
        </p:grpSpPr>
        <p:sp>
          <p:nvSpPr>
            <p:cNvPr id="60" name="Freeform 26"/>
            <p:cNvSpPr>
              <a:spLocks noEditPoints="1"/>
            </p:cNvSpPr>
            <p:nvPr/>
          </p:nvSpPr>
          <p:spPr bwMode="auto">
            <a:xfrm>
              <a:off x="5572126" y="4130676"/>
              <a:ext cx="371475" cy="371475"/>
            </a:xfrm>
            <a:custGeom>
              <a:avLst/>
              <a:gdLst>
                <a:gd name="T0" fmla="*/ 258 w 258"/>
                <a:gd name="T1" fmla="*/ 156 h 259"/>
                <a:gd name="T2" fmla="*/ 258 w 258"/>
                <a:gd name="T3" fmla="*/ 104 h 259"/>
                <a:gd name="T4" fmla="*/ 239 w 258"/>
                <a:gd name="T5" fmla="*/ 94 h 259"/>
                <a:gd name="T6" fmla="*/ 232 w 258"/>
                <a:gd name="T7" fmla="*/ 78 h 259"/>
                <a:gd name="T8" fmla="*/ 239 w 258"/>
                <a:gd name="T9" fmla="*/ 57 h 259"/>
                <a:gd name="T10" fmla="*/ 202 w 258"/>
                <a:gd name="T11" fmla="*/ 20 h 259"/>
                <a:gd name="T12" fmla="*/ 180 w 258"/>
                <a:gd name="T13" fmla="*/ 27 h 259"/>
                <a:gd name="T14" fmla="*/ 166 w 258"/>
                <a:gd name="T15" fmla="*/ 21 h 259"/>
                <a:gd name="T16" fmla="*/ 155 w 258"/>
                <a:gd name="T17" fmla="*/ 0 h 259"/>
                <a:gd name="T18" fmla="*/ 103 w 258"/>
                <a:gd name="T19" fmla="*/ 0 h 259"/>
                <a:gd name="T20" fmla="*/ 92 w 258"/>
                <a:gd name="T21" fmla="*/ 21 h 259"/>
                <a:gd name="T22" fmla="*/ 79 w 258"/>
                <a:gd name="T23" fmla="*/ 26 h 259"/>
                <a:gd name="T24" fmla="*/ 56 w 258"/>
                <a:gd name="T25" fmla="*/ 19 h 259"/>
                <a:gd name="T26" fmla="*/ 19 w 258"/>
                <a:gd name="T27" fmla="*/ 56 h 259"/>
                <a:gd name="T28" fmla="*/ 26 w 258"/>
                <a:gd name="T29" fmla="*/ 79 h 259"/>
                <a:gd name="T30" fmla="*/ 21 w 258"/>
                <a:gd name="T31" fmla="*/ 92 h 259"/>
                <a:gd name="T32" fmla="*/ 0 w 258"/>
                <a:gd name="T33" fmla="*/ 103 h 259"/>
                <a:gd name="T34" fmla="*/ 0 w 258"/>
                <a:gd name="T35" fmla="*/ 155 h 259"/>
                <a:gd name="T36" fmla="*/ 20 w 258"/>
                <a:gd name="T37" fmla="*/ 166 h 259"/>
                <a:gd name="T38" fmla="*/ 26 w 258"/>
                <a:gd name="T39" fmla="*/ 180 h 259"/>
                <a:gd name="T40" fmla="*/ 19 w 258"/>
                <a:gd name="T41" fmla="*/ 202 h 259"/>
                <a:gd name="T42" fmla="*/ 56 w 258"/>
                <a:gd name="T43" fmla="*/ 239 h 259"/>
                <a:gd name="T44" fmla="*/ 76 w 258"/>
                <a:gd name="T45" fmla="*/ 233 h 259"/>
                <a:gd name="T46" fmla="*/ 92 w 258"/>
                <a:gd name="T47" fmla="*/ 240 h 259"/>
                <a:gd name="T48" fmla="*/ 102 w 258"/>
                <a:gd name="T49" fmla="*/ 259 h 259"/>
                <a:gd name="T50" fmla="*/ 155 w 258"/>
                <a:gd name="T51" fmla="*/ 259 h 259"/>
                <a:gd name="T52" fmla="*/ 164 w 258"/>
                <a:gd name="T53" fmla="*/ 240 h 259"/>
                <a:gd name="T54" fmla="*/ 181 w 258"/>
                <a:gd name="T55" fmla="*/ 233 h 259"/>
                <a:gd name="T56" fmla="*/ 201 w 258"/>
                <a:gd name="T57" fmla="*/ 240 h 259"/>
                <a:gd name="T58" fmla="*/ 238 w 258"/>
                <a:gd name="T59" fmla="*/ 202 h 259"/>
                <a:gd name="T60" fmla="*/ 232 w 258"/>
                <a:gd name="T61" fmla="*/ 183 h 259"/>
                <a:gd name="T62" fmla="*/ 239 w 258"/>
                <a:gd name="T63" fmla="*/ 166 h 259"/>
                <a:gd name="T64" fmla="*/ 258 w 258"/>
                <a:gd name="T65" fmla="*/ 156 h 259"/>
                <a:gd name="T66" fmla="*/ 187 w 258"/>
                <a:gd name="T67" fmla="*/ 130 h 259"/>
                <a:gd name="T68" fmla="*/ 130 w 258"/>
                <a:gd name="T69" fmla="*/ 188 h 259"/>
                <a:gd name="T70" fmla="*/ 71 w 258"/>
                <a:gd name="T71" fmla="*/ 130 h 259"/>
                <a:gd name="T72" fmla="*/ 130 w 258"/>
                <a:gd name="T73" fmla="*/ 72 h 259"/>
                <a:gd name="T74" fmla="*/ 187 w 258"/>
                <a:gd name="T75" fmla="*/ 130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58" h="259">
                  <a:moveTo>
                    <a:pt x="258" y="156"/>
                  </a:moveTo>
                  <a:cubicBezTo>
                    <a:pt x="258" y="104"/>
                    <a:pt x="258" y="104"/>
                    <a:pt x="258" y="104"/>
                  </a:cubicBezTo>
                  <a:cubicBezTo>
                    <a:pt x="239" y="94"/>
                    <a:pt x="239" y="94"/>
                    <a:pt x="239" y="94"/>
                  </a:cubicBezTo>
                  <a:cubicBezTo>
                    <a:pt x="237" y="88"/>
                    <a:pt x="235" y="83"/>
                    <a:pt x="232" y="78"/>
                  </a:cubicBezTo>
                  <a:cubicBezTo>
                    <a:pt x="239" y="57"/>
                    <a:pt x="239" y="57"/>
                    <a:pt x="239" y="57"/>
                  </a:cubicBezTo>
                  <a:cubicBezTo>
                    <a:pt x="202" y="20"/>
                    <a:pt x="202" y="20"/>
                    <a:pt x="202" y="20"/>
                  </a:cubicBezTo>
                  <a:cubicBezTo>
                    <a:pt x="180" y="27"/>
                    <a:pt x="180" y="27"/>
                    <a:pt x="180" y="27"/>
                  </a:cubicBezTo>
                  <a:cubicBezTo>
                    <a:pt x="175" y="25"/>
                    <a:pt x="171" y="23"/>
                    <a:pt x="166" y="21"/>
                  </a:cubicBezTo>
                  <a:cubicBezTo>
                    <a:pt x="155" y="0"/>
                    <a:pt x="155" y="0"/>
                    <a:pt x="155" y="0"/>
                  </a:cubicBezTo>
                  <a:cubicBezTo>
                    <a:pt x="103" y="0"/>
                    <a:pt x="103" y="0"/>
                    <a:pt x="103" y="0"/>
                  </a:cubicBezTo>
                  <a:cubicBezTo>
                    <a:pt x="92" y="21"/>
                    <a:pt x="92" y="21"/>
                    <a:pt x="92" y="21"/>
                  </a:cubicBezTo>
                  <a:cubicBezTo>
                    <a:pt x="88" y="23"/>
                    <a:pt x="83" y="25"/>
                    <a:pt x="79" y="26"/>
                  </a:cubicBezTo>
                  <a:cubicBezTo>
                    <a:pt x="56" y="19"/>
                    <a:pt x="56" y="19"/>
                    <a:pt x="56" y="19"/>
                  </a:cubicBezTo>
                  <a:cubicBezTo>
                    <a:pt x="19" y="56"/>
                    <a:pt x="19" y="56"/>
                    <a:pt x="19" y="56"/>
                  </a:cubicBezTo>
                  <a:cubicBezTo>
                    <a:pt x="26" y="79"/>
                    <a:pt x="26" y="79"/>
                    <a:pt x="26" y="79"/>
                  </a:cubicBezTo>
                  <a:cubicBezTo>
                    <a:pt x="24" y="83"/>
                    <a:pt x="22" y="87"/>
                    <a:pt x="21" y="92"/>
                  </a:cubicBezTo>
                  <a:cubicBezTo>
                    <a:pt x="0" y="103"/>
                    <a:pt x="0" y="103"/>
                    <a:pt x="0" y="103"/>
                  </a:cubicBezTo>
                  <a:cubicBezTo>
                    <a:pt x="0" y="155"/>
                    <a:pt x="0" y="155"/>
                    <a:pt x="0" y="155"/>
                  </a:cubicBezTo>
                  <a:cubicBezTo>
                    <a:pt x="20" y="166"/>
                    <a:pt x="20" y="166"/>
                    <a:pt x="20" y="166"/>
                  </a:cubicBezTo>
                  <a:cubicBezTo>
                    <a:pt x="21" y="171"/>
                    <a:pt x="23" y="176"/>
                    <a:pt x="26" y="180"/>
                  </a:cubicBezTo>
                  <a:cubicBezTo>
                    <a:pt x="19" y="202"/>
                    <a:pt x="19" y="202"/>
                    <a:pt x="19" y="202"/>
                  </a:cubicBezTo>
                  <a:cubicBezTo>
                    <a:pt x="56" y="239"/>
                    <a:pt x="56" y="239"/>
                    <a:pt x="56" y="239"/>
                  </a:cubicBezTo>
                  <a:cubicBezTo>
                    <a:pt x="76" y="233"/>
                    <a:pt x="76" y="233"/>
                    <a:pt x="76" y="233"/>
                  </a:cubicBezTo>
                  <a:cubicBezTo>
                    <a:pt x="81" y="235"/>
                    <a:pt x="87" y="238"/>
                    <a:pt x="92" y="240"/>
                  </a:cubicBezTo>
                  <a:cubicBezTo>
                    <a:pt x="102" y="259"/>
                    <a:pt x="102" y="259"/>
                    <a:pt x="102" y="259"/>
                  </a:cubicBezTo>
                  <a:cubicBezTo>
                    <a:pt x="155" y="259"/>
                    <a:pt x="155" y="259"/>
                    <a:pt x="155" y="259"/>
                  </a:cubicBezTo>
                  <a:cubicBezTo>
                    <a:pt x="164" y="240"/>
                    <a:pt x="164" y="240"/>
                    <a:pt x="164" y="240"/>
                  </a:cubicBezTo>
                  <a:cubicBezTo>
                    <a:pt x="170" y="239"/>
                    <a:pt x="176" y="236"/>
                    <a:pt x="181" y="233"/>
                  </a:cubicBezTo>
                  <a:cubicBezTo>
                    <a:pt x="201" y="240"/>
                    <a:pt x="201" y="240"/>
                    <a:pt x="201" y="240"/>
                  </a:cubicBezTo>
                  <a:cubicBezTo>
                    <a:pt x="238" y="202"/>
                    <a:pt x="238" y="202"/>
                    <a:pt x="238" y="202"/>
                  </a:cubicBezTo>
                  <a:cubicBezTo>
                    <a:pt x="232" y="183"/>
                    <a:pt x="232" y="183"/>
                    <a:pt x="232" y="183"/>
                  </a:cubicBezTo>
                  <a:cubicBezTo>
                    <a:pt x="235" y="177"/>
                    <a:pt x="237" y="172"/>
                    <a:pt x="239" y="166"/>
                  </a:cubicBezTo>
                  <a:lnTo>
                    <a:pt x="258" y="156"/>
                  </a:lnTo>
                  <a:close/>
                  <a:moveTo>
                    <a:pt x="187" y="130"/>
                  </a:moveTo>
                  <a:cubicBezTo>
                    <a:pt x="187" y="162"/>
                    <a:pt x="161" y="188"/>
                    <a:pt x="130" y="188"/>
                  </a:cubicBezTo>
                  <a:cubicBezTo>
                    <a:pt x="97" y="188"/>
                    <a:pt x="71" y="162"/>
                    <a:pt x="71" y="130"/>
                  </a:cubicBezTo>
                  <a:cubicBezTo>
                    <a:pt x="71" y="98"/>
                    <a:pt x="97" y="72"/>
                    <a:pt x="130" y="72"/>
                  </a:cubicBezTo>
                  <a:cubicBezTo>
                    <a:pt x="161" y="72"/>
                    <a:pt x="187" y="98"/>
                    <a:pt x="187" y="13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1" name="Freeform 27"/>
            <p:cNvSpPr>
              <a:spLocks noEditPoints="1"/>
            </p:cNvSpPr>
            <p:nvPr/>
          </p:nvSpPr>
          <p:spPr bwMode="auto">
            <a:xfrm>
              <a:off x="5818189" y="3962401"/>
              <a:ext cx="192088" cy="188913"/>
            </a:xfrm>
            <a:custGeom>
              <a:avLst/>
              <a:gdLst>
                <a:gd name="T0" fmla="*/ 133 w 133"/>
                <a:gd name="T1" fmla="*/ 80 h 132"/>
                <a:gd name="T2" fmla="*/ 133 w 133"/>
                <a:gd name="T3" fmla="*/ 53 h 132"/>
                <a:gd name="T4" fmla="*/ 123 w 133"/>
                <a:gd name="T5" fmla="*/ 48 h 132"/>
                <a:gd name="T6" fmla="*/ 120 w 133"/>
                <a:gd name="T7" fmla="*/ 40 h 132"/>
                <a:gd name="T8" fmla="*/ 123 w 133"/>
                <a:gd name="T9" fmla="*/ 29 h 132"/>
                <a:gd name="T10" fmla="*/ 104 w 133"/>
                <a:gd name="T11" fmla="*/ 9 h 132"/>
                <a:gd name="T12" fmla="*/ 93 w 133"/>
                <a:gd name="T13" fmla="*/ 13 h 132"/>
                <a:gd name="T14" fmla="*/ 86 w 133"/>
                <a:gd name="T15" fmla="*/ 10 h 132"/>
                <a:gd name="T16" fmla="*/ 80 w 133"/>
                <a:gd name="T17" fmla="*/ 0 h 132"/>
                <a:gd name="T18" fmla="*/ 53 w 133"/>
                <a:gd name="T19" fmla="*/ 0 h 132"/>
                <a:gd name="T20" fmla="*/ 48 w 133"/>
                <a:gd name="T21" fmla="*/ 10 h 132"/>
                <a:gd name="T22" fmla="*/ 41 w 133"/>
                <a:gd name="T23" fmla="*/ 13 h 132"/>
                <a:gd name="T24" fmla="*/ 29 w 133"/>
                <a:gd name="T25" fmla="*/ 9 h 132"/>
                <a:gd name="T26" fmla="*/ 10 w 133"/>
                <a:gd name="T27" fmla="*/ 28 h 132"/>
                <a:gd name="T28" fmla="*/ 14 w 133"/>
                <a:gd name="T29" fmla="*/ 40 h 132"/>
                <a:gd name="T30" fmla="*/ 11 w 133"/>
                <a:gd name="T31" fmla="*/ 47 h 132"/>
                <a:gd name="T32" fmla="*/ 0 w 133"/>
                <a:gd name="T33" fmla="*/ 52 h 132"/>
                <a:gd name="T34" fmla="*/ 0 w 133"/>
                <a:gd name="T35" fmla="*/ 79 h 132"/>
                <a:gd name="T36" fmla="*/ 11 w 133"/>
                <a:gd name="T37" fmla="*/ 85 h 132"/>
                <a:gd name="T38" fmla="*/ 13 w 133"/>
                <a:gd name="T39" fmla="*/ 92 h 132"/>
                <a:gd name="T40" fmla="*/ 10 w 133"/>
                <a:gd name="T41" fmla="*/ 103 h 132"/>
                <a:gd name="T42" fmla="*/ 29 w 133"/>
                <a:gd name="T43" fmla="*/ 122 h 132"/>
                <a:gd name="T44" fmla="*/ 39 w 133"/>
                <a:gd name="T45" fmla="*/ 119 h 132"/>
                <a:gd name="T46" fmla="*/ 48 w 133"/>
                <a:gd name="T47" fmla="*/ 122 h 132"/>
                <a:gd name="T48" fmla="*/ 53 w 133"/>
                <a:gd name="T49" fmla="*/ 132 h 132"/>
                <a:gd name="T50" fmla="*/ 80 w 133"/>
                <a:gd name="T51" fmla="*/ 132 h 132"/>
                <a:gd name="T52" fmla="*/ 85 w 133"/>
                <a:gd name="T53" fmla="*/ 123 h 132"/>
                <a:gd name="T54" fmla="*/ 94 w 133"/>
                <a:gd name="T55" fmla="*/ 119 h 132"/>
                <a:gd name="T56" fmla="*/ 104 w 133"/>
                <a:gd name="T57" fmla="*/ 122 h 132"/>
                <a:gd name="T58" fmla="*/ 123 w 133"/>
                <a:gd name="T59" fmla="*/ 103 h 132"/>
                <a:gd name="T60" fmla="*/ 120 w 133"/>
                <a:gd name="T61" fmla="*/ 93 h 132"/>
                <a:gd name="T62" fmla="*/ 123 w 133"/>
                <a:gd name="T63" fmla="*/ 85 h 132"/>
                <a:gd name="T64" fmla="*/ 133 w 133"/>
                <a:gd name="T65" fmla="*/ 80 h 132"/>
                <a:gd name="T66" fmla="*/ 97 w 133"/>
                <a:gd name="T67" fmla="*/ 66 h 132"/>
                <a:gd name="T68" fmla="*/ 67 w 133"/>
                <a:gd name="T69" fmla="*/ 96 h 132"/>
                <a:gd name="T70" fmla="*/ 37 w 133"/>
                <a:gd name="T71" fmla="*/ 66 h 132"/>
                <a:gd name="T72" fmla="*/ 67 w 133"/>
                <a:gd name="T73" fmla="*/ 37 h 132"/>
                <a:gd name="T74" fmla="*/ 97 w 133"/>
                <a:gd name="T75" fmla="*/ 66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3" h="132">
                  <a:moveTo>
                    <a:pt x="133" y="80"/>
                  </a:moveTo>
                  <a:cubicBezTo>
                    <a:pt x="133" y="53"/>
                    <a:pt x="133" y="53"/>
                    <a:pt x="133" y="53"/>
                  </a:cubicBezTo>
                  <a:cubicBezTo>
                    <a:pt x="123" y="48"/>
                    <a:pt x="123" y="48"/>
                    <a:pt x="123" y="48"/>
                  </a:cubicBezTo>
                  <a:cubicBezTo>
                    <a:pt x="122" y="45"/>
                    <a:pt x="121" y="42"/>
                    <a:pt x="120" y="40"/>
                  </a:cubicBezTo>
                  <a:cubicBezTo>
                    <a:pt x="123" y="29"/>
                    <a:pt x="123" y="29"/>
                    <a:pt x="123" y="29"/>
                  </a:cubicBezTo>
                  <a:cubicBezTo>
                    <a:pt x="104" y="9"/>
                    <a:pt x="104" y="9"/>
                    <a:pt x="104" y="9"/>
                  </a:cubicBezTo>
                  <a:cubicBezTo>
                    <a:pt x="93" y="13"/>
                    <a:pt x="93" y="13"/>
                    <a:pt x="93" y="13"/>
                  </a:cubicBezTo>
                  <a:cubicBezTo>
                    <a:pt x="91" y="12"/>
                    <a:pt x="88" y="11"/>
                    <a:pt x="86" y="10"/>
                  </a:cubicBezTo>
                  <a:cubicBezTo>
                    <a:pt x="80" y="0"/>
                    <a:pt x="80" y="0"/>
                    <a:pt x="80" y="0"/>
                  </a:cubicBezTo>
                  <a:cubicBezTo>
                    <a:pt x="53" y="0"/>
                    <a:pt x="53" y="0"/>
                    <a:pt x="53" y="0"/>
                  </a:cubicBezTo>
                  <a:cubicBezTo>
                    <a:pt x="48" y="10"/>
                    <a:pt x="48" y="10"/>
                    <a:pt x="48" y="10"/>
                  </a:cubicBezTo>
                  <a:cubicBezTo>
                    <a:pt x="46" y="11"/>
                    <a:pt x="43" y="12"/>
                    <a:pt x="41" y="13"/>
                  </a:cubicBezTo>
                  <a:cubicBezTo>
                    <a:pt x="29" y="9"/>
                    <a:pt x="29" y="9"/>
                    <a:pt x="29" y="9"/>
                  </a:cubicBezTo>
                  <a:cubicBezTo>
                    <a:pt x="10" y="28"/>
                    <a:pt x="10" y="28"/>
                    <a:pt x="10" y="28"/>
                  </a:cubicBezTo>
                  <a:cubicBezTo>
                    <a:pt x="14" y="40"/>
                    <a:pt x="14" y="40"/>
                    <a:pt x="14" y="40"/>
                  </a:cubicBezTo>
                  <a:cubicBezTo>
                    <a:pt x="13" y="42"/>
                    <a:pt x="12" y="44"/>
                    <a:pt x="11" y="47"/>
                  </a:cubicBezTo>
                  <a:cubicBezTo>
                    <a:pt x="0" y="52"/>
                    <a:pt x="0" y="52"/>
                    <a:pt x="0" y="52"/>
                  </a:cubicBezTo>
                  <a:cubicBezTo>
                    <a:pt x="0" y="79"/>
                    <a:pt x="0" y="79"/>
                    <a:pt x="0" y="79"/>
                  </a:cubicBezTo>
                  <a:cubicBezTo>
                    <a:pt x="11" y="85"/>
                    <a:pt x="11" y="85"/>
                    <a:pt x="11" y="85"/>
                  </a:cubicBezTo>
                  <a:cubicBezTo>
                    <a:pt x="11" y="87"/>
                    <a:pt x="12" y="90"/>
                    <a:pt x="13" y="92"/>
                  </a:cubicBezTo>
                  <a:cubicBezTo>
                    <a:pt x="10" y="103"/>
                    <a:pt x="10" y="103"/>
                    <a:pt x="10" y="103"/>
                  </a:cubicBezTo>
                  <a:cubicBezTo>
                    <a:pt x="29" y="122"/>
                    <a:pt x="29" y="122"/>
                    <a:pt x="29" y="122"/>
                  </a:cubicBezTo>
                  <a:cubicBezTo>
                    <a:pt x="39" y="119"/>
                    <a:pt x="39" y="119"/>
                    <a:pt x="39" y="119"/>
                  </a:cubicBezTo>
                  <a:cubicBezTo>
                    <a:pt x="42" y="120"/>
                    <a:pt x="45" y="122"/>
                    <a:pt x="48" y="122"/>
                  </a:cubicBezTo>
                  <a:cubicBezTo>
                    <a:pt x="53" y="132"/>
                    <a:pt x="53" y="132"/>
                    <a:pt x="53" y="132"/>
                  </a:cubicBezTo>
                  <a:cubicBezTo>
                    <a:pt x="80" y="132"/>
                    <a:pt x="80" y="132"/>
                    <a:pt x="80" y="132"/>
                  </a:cubicBezTo>
                  <a:cubicBezTo>
                    <a:pt x="85" y="123"/>
                    <a:pt x="85" y="123"/>
                    <a:pt x="85" y="123"/>
                  </a:cubicBezTo>
                  <a:cubicBezTo>
                    <a:pt x="88" y="122"/>
                    <a:pt x="91" y="121"/>
                    <a:pt x="94" y="119"/>
                  </a:cubicBezTo>
                  <a:cubicBezTo>
                    <a:pt x="104" y="122"/>
                    <a:pt x="104" y="122"/>
                    <a:pt x="104" y="122"/>
                  </a:cubicBezTo>
                  <a:cubicBezTo>
                    <a:pt x="123" y="103"/>
                    <a:pt x="123" y="103"/>
                    <a:pt x="123" y="103"/>
                  </a:cubicBezTo>
                  <a:cubicBezTo>
                    <a:pt x="120" y="93"/>
                    <a:pt x="120" y="93"/>
                    <a:pt x="120" y="93"/>
                  </a:cubicBezTo>
                  <a:cubicBezTo>
                    <a:pt x="121" y="90"/>
                    <a:pt x="122" y="88"/>
                    <a:pt x="123" y="85"/>
                  </a:cubicBezTo>
                  <a:lnTo>
                    <a:pt x="133" y="80"/>
                  </a:lnTo>
                  <a:close/>
                  <a:moveTo>
                    <a:pt x="97" y="66"/>
                  </a:moveTo>
                  <a:cubicBezTo>
                    <a:pt x="97" y="83"/>
                    <a:pt x="83" y="96"/>
                    <a:pt x="67" y="96"/>
                  </a:cubicBezTo>
                  <a:cubicBezTo>
                    <a:pt x="50" y="96"/>
                    <a:pt x="37" y="83"/>
                    <a:pt x="37" y="66"/>
                  </a:cubicBezTo>
                  <a:cubicBezTo>
                    <a:pt x="37" y="50"/>
                    <a:pt x="50" y="37"/>
                    <a:pt x="67" y="37"/>
                  </a:cubicBezTo>
                  <a:cubicBezTo>
                    <a:pt x="83" y="37"/>
                    <a:pt x="97" y="50"/>
                    <a:pt x="97" y="6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2" name="Freeform 28"/>
            <p:cNvSpPr>
              <a:spLocks noEditPoints="1"/>
            </p:cNvSpPr>
            <p:nvPr/>
          </p:nvSpPr>
          <p:spPr bwMode="auto">
            <a:xfrm>
              <a:off x="5942014" y="4138613"/>
              <a:ext cx="155575" cy="155575"/>
            </a:xfrm>
            <a:custGeom>
              <a:avLst/>
              <a:gdLst>
                <a:gd name="T0" fmla="*/ 108 w 108"/>
                <a:gd name="T1" fmla="*/ 65 h 108"/>
                <a:gd name="T2" fmla="*/ 108 w 108"/>
                <a:gd name="T3" fmla="*/ 43 h 108"/>
                <a:gd name="T4" fmla="*/ 100 w 108"/>
                <a:gd name="T5" fmla="*/ 39 h 108"/>
                <a:gd name="T6" fmla="*/ 97 w 108"/>
                <a:gd name="T7" fmla="*/ 33 h 108"/>
                <a:gd name="T8" fmla="*/ 100 w 108"/>
                <a:gd name="T9" fmla="*/ 24 h 108"/>
                <a:gd name="T10" fmla="*/ 84 w 108"/>
                <a:gd name="T11" fmla="*/ 8 h 108"/>
                <a:gd name="T12" fmla="*/ 75 w 108"/>
                <a:gd name="T13" fmla="*/ 11 h 108"/>
                <a:gd name="T14" fmla="*/ 70 w 108"/>
                <a:gd name="T15" fmla="*/ 9 h 108"/>
                <a:gd name="T16" fmla="*/ 65 w 108"/>
                <a:gd name="T17" fmla="*/ 0 h 108"/>
                <a:gd name="T18" fmla="*/ 43 w 108"/>
                <a:gd name="T19" fmla="*/ 0 h 108"/>
                <a:gd name="T20" fmla="*/ 39 w 108"/>
                <a:gd name="T21" fmla="*/ 9 h 108"/>
                <a:gd name="T22" fmla="*/ 33 w 108"/>
                <a:gd name="T23" fmla="*/ 11 h 108"/>
                <a:gd name="T24" fmla="*/ 24 w 108"/>
                <a:gd name="T25" fmla="*/ 8 h 108"/>
                <a:gd name="T26" fmla="*/ 8 w 108"/>
                <a:gd name="T27" fmla="*/ 24 h 108"/>
                <a:gd name="T28" fmla="*/ 11 w 108"/>
                <a:gd name="T29" fmla="*/ 33 h 108"/>
                <a:gd name="T30" fmla="*/ 9 w 108"/>
                <a:gd name="T31" fmla="*/ 39 h 108"/>
                <a:gd name="T32" fmla="*/ 0 w 108"/>
                <a:gd name="T33" fmla="*/ 43 h 108"/>
                <a:gd name="T34" fmla="*/ 0 w 108"/>
                <a:gd name="T35" fmla="*/ 65 h 108"/>
                <a:gd name="T36" fmla="*/ 8 w 108"/>
                <a:gd name="T37" fmla="*/ 69 h 108"/>
                <a:gd name="T38" fmla="*/ 11 w 108"/>
                <a:gd name="T39" fmla="*/ 76 h 108"/>
                <a:gd name="T40" fmla="*/ 8 w 108"/>
                <a:gd name="T41" fmla="*/ 84 h 108"/>
                <a:gd name="T42" fmla="*/ 23 w 108"/>
                <a:gd name="T43" fmla="*/ 100 h 108"/>
                <a:gd name="T44" fmla="*/ 32 w 108"/>
                <a:gd name="T45" fmla="*/ 97 h 108"/>
                <a:gd name="T46" fmla="*/ 39 w 108"/>
                <a:gd name="T47" fmla="*/ 100 h 108"/>
                <a:gd name="T48" fmla="*/ 43 w 108"/>
                <a:gd name="T49" fmla="*/ 108 h 108"/>
                <a:gd name="T50" fmla="*/ 65 w 108"/>
                <a:gd name="T51" fmla="*/ 108 h 108"/>
                <a:gd name="T52" fmla="*/ 69 w 108"/>
                <a:gd name="T53" fmla="*/ 100 h 108"/>
                <a:gd name="T54" fmla="*/ 76 w 108"/>
                <a:gd name="T55" fmla="*/ 98 h 108"/>
                <a:gd name="T56" fmla="*/ 84 w 108"/>
                <a:gd name="T57" fmla="*/ 100 h 108"/>
                <a:gd name="T58" fmla="*/ 100 w 108"/>
                <a:gd name="T59" fmla="*/ 85 h 108"/>
                <a:gd name="T60" fmla="*/ 97 w 108"/>
                <a:gd name="T61" fmla="*/ 76 h 108"/>
                <a:gd name="T62" fmla="*/ 100 w 108"/>
                <a:gd name="T63" fmla="*/ 69 h 108"/>
                <a:gd name="T64" fmla="*/ 108 w 108"/>
                <a:gd name="T65" fmla="*/ 65 h 108"/>
                <a:gd name="T66" fmla="*/ 78 w 108"/>
                <a:gd name="T67" fmla="*/ 54 h 108"/>
                <a:gd name="T68" fmla="*/ 54 w 108"/>
                <a:gd name="T69" fmla="*/ 79 h 108"/>
                <a:gd name="T70" fmla="*/ 30 w 108"/>
                <a:gd name="T71" fmla="*/ 54 h 108"/>
                <a:gd name="T72" fmla="*/ 54 w 108"/>
                <a:gd name="T73" fmla="*/ 30 h 108"/>
                <a:gd name="T74" fmla="*/ 78 w 108"/>
                <a:gd name="T75" fmla="*/ 54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8" h="108">
                  <a:moveTo>
                    <a:pt x="108" y="65"/>
                  </a:moveTo>
                  <a:cubicBezTo>
                    <a:pt x="108" y="43"/>
                    <a:pt x="108" y="43"/>
                    <a:pt x="108" y="43"/>
                  </a:cubicBezTo>
                  <a:cubicBezTo>
                    <a:pt x="100" y="39"/>
                    <a:pt x="100" y="39"/>
                    <a:pt x="100" y="39"/>
                  </a:cubicBezTo>
                  <a:cubicBezTo>
                    <a:pt x="99" y="37"/>
                    <a:pt x="98" y="35"/>
                    <a:pt x="97" y="33"/>
                  </a:cubicBezTo>
                  <a:cubicBezTo>
                    <a:pt x="100" y="24"/>
                    <a:pt x="100" y="24"/>
                    <a:pt x="100" y="24"/>
                  </a:cubicBezTo>
                  <a:cubicBezTo>
                    <a:pt x="84" y="8"/>
                    <a:pt x="84" y="8"/>
                    <a:pt x="84" y="8"/>
                  </a:cubicBezTo>
                  <a:cubicBezTo>
                    <a:pt x="75" y="11"/>
                    <a:pt x="75" y="11"/>
                    <a:pt x="75" y="11"/>
                  </a:cubicBezTo>
                  <a:cubicBezTo>
                    <a:pt x="73" y="10"/>
                    <a:pt x="72" y="10"/>
                    <a:pt x="70" y="9"/>
                  </a:cubicBezTo>
                  <a:cubicBezTo>
                    <a:pt x="65" y="0"/>
                    <a:pt x="65" y="0"/>
                    <a:pt x="65" y="0"/>
                  </a:cubicBezTo>
                  <a:cubicBezTo>
                    <a:pt x="43" y="0"/>
                    <a:pt x="43" y="0"/>
                    <a:pt x="43" y="0"/>
                  </a:cubicBezTo>
                  <a:cubicBezTo>
                    <a:pt x="39" y="9"/>
                    <a:pt x="39" y="9"/>
                    <a:pt x="39" y="9"/>
                  </a:cubicBezTo>
                  <a:cubicBezTo>
                    <a:pt x="37" y="10"/>
                    <a:pt x="35" y="10"/>
                    <a:pt x="33" y="11"/>
                  </a:cubicBezTo>
                  <a:cubicBezTo>
                    <a:pt x="24" y="8"/>
                    <a:pt x="24" y="8"/>
                    <a:pt x="24" y="8"/>
                  </a:cubicBezTo>
                  <a:cubicBezTo>
                    <a:pt x="8" y="24"/>
                    <a:pt x="8" y="24"/>
                    <a:pt x="8" y="24"/>
                  </a:cubicBezTo>
                  <a:cubicBezTo>
                    <a:pt x="11" y="33"/>
                    <a:pt x="11" y="33"/>
                    <a:pt x="11" y="33"/>
                  </a:cubicBezTo>
                  <a:cubicBezTo>
                    <a:pt x="10" y="35"/>
                    <a:pt x="9" y="37"/>
                    <a:pt x="9" y="39"/>
                  </a:cubicBezTo>
                  <a:cubicBezTo>
                    <a:pt x="0" y="43"/>
                    <a:pt x="0" y="43"/>
                    <a:pt x="0" y="43"/>
                  </a:cubicBezTo>
                  <a:cubicBezTo>
                    <a:pt x="0" y="65"/>
                    <a:pt x="0" y="65"/>
                    <a:pt x="0" y="65"/>
                  </a:cubicBezTo>
                  <a:cubicBezTo>
                    <a:pt x="8" y="69"/>
                    <a:pt x="8" y="69"/>
                    <a:pt x="8" y="69"/>
                  </a:cubicBezTo>
                  <a:cubicBezTo>
                    <a:pt x="9" y="71"/>
                    <a:pt x="10" y="73"/>
                    <a:pt x="11" y="76"/>
                  </a:cubicBezTo>
                  <a:cubicBezTo>
                    <a:pt x="8" y="84"/>
                    <a:pt x="8" y="84"/>
                    <a:pt x="8" y="84"/>
                  </a:cubicBezTo>
                  <a:cubicBezTo>
                    <a:pt x="23" y="100"/>
                    <a:pt x="23" y="100"/>
                    <a:pt x="23" y="100"/>
                  </a:cubicBezTo>
                  <a:cubicBezTo>
                    <a:pt x="32" y="97"/>
                    <a:pt x="32" y="97"/>
                    <a:pt x="32" y="97"/>
                  </a:cubicBezTo>
                  <a:cubicBezTo>
                    <a:pt x="34" y="98"/>
                    <a:pt x="36" y="99"/>
                    <a:pt x="39" y="100"/>
                  </a:cubicBezTo>
                  <a:cubicBezTo>
                    <a:pt x="43" y="108"/>
                    <a:pt x="43" y="108"/>
                    <a:pt x="43" y="108"/>
                  </a:cubicBezTo>
                  <a:cubicBezTo>
                    <a:pt x="65" y="108"/>
                    <a:pt x="65" y="108"/>
                    <a:pt x="65" y="108"/>
                  </a:cubicBezTo>
                  <a:cubicBezTo>
                    <a:pt x="69" y="100"/>
                    <a:pt x="69" y="100"/>
                    <a:pt x="69" y="100"/>
                  </a:cubicBezTo>
                  <a:cubicBezTo>
                    <a:pt x="71" y="100"/>
                    <a:pt x="74" y="99"/>
                    <a:pt x="76" y="98"/>
                  </a:cubicBezTo>
                  <a:cubicBezTo>
                    <a:pt x="84" y="100"/>
                    <a:pt x="84" y="100"/>
                    <a:pt x="84" y="100"/>
                  </a:cubicBezTo>
                  <a:cubicBezTo>
                    <a:pt x="100" y="85"/>
                    <a:pt x="100" y="85"/>
                    <a:pt x="100" y="85"/>
                  </a:cubicBezTo>
                  <a:cubicBezTo>
                    <a:pt x="97" y="76"/>
                    <a:pt x="97" y="76"/>
                    <a:pt x="97" y="76"/>
                  </a:cubicBezTo>
                  <a:cubicBezTo>
                    <a:pt x="98" y="74"/>
                    <a:pt x="99" y="72"/>
                    <a:pt x="100" y="69"/>
                  </a:cubicBezTo>
                  <a:lnTo>
                    <a:pt x="108" y="65"/>
                  </a:lnTo>
                  <a:close/>
                  <a:moveTo>
                    <a:pt x="78" y="54"/>
                  </a:moveTo>
                  <a:cubicBezTo>
                    <a:pt x="78" y="68"/>
                    <a:pt x="68" y="79"/>
                    <a:pt x="54" y="79"/>
                  </a:cubicBezTo>
                  <a:cubicBezTo>
                    <a:pt x="41" y="79"/>
                    <a:pt x="30" y="68"/>
                    <a:pt x="30" y="54"/>
                  </a:cubicBezTo>
                  <a:cubicBezTo>
                    <a:pt x="30" y="41"/>
                    <a:pt x="41" y="30"/>
                    <a:pt x="54" y="30"/>
                  </a:cubicBezTo>
                  <a:cubicBezTo>
                    <a:pt x="68" y="30"/>
                    <a:pt x="78" y="41"/>
                    <a:pt x="78" y="5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grpSp>
        <p:nvGrpSpPr>
          <p:cNvPr id="63" name="组合 62"/>
          <p:cNvGrpSpPr/>
          <p:nvPr/>
        </p:nvGrpSpPr>
        <p:grpSpPr>
          <a:xfrm>
            <a:off x="4625371" y="4302695"/>
            <a:ext cx="432387" cy="641913"/>
            <a:chOff x="5649914" y="2946401"/>
            <a:chExt cx="360363" cy="534987"/>
          </a:xfrm>
          <a:solidFill>
            <a:schemeClr val="bg1"/>
          </a:solidFill>
        </p:grpSpPr>
        <p:sp>
          <p:nvSpPr>
            <p:cNvPr id="64" name="Freeform 29"/>
            <p:cNvSpPr/>
            <p:nvPr/>
          </p:nvSpPr>
          <p:spPr bwMode="auto">
            <a:xfrm>
              <a:off x="5776914" y="3424238"/>
              <a:ext cx="106363" cy="57150"/>
            </a:xfrm>
            <a:custGeom>
              <a:avLst/>
              <a:gdLst>
                <a:gd name="T0" fmla="*/ 0 w 74"/>
                <a:gd name="T1" fmla="*/ 0 h 40"/>
                <a:gd name="T2" fmla="*/ 37 w 74"/>
                <a:gd name="T3" fmla="*/ 40 h 40"/>
                <a:gd name="T4" fmla="*/ 74 w 74"/>
                <a:gd name="T5" fmla="*/ 0 h 40"/>
                <a:gd name="T6" fmla="*/ 0 w 74"/>
                <a:gd name="T7" fmla="*/ 0 h 40"/>
              </a:gdLst>
              <a:ahLst/>
              <a:cxnLst>
                <a:cxn ang="0">
                  <a:pos x="T0" y="T1"/>
                </a:cxn>
                <a:cxn ang="0">
                  <a:pos x="T2" y="T3"/>
                </a:cxn>
                <a:cxn ang="0">
                  <a:pos x="T4" y="T5"/>
                </a:cxn>
                <a:cxn ang="0">
                  <a:pos x="T6" y="T7"/>
                </a:cxn>
              </a:cxnLst>
              <a:rect l="0" t="0" r="r" b="b"/>
              <a:pathLst>
                <a:path w="74" h="40">
                  <a:moveTo>
                    <a:pt x="0" y="0"/>
                  </a:moveTo>
                  <a:cubicBezTo>
                    <a:pt x="0" y="22"/>
                    <a:pt x="17" y="40"/>
                    <a:pt x="37" y="40"/>
                  </a:cubicBezTo>
                  <a:cubicBezTo>
                    <a:pt x="57" y="40"/>
                    <a:pt x="74" y="22"/>
                    <a:pt x="74" y="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5" name="Freeform 30"/>
            <p:cNvSpPr/>
            <p:nvPr/>
          </p:nvSpPr>
          <p:spPr bwMode="auto">
            <a:xfrm>
              <a:off x="5753101" y="3346451"/>
              <a:ext cx="153988" cy="26988"/>
            </a:xfrm>
            <a:custGeom>
              <a:avLst/>
              <a:gdLst>
                <a:gd name="T0" fmla="*/ 106 w 106"/>
                <a:gd name="T1" fmla="*/ 11 h 19"/>
                <a:gd name="T2" fmla="*/ 98 w 106"/>
                <a:gd name="T3" fmla="*/ 19 h 19"/>
                <a:gd name="T4" fmla="*/ 8 w 106"/>
                <a:gd name="T5" fmla="*/ 19 h 19"/>
                <a:gd name="T6" fmla="*/ 0 w 106"/>
                <a:gd name="T7" fmla="*/ 11 h 19"/>
                <a:gd name="T8" fmla="*/ 0 w 106"/>
                <a:gd name="T9" fmla="*/ 8 h 19"/>
                <a:gd name="T10" fmla="*/ 8 w 106"/>
                <a:gd name="T11" fmla="*/ 0 h 19"/>
                <a:gd name="T12" fmla="*/ 98 w 106"/>
                <a:gd name="T13" fmla="*/ 0 h 19"/>
                <a:gd name="T14" fmla="*/ 106 w 106"/>
                <a:gd name="T15" fmla="*/ 8 h 19"/>
                <a:gd name="T16" fmla="*/ 106 w 106"/>
                <a:gd name="T17" fmla="*/ 11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19">
                  <a:moveTo>
                    <a:pt x="106" y="11"/>
                  </a:moveTo>
                  <a:cubicBezTo>
                    <a:pt x="106" y="16"/>
                    <a:pt x="103" y="19"/>
                    <a:pt x="98" y="19"/>
                  </a:cubicBezTo>
                  <a:cubicBezTo>
                    <a:pt x="8" y="19"/>
                    <a:pt x="8" y="19"/>
                    <a:pt x="8" y="19"/>
                  </a:cubicBezTo>
                  <a:cubicBezTo>
                    <a:pt x="3" y="19"/>
                    <a:pt x="0" y="16"/>
                    <a:pt x="0" y="11"/>
                  </a:cubicBezTo>
                  <a:cubicBezTo>
                    <a:pt x="0" y="8"/>
                    <a:pt x="0" y="8"/>
                    <a:pt x="0" y="8"/>
                  </a:cubicBezTo>
                  <a:cubicBezTo>
                    <a:pt x="0" y="4"/>
                    <a:pt x="3" y="0"/>
                    <a:pt x="8" y="0"/>
                  </a:cubicBezTo>
                  <a:cubicBezTo>
                    <a:pt x="98" y="0"/>
                    <a:pt x="98" y="0"/>
                    <a:pt x="98" y="0"/>
                  </a:cubicBezTo>
                  <a:cubicBezTo>
                    <a:pt x="103" y="0"/>
                    <a:pt x="106" y="4"/>
                    <a:pt x="106" y="8"/>
                  </a:cubicBezTo>
                  <a:lnTo>
                    <a:pt x="106"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6" name="Freeform 31"/>
            <p:cNvSpPr/>
            <p:nvPr/>
          </p:nvSpPr>
          <p:spPr bwMode="auto">
            <a:xfrm>
              <a:off x="5753101" y="3386138"/>
              <a:ext cx="153988" cy="26988"/>
            </a:xfrm>
            <a:custGeom>
              <a:avLst/>
              <a:gdLst>
                <a:gd name="T0" fmla="*/ 106 w 106"/>
                <a:gd name="T1" fmla="*/ 11 h 19"/>
                <a:gd name="T2" fmla="*/ 98 w 106"/>
                <a:gd name="T3" fmla="*/ 19 h 19"/>
                <a:gd name="T4" fmla="*/ 8 w 106"/>
                <a:gd name="T5" fmla="*/ 19 h 19"/>
                <a:gd name="T6" fmla="*/ 0 w 106"/>
                <a:gd name="T7" fmla="*/ 11 h 19"/>
                <a:gd name="T8" fmla="*/ 0 w 106"/>
                <a:gd name="T9" fmla="*/ 8 h 19"/>
                <a:gd name="T10" fmla="*/ 8 w 106"/>
                <a:gd name="T11" fmla="*/ 0 h 19"/>
                <a:gd name="T12" fmla="*/ 98 w 106"/>
                <a:gd name="T13" fmla="*/ 0 h 19"/>
                <a:gd name="T14" fmla="*/ 106 w 106"/>
                <a:gd name="T15" fmla="*/ 8 h 19"/>
                <a:gd name="T16" fmla="*/ 106 w 106"/>
                <a:gd name="T17" fmla="*/ 11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19">
                  <a:moveTo>
                    <a:pt x="106" y="11"/>
                  </a:moveTo>
                  <a:cubicBezTo>
                    <a:pt x="106" y="15"/>
                    <a:pt x="103" y="19"/>
                    <a:pt x="98" y="19"/>
                  </a:cubicBezTo>
                  <a:cubicBezTo>
                    <a:pt x="8" y="19"/>
                    <a:pt x="8" y="19"/>
                    <a:pt x="8" y="19"/>
                  </a:cubicBezTo>
                  <a:cubicBezTo>
                    <a:pt x="3" y="19"/>
                    <a:pt x="0" y="15"/>
                    <a:pt x="0" y="11"/>
                  </a:cubicBezTo>
                  <a:cubicBezTo>
                    <a:pt x="0" y="8"/>
                    <a:pt x="0" y="8"/>
                    <a:pt x="0" y="8"/>
                  </a:cubicBezTo>
                  <a:cubicBezTo>
                    <a:pt x="0" y="3"/>
                    <a:pt x="3" y="0"/>
                    <a:pt x="8" y="0"/>
                  </a:cubicBezTo>
                  <a:cubicBezTo>
                    <a:pt x="98" y="0"/>
                    <a:pt x="98" y="0"/>
                    <a:pt x="98" y="0"/>
                  </a:cubicBezTo>
                  <a:cubicBezTo>
                    <a:pt x="103" y="0"/>
                    <a:pt x="106" y="3"/>
                    <a:pt x="106" y="8"/>
                  </a:cubicBezTo>
                  <a:lnTo>
                    <a:pt x="106"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7" name="Freeform 32"/>
            <p:cNvSpPr/>
            <p:nvPr/>
          </p:nvSpPr>
          <p:spPr bwMode="auto">
            <a:xfrm>
              <a:off x="5649914" y="2946401"/>
              <a:ext cx="360363" cy="385763"/>
            </a:xfrm>
            <a:custGeom>
              <a:avLst/>
              <a:gdLst>
                <a:gd name="T0" fmla="*/ 250 w 250"/>
                <a:gd name="T1" fmla="*/ 125 h 268"/>
                <a:gd name="T2" fmla="*/ 125 w 250"/>
                <a:gd name="T3" fmla="*/ 0 h 268"/>
                <a:gd name="T4" fmla="*/ 0 w 250"/>
                <a:gd name="T5" fmla="*/ 125 h 268"/>
                <a:gd name="T6" fmla="*/ 72 w 250"/>
                <a:gd name="T7" fmla="*/ 238 h 268"/>
                <a:gd name="T8" fmla="*/ 72 w 250"/>
                <a:gd name="T9" fmla="*/ 244 h 268"/>
                <a:gd name="T10" fmla="*/ 96 w 250"/>
                <a:gd name="T11" fmla="*/ 268 h 268"/>
                <a:gd name="T12" fmla="*/ 154 w 250"/>
                <a:gd name="T13" fmla="*/ 268 h 268"/>
                <a:gd name="T14" fmla="*/ 178 w 250"/>
                <a:gd name="T15" fmla="*/ 244 h 268"/>
                <a:gd name="T16" fmla="*/ 178 w 250"/>
                <a:gd name="T17" fmla="*/ 238 h 268"/>
                <a:gd name="T18" fmla="*/ 250 w 250"/>
                <a:gd name="T19" fmla="*/ 125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0" h="268">
                  <a:moveTo>
                    <a:pt x="250" y="125"/>
                  </a:moveTo>
                  <a:cubicBezTo>
                    <a:pt x="250" y="56"/>
                    <a:pt x="194" y="0"/>
                    <a:pt x="125" y="0"/>
                  </a:cubicBezTo>
                  <a:cubicBezTo>
                    <a:pt x="56" y="0"/>
                    <a:pt x="0" y="56"/>
                    <a:pt x="0" y="125"/>
                  </a:cubicBezTo>
                  <a:cubicBezTo>
                    <a:pt x="0" y="175"/>
                    <a:pt x="30" y="218"/>
                    <a:pt x="72" y="238"/>
                  </a:cubicBezTo>
                  <a:cubicBezTo>
                    <a:pt x="72" y="244"/>
                    <a:pt x="72" y="244"/>
                    <a:pt x="72" y="244"/>
                  </a:cubicBezTo>
                  <a:cubicBezTo>
                    <a:pt x="72" y="257"/>
                    <a:pt x="83" y="268"/>
                    <a:pt x="96" y="268"/>
                  </a:cubicBezTo>
                  <a:cubicBezTo>
                    <a:pt x="154" y="268"/>
                    <a:pt x="154" y="268"/>
                    <a:pt x="154" y="268"/>
                  </a:cubicBezTo>
                  <a:cubicBezTo>
                    <a:pt x="167" y="268"/>
                    <a:pt x="178" y="257"/>
                    <a:pt x="178" y="244"/>
                  </a:cubicBezTo>
                  <a:cubicBezTo>
                    <a:pt x="178" y="238"/>
                    <a:pt x="178" y="238"/>
                    <a:pt x="178" y="238"/>
                  </a:cubicBezTo>
                  <a:cubicBezTo>
                    <a:pt x="221" y="218"/>
                    <a:pt x="250" y="175"/>
                    <a:pt x="250" y="1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grpSp>
      <p:sp>
        <p:nvSpPr>
          <p:cNvPr id="25" name="TextBox 1210"/>
          <p:cNvSpPr/>
          <p:nvPr/>
        </p:nvSpPr>
        <p:spPr>
          <a:xfrm>
            <a:off x="7971790" y="2009987"/>
            <a:ext cx="1808480" cy="352425"/>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a:spAutoFit/>
          </a:bodyPr>
          <a:lstStyle/>
          <a:p>
            <a:pPr lvl="0" algn="l"/>
            <a:r>
              <a:rPr lang="zh-CN" altLang="en-US" sz="1600" b="1" dirty="0">
                <a:solidFill>
                  <a:schemeClr val="tx1">
                    <a:lumMod val="50000"/>
                    <a:lumOff val="50000"/>
                  </a:schemeClr>
                </a:solidFill>
                <a:latin typeface="微软雅黑" panose="020B0503020204020204" charset="-122"/>
                <a:ea typeface="微软雅黑" panose="020B0503020204020204" charset="-122"/>
                <a:sym typeface="Arial" panose="020B0604020202020204" pitchFamily="34" charset="0"/>
              </a:rPr>
              <a:t>点击此处添加标题</a:t>
            </a:r>
            <a:endParaRPr lang="zh-CN" altLang="en-US" sz="1600" b="1" dirty="0">
              <a:solidFill>
                <a:schemeClr val="tx1">
                  <a:lumMod val="50000"/>
                  <a:lumOff val="50000"/>
                </a:schemeClr>
              </a:solidFill>
              <a:latin typeface="微软雅黑" panose="020B0503020204020204" charset="-122"/>
              <a:ea typeface="微软雅黑" panose="020B0503020204020204" charset="-122"/>
              <a:sym typeface="Arial" panose="020B0604020202020204" pitchFamily="34" charset="0"/>
            </a:endParaRPr>
          </a:p>
        </p:txBody>
      </p:sp>
      <p:sp>
        <p:nvSpPr>
          <p:cNvPr id="12" name="文本框 11"/>
          <p:cNvSpPr txBox="1"/>
          <p:nvPr/>
        </p:nvSpPr>
        <p:spPr>
          <a:xfrm>
            <a:off x="7971790" y="2326640"/>
            <a:ext cx="2928620" cy="640080"/>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rtlCol="0">
            <a:spAutoFit/>
          </a:bodyPr>
          <a:lstStyle/>
          <a:p>
            <a:pPr indent="0" algn="l">
              <a:lnSpc>
                <a:spcPct val="150000"/>
              </a:lnSpc>
            </a:pPr>
            <a:r>
              <a:rPr lang="zh-CN" altLang="da-DK" sz="1200" dirty="0">
                <a:solidFill>
                  <a:schemeClr val="tx1">
                    <a:lumMod val="50000"/>
                    <a:lumOff val="50000"/>
                  </a:schemeClr>
                </a:solidFill>
                <a:latin typeface="微软雅黑" panose="020B0503020204020204" charset="-122"/>
                <a:ea typeface="微软雅黑" panose="020B0503020204020204" charset="-122"/>
              </a:rPr>
              <a:t>单击此处输入文本，</a:t>
            </a:r>
            <a:r>
              <a:rPr lang="zh-CN" altLang="da-DK" sz="1200" dirty="0">
                <a:solidFill>
                  <a:schemeClr val="tx1">
                    <a:lumMod val="50000"/>
                    <a:lumOff val="50000"/>
                  </a:schemeClr>
                </a:solidFill>
                <a:latin typeface="微软雅黑" panose="020B0503020204020204" charset="-122"/>
                <a:ea typeface="微软雅黑" panose="020B0503020204020204" charset="-122"/>
                <a:sym typeface="+mn-ea"/>
              </a:rPr>
              <a:t>单击此处输入文本，单击此处输入文本</a:t>
            </a:r>
            <a:endParaRPr lang="en-US" altLang="zh-CN" sz="1200" dirty="0">
              <a:solidFill>
                <a:schemeClr val="tx1">
                  <a:lumMod val="50000"/>
                  <a:lumOff val="50000"/>
                </a:schemeClr>
              </a:solidFill>
              <a:latin typeface="微软雅黑" panose="020B0503020204020204" charset="-122"/>
              <a:ea typeface="微软雅黑" panose="020B0503020204020204" charset="-122"/>
              <a:sym typeface="+mn-ea"/>
            </a:endParaRPr>
          </a:p>
        </p:txBody>
      </p:sp>
      <p:sp>
        <p:nvSpPr>
          <p:cNvPr id="3" name="TextBox 1210"/>
          <p:cNvSpPr/>
          <p:nvPr/>
        </p:nvSpPr>
        <p:spPr>
          <a:xfrm>
            <a:off x="8013700" y="4314402"/>
            <a:ext cx="1808480" cy="352425"/>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a:spAutoFit/>
          </a:bodyPr>
          <a:lstStyle/>
          <a:p>
            <a:pPr lvl="0" algn="l"/>
            <a:r>
              <a:rPr lang="zh-CN" altLang="en-US" sz="1600" b="1" dirty="0">
                <a:solidFill>
                  <a:schemeClr val="tx1">
                    <a:lumMod val="50000"/>
                    <a:lumOff val="50000"/>
                  </a:schemeClr>
                </a:solidFill>
                <a:latin typeface="微软雅黑" panose="020B0503020204020204" charset="-122"/>
                <a:ea typeface="微软雅黑" panose="020B0503020204020204" charset="-122"/>
                <a:sym typeface="Arial" panose="020B0604020202020204" pitchFamily="34" charset="0"/>
              </a:rPr>
              <a:t>点击此处添加标题</a:t>
            </a:r>
            <a:endParaRPr lang="zh-CN" altLang="en-US" sz="1600" b="1" dirty="0">
              <a:solidFill>
                <a:schemeClr val="tx1">
                  <a:lumMod val="50000"/>
                  <a:lumOff val="50000"/>
                </a:schemeClr>
              </a:solidFill>
              <a:latin typeface="微软雅黑" panose="020B0503020204020204" charset="-122"/>
              <a:ea typeface="微软雅黑" panose="020B0503020204020204" charset="-122"/>
              <a:sym typeface="Arial" panose="020B0604020202020204" pitchFamily="34" charset="0"/>
            </a:endParaRPr>
          </a:p>
        </p:txBody>
      </p:sp>
      <p:sp>
        <p:nvSpPr>
          <p:cNvPr id="5" name="文本框 4"/>
          <p:cNvSpPr txBox="1"/>
          <p:nvPr/>
        </p:nvSpPr>
        <p:spPr>
          <a:xfrm>
            <a:off x="8013700" y="4631055"/>
            <a:ext cx="2928620" cy="640080"/>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rtlCol="0">
            <a:spAutoFit/>
          </a:bodyPr>
          <a:lstStyle/>
          <a:p>
            <a:pPr indent="0" algn="l">
              <a:lnSpc>
                <a:spcPct val="150000"/>
              </a:lnSpc>
            </a:pPr>
            <a:r>
              <a:rPr lang="zh-CN" altLang="da-DK" sz="1200" dirty="0">
                <a:solidFill>
                  <a:schemeClr val="tx1">
                    <a:lumMod val="50000"/>
                    <a:lumOff val="50000"/>
                  </a:schemeClr>
                </a:solidFill>
                <a:latin typeface="微软雅黑" panose="020B0503020204020204" charset="-122"/>
                <a:ea typeface="微软雅黑" panose="020B0503020204020204" charset="-122"/>
              </a:rPr>
              <a:t>单击此处输入文本，</a:t>
            </a:r>
            <a:r>
              <a:rPr lang="zh-CN" altLang="da-DK" sz="1200" dirty="0">
                <a:solidFill>
                  <a:schemeClr val="tx1">
                    <a:lumMod val="50000"/>
                    <a:lumOff val="50000"/>
                  </a:schemeClr>
                </a:solidFill>
                <a:latin typeface="微软雅黑" panose="020B0503020204020204" charset="-122"/>
                <a:ea typeface="微软雅黑" panose="020B0503020204020204" charset="-122"/>
                <a:sym typeface="+mn-ea"/>
              </a:rPr>
              <a:t>单击此处输入文本，单击此处输入文本</a:t>
            </a:r>
            <a:endParaRPr lang="en-US" altLang="zh-CN" sz="1200" dirty="0">
              <a:solidFill>
                <a:schemeClr val="tx1">
                  <a:lumMod val="50000"/>
                  <a:lumOff val="50000"/>
                </a:schemeClr>
              </a:solidFill>
              <a:latin typeface="微软雅黑" panose="020B0503020204020204" charset="-122"/>
              <a:ea typeface="微软雅黑" panose="020B0503020204020204" charset="-122"/>
              <a:sym typeface="+mn-ea"/>
            </a:endParaRPr>
          </a:p>
        </p:txBody>
      </p:sp>
      <p:sp>
        <p:nvSpPr>
          <p:cNvPr id="6" name="TextBox 1210"/>
          <p:cNvSpPr/>
          <p:nvPr/>
        </p:nvSpPr>
        <p:spPr>
          <a:xfrm>
            <a:off x="2016125" y="4337262"/>
            <a:ext cx="1808480" cy="352425"/>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a:spAutoFit/>
          </a:bodyPr>
          <a:lstStyle/>
          <a:p>
            <a:pPr lvl="0" algn="r"/>
            <a:r>
              <a:rPr lang="zh-CN" altLang="en-US" sz="1600" b="1" dirty="0">
                <a:solidFill>
                  <a:schemeClr val="tx1">
                    <a:lumMod val="50000"/>
                    <a:lumOff val="50000"/>
                  </a:schemeClr>
                </a:solidFill>
                <a:latin typeface="微软雅黑" panose="020B0503020204020204" charset="-122"/>
                <a:ea typeface="微软雅黑" panose="020B0503020204020204" charset="-122"/>
                <a:sym typeface="Arial" panose="020B0604020202020204" pitchFamily="34" charset="0"/>
              </a:rPr>
              <a:t>点击此处添加标题</a:t>
            </a:r>
            <a:endParaRPr lang="zh-CN" altLang="en-US" sz="1600" b="1" dirty="0">
              <a:solidFill>
                <a:schemeClr val="tx1">
                  <a:lumMod val="50000"/>
                  <a:lumOff val="50000"/>
                </a:schemeClr>
              </a:solidFill>
              <a:latin typeface="微软雅黑" panose="020B0503020204020204" charset="-122"/>
              <a:ea typeface="微软雅黑" panose="020B0503020204020204" charset="-122"/>
              <a:sym typeface="Arial" panose="020B0604020202020204" pitchFamily="34" charset="0"/>
            </a:endParaRPr>
          </a:p>
        </p:txBody>
      </p:sp>
      <p:sp>
        <p:nvSpPr>
          <p:cNvPr id="7" name="文本框 6"/>
          <p:cNvSpPr txBox="1"/>
          <p:nvPr/>
        </p:nvSpPr>
        <p:spPr>
          <a:xfrm>
            <a:off x="895985" y="4653915"/>
            <a:ext cx="2928620" cy="640080"/>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rtlCol="0">
            <a:spAutoFit/>
          </a:bodyPr>
          <a:lstStyle/>
          <a:p>
            <a:pPr indent="0" algn="r">
              <a:lnSpc>
                <a:spcPct val="150000"/>
              </a:lnSpc>
            </a:pPr>
            <a:r>
              <a:rPr lang="zh-CN" altLang="da-DK" sz="1200" dirty="0">
                <a:solidFill>
                  <a:schemeClr val="tx1">
                    <a:lumMod val="50000"/>
                    <a:lumOff val="50000"/>
                  </a:schemeClr>
                </a:solidFill>
                <a:latin typeface="微软雅黑" panose="020B0503020204020204" charset="-122"/>
                <a:ea typeface="微软雅黑" panose="020B0503020204020204" charset="-122"/>
              </a:rPr>
              <a:t>单击此处输入文本，</a:t>
            </a:r>
            <a:r>
              <a:rPr lang="zh-CN" altLang="da-DK" sz="1200" dirty="0">
                <a:solidFill>
                  <a:schemeClr val="tx1">
                    <a:lumMod val="50000"/>
                    <a:lumOff val="50000"/>
                  </a:schemeClr>
                </a:solidFill>
                <a:latin typeface="微软雅黑" panose="020B0503020204020204" charset="-122"/>
                <a:ea typeface="微软雅黑" panose="020B0503020204020204" charset="-122"/>
                <a:sym typeface="+mn-ea"/>
              </a:rPr>
              <a:t>单击此处输入文本，单击此处输入文本</a:t>
            </a:r>
            <a:endParaRPr lang="en-US" altLang="zh-CN" sz="1200" dirty="0">
              <a:solidFill>
                <a:schemeClr val="tx1">
                  <a:lumMod val="50000"/>
                  <a:lumOff val="50000"/>
                </a:schemeClr>
              </a:solidFill>
              <a:latin typeface="微软雅黑" panose="020B0503020204020204" charset="-122"/>
              <a:ea typeface="微软雅黑" panose="020B0503020204020204" charset="-122"/>
              <a:sym typeface="+mn-ea"/>
            </a:endParaRPr>
          </a:p>
        </p:txBody>
      </p:sp>
      <p:sp>
        <p:nvSpPr>
          <p:cNvPr id="8" name="TextBox 1210"/>
          <p:cNvSpPr/>
          <p:nvPr/>
        </p:nvSpPr>
        <p:spPr>
          <a:xfrm>
            <a:off x="1991360" y="2031577"/>
            <a:ext cx="1808480" cy="352425"/>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a:spAutoFit/>
          </a:bodyPr>
          <a:lstStyle/>
          <a:p>
            <a:pPr lvl="0" algn="r"/>
            <a:r>
              <a:rPr lang="zh-CN" altLang="en-US" sz="1600" b="1" dirty="0">
                <a:solidFill>
                  <a:schemeClr val="tx1">
                    <a:lumMod val="50000"/>
                    <a:lumOff val="50000"/>
                  </a:schemeClr>
                </a:solidFill>
                <a:latin typeface="微软雅黑" panose="020B0503020204020204" charset="-122"/>
                <a:ea typeface="微软雅黑" panose="020B0503020204020204" charset="-122"/>
                <a:sym typeface="Arial" panose="020B0604020202020204" pitchFamily="34" charset="0"/>
              </a:rPr>
              <a:t>点击此处添加标题</a:t>
            </a:r>
            <a:endParaRPr lang="zh-CN" altLang="en-US" sz="1600" b="1" dirty="0">
              <a:solidFill>
                <a:schemeClr val="tx1">
                  <a:lumMod val="50000"/>
                  <a:lumOff val="50000"/>
                </a:schemeClr>
              </a:solidFill>
              <a:latin typeface="微软雅黑" panose="020B0503020204020204" charset="-122"/>
              <a:ea typeface="微软雅黑" panose="020B0503020204020204" charset="-122"/>
              <a:sym typeface="Arial" panose="020B0604020202020204" pitchFamily="34" charset="0"/>
            </a:endParaRPr>
          </a:p>
        </p:txBody>
      </p:sp>
      <p:sp>
        <p:nvSpPr>
          <p:cNvPr id="9" name="文本框 8"/>
          <p:cNvSpPr txBox="1"/>
          <p:nvPr/>
        </p:nvSpPr>
        <p:spPr>
          <a:xfrm>
            <a:off x="871220" y="2348230"/>
            <a:ext cx="2928620" cy="640080"/>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rtlCol="0">
            <a:spAutoFit/>
          </a:bodyPr>
          <a:lstStyle/>
          <a:p>
            <a:pPr indent="0" algn="r">
              <a:lnSpc>
                <a:spcPct val="150000"/>
              </a:lnSpc>
            </a:pPr>
            <a:r>
              <a:rPr lang="zh-CN" altLang="da-DK" sz="1200" dirty="0">
                <a:solidFill>
                  <a:schemeClr val="tx1">
                    <a:lumMod val="50000"/>
                    <a:lumOff val="50000"/>
                  </a:schemeClr>
                </a:solidFill>
                <a:latin typeface="微软雅黑" panose="020B0503020204020204" charset="-122"/>
                <a:ea typeface="微软雅黑" panose="020B0503020204020204" charset="-122"/>
              </a:rPr>
              <a:t>单击此处输入文本，</a:t>
            </a:r>
            <a:r>
              <a:rPr lang="zh-CN" altLang="da-DK" sz="1200" dirty="0">
                <a:solidFill>
                  <a:schemeClr val="tx1">
                    <a:lumMod val="50000"/>
                    <a:lumOff val="50000"/>
                  </a:schemeClr>
                </a:solidFill>
                <a:latin typeface="微软雅黑" panose="020B0503020204020204" charset="-122"/>
                <a:ea typeface="微软雅黑" panose="020B0503020204020204" charset="-122"/>
                <a:sym typeface="+mn-ea"/>
              </a:rPr>
              <a:t>单击此处输入文本，单击此处输入文本</a:t>
            </a:r>
            <a:endParaRPr lang="en-US" altLang="zh-CN" sz="1200" dirty="0">
              <a:solidFill>
                <a:schemeClr val="tx1">
                  <a:lumMod val="50000"/>
                  <a:lumOff val="50000"/>
                </a:schemeClr>
              </a:solidFill>
              <a:latin typeface="微软雅黑" panose="020B0503020204020204" charset="-122"/>
              <a:ea typeface="微软雅黑" panose="020B0503020204020204" charset="-122"/>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换]"/>
          <p:cNvPicPr>
            <a:picLocks noChangeAspect="1"/>
          </p:cNvPicPr>
          <p:nvPr/>
        </p:nvPicPr>
        <p:blipFill>
          <a:blip r:embed="rId1"/>
          <a:srcRect l="52921"/>
          <a:stretch>
            <a:fillRect/>
          </a:stretch>
        </p:blipFill>
        <p:spPr>
          <a:xfrm>
            <a:off x="-11430" y="-65405"/>
            <a:ext cx="503555" cy="1064895"/>
          </a:xfrm>
          <a:prstGeom prst="rect">
            <a:avLst/>
          </a:prstGeom>
        </p:spPr>
      </p:pic>
      <p:sp>
        <p:nvSpPr>
          <p:cNvPr id="16" name="文本框 15"/>
          <p:cNvSpPr txBox="1"/>
          <p:nvPr/>
        </p:nvSpPr>
        <p:spPr>
          <a:xfrm>
            <a:off x="600710" y="262890"/>
            <a:ext cx="3015615" cy="417830"/>
          </a:xfrm>
          <a:prstGeom prst="rect">
            <a:avLst/>
          </a:prstGeom>
          <a:noFill/>
        </p:spPr>
        <p:txBody>
          <a:bodyPr wrap="square" rtlCol="0">
            <a:spAutoFit/>
          </a:bodyPr>
          <a:lstStyle/>
          <a:p>
            <a:r>
              <a:rPr lang="zh-CN" altLang="en-US" sz="2000" b="1">
                <a:solidFill>
                  <a:schemeClr val="tx1">
                    <a:lumMod val="50000"/>
                    <a:lumOff val="50000"/>
                  </a:schemeClr>
                </a:solidFill>
                <a:latin typeface="微软雅黑" panose="020B0503020204020204" charset="-122"/>
                <a:ea typeface="微软雅黑" panose="020B0503020204020204" charset="-122"/>
                <a:sym typeface="+mn-ea"/>
              </a:rPr>
              <a:t>单击添加标题</a:t>
            </a:r>
            <a:endParaRPr lang="zh-CN" altLang="en-US" sz="2000" b="1">
              <a:solidFill>
                <a:schemeClr val="tx1">
                  <a:lumMod val="50000"/>
                  <a:lumOff val="50000"/>
                </a:schemeClr>
              </a:solidFill>
              <a:latin typeface="微软雅黑" panose="020B0503020204020204" charset="-122"/>
              <a:ea typeface="微软雅黑" panose="020B0503020204020204" charset="-122"/>
              <a:sym typeface="+mn-ea"/>
            </a:endParaRPr>
          </a:p>
        </p:txBody>
      </p:sp>
      <p:sp>
        <p:nvSpPr>
          <p:cNvPr id="20" name="椭圆 19"/>
          <p:cNvSpPr/>
          <p:nvPr/>
        </p:nvSpPr>
        <p:spPr>
          <a:xfrm>
            <a:off x="9439275" y="3529013"/>
            <a:ext cx="755650" cy="754063"/>
          </a:xfrm>
          <a:prstGeom prst="ellipse">
            <a:avLst/>
          </a:prstGeom>
          <a:solidFill>
            <a:srgbClr val="2980B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1" name="椭圆 20"/>
          <p:cNvSpPr/>
          <p:nvPr/>
        </p:nvSpPr>
        <p:spPr>
          <a:xfrm>
            <a:off x="10861675" y="3975100"/>
            <a:ext cx="377825" cy="377825"/>
          </a:xfrm>
          <a:prstGeom prst="ellipse">
            <a:avLst/>
          </a:prstGeom>
          <a:solidFill>
            <a:srgbClr val="2980B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0" i="0" u="none" strike="noStrike" kern="1200" cap="none" spc="0" normalizeH="0" baseline="0" noProof="0">
              <a:ln>
                <a:noFill/>
              </a:ln>
              <a:solidFill>
                <a:schemeClr val="lt1"/>
              </a:solidFill>
              <a:effectLst/>
              <a:uLnTx/>
              <a:uFillTx/>
              <a:latin typeface="Impact" panose="020B0806030902050204" pitchFamily="34" charset="0"/>
              <a:ea typeface="+mn-ea"/>
              <a:cs typeface="+mn-cs"/>
            </a:endParaRPr>
          </a:p>
        </p:txBody>
      </p:sp>
      <p:sp>
        <p:nvSpPr>
          <p:cNvPr id="22" name="椭圆 21"/>
          <p:cNvSpPr/>
          <p:nvPr/>
        </p:nvSpPr>
        <p:spPr>
          <a:xfrm>
            <a:off x="8040688" y="4348163"/>
            <a:ext cx="552450" cy="550863"/>
          </a:xfrm>
          <a:prstGeom prst="ellipse">
            <a:avLst/>
          </a:prstGeom>
          <a:solidFill>
            <a:srgbClr val="51B3C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0" i="0" u="none" strike="noStrike" kern="1200" cap="none" spc="0" normalizeH="0" baseline="0" noProof="0">
              <a:ln>
                <a:noFill/>
              </a:ln>
              <a:solidFill>
                <a:schemeClr val="lt1"/>
              </a:solidFill>
              <a:effectLst/>
              <a:uLnTx/>
              <a:uFillTx/>
              <a:latin typeface="Impact" panose="020B0806030902050204" pitchFamily="34" charset="0"/>
              <a:ea typeface="+mn-ea"/>
              <a:cs typeface="+mn-cs"/>
            </a:endParaRPr>
          </a:p>
        </p:txBody>
      </p:sp>
      <p:sp>
        <p:nvSpPr>
          <p:cNvPr id="23" name="椭圆 22"/>
          <p:cNvSpPr/>
          <p:nvPr/>
        </p:nvSpPr>
        <p:spPr>
          <a:xfrm>
            <a:off x="9595485" y="1911033"/>
            <a:ext cx="804863" cy="804863"/>
          </a:xfrm>
          <a:prstGeom prst="ellipse">
            <a:avLst/>
          </a:prstGeom>
          <a:solidFill>
            <a:srgbClr val="51B3C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0" i="0" u="none" strike="noStrike" kern="1200" cap="none" spc="0" normalizeH="0" baseline="0" noProof="0">
              <a:ln>
                <a:noFill/>
              </a:ln>
              <a:solidFill>
                <a:schemeClr val="lt1"/>
              </a:solidFill>
              <a:effectLst/>
              <a:uLnTx/>
              <a:uFillTx/>
              <a:latin typeface="Impact" panose="020B0806030902050204" pitchFamily="34" charset="0"/>
              <a:ea typeface="+mn-ea"/>
              <a:cs typeface="+mn-cs"/>
            </a:endParaRPr>
          </a:p>
        </p:txBody>
      </p:sp>
      <p:pic>
        <p:nvPicPr>
          <p:cNvPr id="2" name="图片 1" descr="20130911204855_LjsYR"/>
          <p:cNvPicPr>
            <a:picLocks noChangeAspect="1"/>
          </p:cNvPicPr>
          <p:nvPr/>
        </p:nvPicPr>
        <p:blipFill>
          <a:blip r:embed="rId2"/>
          <a:srcRect l="33379"/>
          <a:stretch>
            <a:fillRect/>
          </a:stretch>
        </p:blipFill>
        <p:spPr>
          <a:xfrm>
            <a:off x="6656070" y="1337945"/>
            <a:ext cx="2787015" cy="2790190"/>
          </a:xfrm>
          <a:prstGeom prst="ellipse">
            <a:avLst/>
          </a:prstGeom>
        </p:spPr>
      </p:pic>
      <p:pic>
        <p:nvPicPr>
          <p:cNvPr id="3" name="图片 2" descr="t018956fc7060dad569"/>
          <p:cNvPicPr>
            <a:picLocks noChangeAspect="1"/>
          </p:cNvPicPr>
          <p:nvPr/>
        </p:nvPicPr>
        <p:blipFill>
          <a:blip r:embed="rId3"/>
          <a:srcRect t="2462" b="25194"/>
          <a:stretch>
            <a:fillRect/>
          </a:stretch>
        </p:blipFill>
        <p:spPr>
          <a:xfrm>
            <a:off x="8679815" y="4631690"/>
            <a:ext cx="1726565" cy="1759585"/>
          </a:xfrm>
          <a:prstGeom prst="ellipse">
            <a:avLst/>
          </a:prstGeom>
        </p:spPr>
      </p:pic>
      <p:pic>
        <p:nvPicPr>
          <p:cNvPr id="5" name="图片 4" descr="44"/>
          <p:cNvPicPr>
            <a:picLocks noChangeAspect="1"/>
          </p:cNvPicPr>
          <p:nvPr/>
        </p:nvPicPr>
        <p:blipFill>
          <a:blip r:embed="rId4"/>
          <a:srcRect l="24377" r="17855"/>
          <a:stretch>
            <a:fillRect/>
          </a:stretch>
        </p:blipFill>
        <p:spPr>
          <a:xfrm>
            <a:off x="10217785" y="2513330"/>
            <a:ext cx="1391920" cy="1355090"/>
          </a:xfrm>
          <a:prstGeom prst="ellipse">
            <a:avLst/>
          </a:prstGeom>
        </p:spPr>
      </p:pic>
      <p:sp>
        <p:nvSpPr>
          <p:cNvPr id="25" name="TextBox 1210"/>
          <p:cNvSpPr/>
          <p:nvPr/>
        </p:nvSpPr>
        <p:spPr>
          <a:xfrm>
            <a:off x="1219200" y="1856952"/>
            <a:ext cx="1808480" cy="352425"/>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a:spAutoFit/>
          </a:bodyPr>
          <a:lstStyle/>
          <a:p>
            <a:pPr lvl="0" algn="l"/>
            <a:r>
              <a:rPr lang="zh-CN" altLang="en-US" sz="1600" b="1" dirty="0">
                <a:solidFill>
                  <a:schemeClr val="tx1">
                    <a:lumMod val="50000"/>
                    <a:lumOff val="50000"/>
                  </a:schemeClr>
                </a:solidFill>
                <a:latin typeface="微软雅黑" panose="020B0503020204020204" charset="-122"/>
                <a:ea typeface="微软雅黑" panose="020B0503020204020204" charset="-122"/>
                <a:sym typeface="Arial" panose="020B0604020202020204" pitchFamily="34" charset="0"/>
              </a:rPr>
              <a:t>点击此处添加标题</a:t>
            </a:r>
            <a:endParaRPr lang="zh-CN" altLang="en-US" sz="1600" b="1" dirty="0">
              <a:solidFill>
                <a:schemeClr val="tx1">
                  <a:lumMod val="50000"/>
                  <a:lumOff val="50000"/>
                </a:schemeClr>
              </a:solidFill>
              <a:latin typeface="微软雅黑" panose="020B0503020204020204" charset="-122"/>
              <a:ea typeface="微软雅黑" panose="020B0503020204020204" charset="-122"/>
              <a:sym typeface="Arial" panose="020B0604020202020204" pitchFamily="34" charset="0"/>
            </a:endParaRPr>
          </a:p>
        </p:txBody>
      </p:sp>
      <p:sp>
        <p:nvSpPr>
          <p:cNvPr id="12" name="文本框 11"/>
          <p:cNvSpPr txBox="1"/>
          <p:nvPr/>
        </p:nvSpPr>
        <p:spPr>
          <a:xfrm>
            <a:off x="1219200" y="2173605"/>
            <a:ext cx="4561205" cy="640080"/>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rtlCol="0">
            <a:spAutoFit/>
          </a:bodyPr>
          <a:lstStyle/>
          <a:p>
            <a:pPr indent="0" algn="l">
              <a:lnSpc>
                <a:spcPct val="150000"/>
              </a:lnSpc>
            </a:pPr>
            <a:r>
              <a:rPr lang="zh-CN" altLang="da-DK" sz="1200" dirty="0">
                <a:solidFill>
                  <a:schemeClr val="tx1">
                    <a:lumMod val="50000"/>
                    <a:lumOff val="50000"/>
                  </a:schemeClr>
                </a:solidFill>
                <a:latin typeface="微软雅黑" panose="020B0503020204020204" charset="-122"/>
                <a:ea typeface="微软雅黑" panose="020B0503020204020204" charset="-122"/>
              </a:rPr>
              <a:t>单击此处输入文本，</a:t>
            </a:r>
            <a:r>
              <a:rPr lang="zh-CN" altLang="da-DK" sz="1200" dirty="0">
                <a:solidFill>
                  <a:schemeClr val="tx1">
                    <a:lumMod val="50000"/>
                    <a:lumOff val="50000"/>
                  </a:schemeClr>
                </a:solidFill>
                <a:latin typeface="微软雅黑" panose="020B0503020204020204" charset="-122"/>
                <a:ea typeface="微软雅黑" panose="020B0503020204020204" charset="-122"/>
                <a:sym typeface="+mn-ea"/>
              </a:rPr>
              <a:t>单击此处输入文本，单击此处输入文本，单击此处输入文本，单击此处输入文本，单击此处输入文本</a:t>
            </a:r>
            <a:endParaRPr lang="en-US" altLang="zh-CN" sz="1200" dirty="0">
              <a:solidFill>
                <a:schemeClr val="tx1">
                  <a:lumMod val="50000"/>
                  <a:lumOff val="50000"/>
                </a:schemeClr>
              </a:solidFill>
              <a:latin typeface="微软雅黑" panose="020B0503020204020204" charset="-122"/>
              <a:ea typeface="微软雅黑" panose="020B0503020204020204" charset="-122"/>
              <a:sym typeface="+mn-ea"/>
            </a:endParaRPr>
          </a:p>
        </p:txBody>
      </p:sp>
      <p:sp>
        <p:nvSpPr>
          <p:cNvPr id="6" name="TextBox 1210"/>
          <p:cNvSpPr/>
          <p:nvPr/>
        </p:nvSpPr>
        <p:spPr>
          <a:xfrm>
            <a:off x="1219200" y="3295227"/>
            <a:ext cx="1808480" cy="352425"/>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a:spAutoFit/>
          </a:bodyPr>
          <a:lstStyle/>
          <a:p>
            <a:pPr lvl="0" algn="l"/>
            <a:r>
              <a:rPr lang="zh-CN" altLang="en-US" sz="1600" b="1" dirty="0">
                <a:solidFill>
                  <a:schemeClr val="tx1">
                    <a:lumMod val="50000"/>
                    <a:lumOff val="50000"/>
                  </a:schemeClr>
                </a:solidFill>
                <a:latin typeface="微软雅黑" panose="020B0503020204020204" charset="-122"/>
                <a:ea typeface="微软雅黑" panose="020B0503020204020204" charset="-122"/>
                <a:sym typeface="Arial" panose="020B0604020202020204" pitchFamily="34" charset="0"/>
              </a:rPr>
              <a:t>点击此处添加标题</a:t>
            </a:r>
            <a:endParaRPr lang="zh-CN" altLang="en-US" sz="1600" b="1" dirty="0">
              <a:solidFill>
                <a:schemeClr val="tx1">
                  <a:lumMod val="50000"/>
                  <a:lumOff val="50000"/>
                </a:schemeClr>
              </a:solidFill>
              <a:latin typeface="微软雅黑" panose="020B0503020204020204" charset="-122"/>
              <a:ea typeface="微软雅黑" panose="020B0503020204020204" charset="-122"/>
              <a:sym typeface="Arial" panose="020B0604020202020204" pitchFamily="34" charset="0"/>
            </a:endParaRPr>
          </a:p>
        </p:txBody>
      </p:sp>
      <p:sp>
        <p:nvSpPr>
          <p:cNvPr id="7" name="文本框 6"/>
          <p:cNvSpPr txBox="1"/>
          <p:nvPr/>
        </p:nvSpPr>
        <p:spPr>
          <a:xfrm>
            <a:off x="1219200" y="3611880"/>
            <a:ext cx="4561205" cy="640080"/>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rtlCol="0">
            <a:spAutoFit/>
          </a:bodyPr>
          <a:lstStyle/>
          <a:p>
            <a:pPr indent="0" algn="l">
              <a:lnSpc>
                <a:spcPct val="150000"/>
              </a:lnSpc>
            </a:pPr>
            <a:r>
              <a:rPr lang="zh-CN" altLang="da-DK" sz="1200" dirty="0">
                <a:solidFill>
                  <a:schemeClr val="tx1">
                    <a:lumMod val="50000"/>
                    <a:lumOff val="50000"/>
                  </a:schemeClr>
                </a:solidFill>
                <a:latin typeface="微软雅黑" panose="020B0503020204020204" charset="-122"/>
                <a:ea typeface="微软雅黑" panose="020B0503020204020204" charset="-122"/>
              </a:rPr>
              <a:t>单击此处输入文本，</a:t>
            </a:r>
            <a:r>
              <a:rPr lang="zh-CN" altLang="da-DK" sz="1200" dirty="0">
                <a:solidFill>
                  <a:schemeClr val="tx1">
                    <a:lumMod val="50000"/>
                    <a:lumOff val="50000"/>
                  </a:schemeClr>
                </a:solidFill>
                <a:latin typeface="微软雅黑" panose="020B0503020204020204" charset="-122"/>
                <a:ea typeface="微软雅黑" panose="020B0503020204020204" charset="-122"/>
                <a:sym typeface="+mn-ea"/>
              </a:rPr>
              <a:t>单击此处输入文本，单击此处输入文本，单击此处输入文本，单击此处输入文本，单击此处输入文本</a:t>
            </a:r>
            <a:endParaRPr lang="en-US" altLang="zh-CN" sz="1200" dirty="0">
              <a:solidFill>
                <a:schemeClr val="tx1">
                  <a:lumMod val="50000"/>
                  <a:lumOff val="50000"/>
                </a:schemeClr>
              </a:solidFill>
              <a:latin typeface="微软雅黑" panose="020B0503020204020204" charset="-122"/>
              <a:ea typeface="微软雅黑" panose="020B0503020204020204" charset="-122"/>
              <a:sym typeface="+mn-ea"/>
            </a:endParaRPr>
          </a:p>
        </p:txBody>
      </p:sp>
      <p:sp>
        <p:nvSpPr>
          <p:cNvPr id="8" name="TextBox 1210"/>
          <p:cNvSpPr/>
          <p:nvPr/>
        </p:nvSpPr>
        <p:spPr>
          <a:xfrm>
            <a:off x="1219200" y="4745567"/>
            <a:ext cx="1808480" cy="352425"/>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a:spAutoFit/>
          </a:bodyPr>
          <a:lstStyle/>
          <a:p>
            <a:pPr lvl="0" algn="l"/>
            <a:r>
              <a:rPr lang="zh-CN" altLang="en-US" sz="1600" b="1" dirty="0">
                <a:solidFill>
                  <a:schemeClr val="tx1">
                    <a:lumMod val="50000"/>
                    <a:lumOff val="50000"/>
                  </a:schemeClr>
                </a:solidFill>
                <a:latin typeface="微软雅黑" panose="020B0503020204020204" charset="-122"/>
                <a:ea typeface="微软雅黑" panose="020B0503020204020204" charset="-122"/>
                <a:sym typeface="Arial" panose="020B0604020202020204" pitchFamily="34" charset="0"/>
              </a:rPr>
              <a:t>点击此处添加标题</a:t>
            </a:r>
            <a:endParaRPr lang="zh-CN" altLang="en-US" sz="1600" b="1" dirty="0">
              <a:solidFill>
                <a:schemeClr val="tx1">
                  <a:lumMod val="50000"/>
                  <a:lumOff val="50000"/>
                </a:schemeClr>
              </a:solidFill>
              <a:latin typeface="微软雅黑" panose="020B0503020204020204" charset="-122"/>
              <a:ea typeface="微软雅黑" panose="020B0503020204020204" charset="-122"/>
              <a:sym typeface="Arial" panose="020B0604020202020204" pitchFamily="34" charset="0"/>
            </a:endParaRPr>
          </a:p>
        </p:txBody>
      </p:sp>
      <p:sp>
        <p:nvSpPr>
          <p:cNvPr id="9" name="文本框 8"/>
          <p:cNvSpPr txBox="1"/>
          <p:nvPr/>
        </p:nvSpPr>
        <p:spPr>
          <a:xfrm>
            <a:off x="1219200" y="5062220"/>
            <a:ext cx="4561205" cy="640080"/>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rtlCol="0">
            <a:spAutoFit/>
          </a:bodyPr>
          <a:lstStyle/>
          <a:p>
            <a:pPr indent="0" algn="l">
              <a:lnSpc>
                <a:spcPct val="150000"/>
              </a:lnSpc>
            </a:pPr>
            <a:r>
              <a:rPr lang="zh-CN" altLang="da-DK" sz="1200" dirty="0">
                <a:solidFill>
                  <a:schemeClr val="tx1">
                    <a:lumMod val="50000"/>
                    <a:lumOff val="50000"/>
                  </a:schemeClr>
                </a:solidFill>
                <a:latin typeface="微软雅黑" panose="020B0503020204020204" charset="-122"/>
                <a:ea typeface="微软雅黑" panose="020B0503020204020204" charset="-122"/>
              </a:rPr>
              <a:t>单击此处输入文本，</a:t>
            </a:r>
            <a:r>
              <a:rPr lang="zh-CN" altLang="da-DK" sz="1200" dirty="0">
                <a:solidFill>
                  <a:schemeClr val="tx1">
                    <a:lumMod val="50000"/>
                    <a:lumOff val="50000"/>
                  </a:schemeClr>
                </a:solidFill>
                <a:latin typeface="微软雅黑" panose="020B0503020204020204" charset="-122"/>
                <a:ea typeface="微软雅黑" panose="020B0503020204020204" charset="-122"/>
                <a:sym typeface="+mn-ea"/>
              </a:rPr>
              <a:t>单击此处输入文本，单击此处输入文本，单击此处输入文本，单击此处输入文本，单击此处输入文本</a:t>
            </a:r>
            <a:endParaRPr lang="en-US" altLang="zh-CN" sz="1200" dirty="0">
              <a:solidFill>
                <a:schemeClr val="tx1">
                  <a:lumMod val="50000"/>
                  <a:lumOff val="50000"/>
                </a:schemeClr>
              </a:solidFill>
              <a:latin typeface="微软雅黑" panose="020B0503020204020204" charset="-122"/>
              <a:ea typeface="微软雅黑" panose="020B0503020204020204" charset="-122"/>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换]"/>
          <p:cNvPicPr>
            <a:picLocks noChangeAspect="1"/>
          </p:cNvPicPr>
          <p:nvPr/>
        </p:nvPicPr>
        <p:blipFill>
          <a:blip r:embed="rId1"/>
          <a:srcRect l="52921"/>
          <a:stretch>
            <a:fillRect/>
          </a:stretch>
        </p:blipFill>
        <p:spPr>
          <a:xfrm>
            <a:off x="-52705" y="77470"/>
            <a:ext cx="3223895" cy="6817360"/>
          </a:xfrm>
          <a:prstGeom prst="rect">
            <a:avLst/>
          </a:prstGeom>
        </p:spPr>
      </p:pic>
      <p:pic>
        <p:nvPicPr>
          <p:cNvPr id="5" name="图片 4" descr="1换]"/>
          <p:cNvPicPr>
            <a:picLocks noChangeAspect="1"/>
          </p:cNvPicPr>
          <p:nvPr/>
        </p:nvPicPr>
        <p:blipFill>
          <a:blip r:embed="rId1"/>
          <a:srcRect l="52522"/>
          <a:stretch>
            <a:fillRect/>
          </a:stretch>
        </p:blipFill>
        <p:spPr>
          <a:xfrm flipH="1" flipV="1">
            <a:off x="9069070" y="107315"/>
            <a:ext cx="3251200" cy="6817360"/>
          </a:xfrm>
          <a:prstGeom prst="rect">
            <a:avLst/>
          </a:prstGeom>
        </p:spPr>
      </p:pic>
      <p:sp>
        <p:nvSpPr>
          <p:cNvPr id="12" name="文本框 11"/>
          <p:cNvSpPr txBox="1"/>
          <p:nvPr/>
        </p:nvSpPr>
        <p:spPr>
          <a:xfrm>
            <a:off x="2550160" y="3491865"/>
            <a:ext cx="6924040" cy="874395"/>
          </a:xfrm>
          <a:prstGeom prst="rect">
            <a:avLst/>
          </a:prstGeom>
          <a:noFill/>
        </p:spPr>
        <p:txBody>
          <a:bodyPr wrap="square" rtlCol="0">
            <a:spAutoFit/>
          </a:bodyPr>
          <a:lstStyle/>
          <a:p>
            <a:pPr algn="ctr"/>
            <a:r>
              <a:rPr lang="zh-CN" altLang="en-US" sz="4800">
                <a:solidFill>
                  <a:srgbClr val="2980B4"/>
                </a:solidFill>
                <a:latin typeface="微软雅黑" panose="020B0503020204020204" charset="-122"/>
                <a:ea typeface="微软雅黑" panose="020B0503020204020204" charset="-122"/>
                <a:sym typeface="+mn-ea"/>
              </a:rPr>
              <a:t>研究方法与思路</a:t>
            </a:r>
            <a:endParaRPr lang="zh-CN" altLang="en-US" sz="4800">
              <a:solidFill>
                <a:srgbClr val="2980B4"/>
              </a:solidFill>
              <a:latin typeface="微软雅黑" panose="020B0503020204020204" charset="-122"/>
              <a:ea typeface="微软雅黑" panose="020B0503020204020204" charset="-122"/>
              <a:sym typeface="+mn-ea"/>
            </a:endParaRPr>
          </a:p>
        </p:txBody>
      </p:sp>
      <p:sp>
        <p:nvSpPr>
          <p:cNvPr id="35" name="文本框 34"/>
          <p:cNvSpPr txBox="1"/>
          <p:nvPr/>
        </p:nvSpPr>
        <p:spPr>
          <a:xfrm>
            <a:off x="4535805" y="1350645"/>
            <a:ext cx="3028950" cy="2308860"/>
          </a:xfrm>
          <a:prstGeom prst="rect">
            <a:avLst/>
          </a:prstGeom>
          <a:noFill/>
        </p:spPr>
        <p:txBody>
          <a:bodyPr wrap="square" rtlCol="0">
            <a:spAutoFit/>
          </a:bodyPr>
          <a:lstStyle/>
          <a:p>
            <a:pPr marL="0" marR="0" lvl="0" algn="ctr" defTabSz="914400" rtl="0" eaLnBrk="1" latinLnBrk="0" hangingPunct="1">
              <a:spcBef>
                <a:spcPts val="0"/>
              </a:spcBef>
              <a:spcAft>
                <a:spcPts val="0"/>
              </a:spcAft>
              <a:buClrTx/>
              <a:buSzTx/>
              <a:buFontTx/>
              <a:buNone/>
              <a:defRPr/>
            </a:pPr>
            <a:r>
              <a:rPr lang="en-US" altLang="zh-CN" sz="13800" noProof="0" dirty="0">
                <a:ln>
                  <a:noFill/>
                </a:ln>
                <a:solidFill>
                  <a:srgbClr val="2980B4"/>
                </a:solidFill>
                <a:uLnTx/>
                <a:uFillTx/>
                <a:latin typeface="Segoe UI Symbol" panose="020B0502040204020203" charset="0"/>
                <a:ea typeface="方正舒体" panose="02010601030101010101" pitchFamily="2" charset="-122"/>
                <a:sym typeface="+mn-ea"/>
              </a:rPr>
              <a:t>02</a:t>
            </a:r>
            <a:endParaRPr lang="en-US" altLang="zh-CN" sz="13800" noProof="0" dirty="0">
              <a:ln>
                <a:noFill/>
              </a:ln>
              <a:solidFill>
                <a:srgbClr val="2980B4"/>
              </a:solidFill>
              <a:uLnTx/>
              <a:uFillTx/>
              <a:latin typeface="Segoe UI Symbol" panose="020B0502040204020203" charset="0"/>
              <a:ea typeface="方正舒体" panose="02010601030101010101" pitchFamily="2" charset="-122"/>
              <a:sym typeface="+mn-ea"/>
            </a:endParaRPr>
          </a:p>
        </p:txBody>
      </p:sp>
      <p:sp>
        <p:nvSpPr>
          <p:cNvPr id="16" name="文本框 36"/>
          <p:cNvSpPr txBox="1"/>
          <p:nvPr/>
        </p:nvSpPr>
        <p:spPr>
          <a:xfrm>
            <a:off x="3536950" y="4449445"/>
            <a:ext cx="5146675" cy="46990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200" dirty="0">
                <a:solidFill>
                  <a:schemeClr val="tx1">
                    <a:lumMod val="50000"/>
                    <a:lumOff val="50000"/>
                  </a:schemeClr>
                </a:solidFill>
                <a:latin typeface="微软雅黑" panose="020B0503020204020204" charset="-122"/>
                <a:ea typeface="微软雅黑" panose="020B0503020204020204" charset="-122"/>
                <a:sym typeface="+mn-ea"/>
              </a:rPr>
              <a:t>单击此处输入您的文本，单击此处输入您的文，本单击此处输入您的文本，本单击此处输入您的文本</a:t>
            </a:r>
            <a:endParaRPr lang="zh-CN" altLang="en-US" sz="1200" dirty="0">
              <a:solidFill>
                <a:schemeClr val="tx1">
                  <a:lumMod val="50000"/>
                  <a:lumOff val="50000"/>
                </a:schemeClr>
              </a:solidFill>
              <a:latin typeface="微软雅黑" panose="020B0503020204020204" charset="-122"/>
              <a:ea typeface="微软雅黑" panose="020B0503020204020204" charset="-122"/>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换]"/>
          <p:cNvPicPr>
            <a:picLocks noChangeAspect="1"/>
          </p:cNvPicPr>
          <p:nvPr/>
        </p:nvPicPr>
        <p:blipFill>
          <a:blip r:embed="rId1"/>
          <a:srcRect l="52921"/>
          <a:stretch>
            <a:fillRect/>
          </a:stretch>
        </p:blipFill>
        <p:spPr>
          <a:xfrm>
            <a:off x="-11430" y="-65405"/>
            <a:ext cx="503555" cy="1064895"/>
          </a:xfrm>
          <a:prstGeom prst="rect">
            <a:avLst/>
          </a:prstGeom>
        </p:spPr>
      </p:pic>
      <p:sp>
        <p:nvSpPr>
          <p:cNvPr id="16" name="文本框 15"/>
          <p:cNvSpPr txBox="1"/>
          <p:nvPr/>
        </p:nvSpPr>
        <p:spPr>
          <a:xfrm>
            <a:off x="600710" y="262890"/>
            <a:ext cx="3015615" cy="417830"/>
          </a:xfrm>
          <a:prstGeom prst="rect">
            <a:avLst/>
          </a:prstGeom>
          <a:noFill/>
        </p:spPr>
        <p:txBody>
          <a:bodyPr wrap="square" rtlCol="0">
            <a:spAutoFit/>
          </a:bodyPr>
          <a:lstStyle/>
          <a:p>
            <a:r>
              <a:rPr lang="zh-CN" altLang="en-US" sz="2000" b="1">
                <a:solidFill>
                  <a:schemeClr val="tx1">
                    <a:lumMod val="50000"/>
                    <a:lumOff val="50000"/>
                  </a:schemeClr>
                </a:solidFill>
                <a:latin typeface="微软雅黑" panose="020B0503020204020204" charset="-122"/>
                <a:ea typeface="微软雅黑" panose="020B0503020204020204" charset="-122"/>
                <a:sym typeface="+mn-ea"/>
              </a:rPr>
              <a:t>单击添加标题</a:t>
            </a:r>
            <a:endParaRPr lang="zh-CN" altLang="en-US" sz="2000" b="1">
              <a:solidFill>
                <a:schemeClr val="tx1">
                  <a:lumMod val="50000"/>
                  <a:lumOff val="50000"/>
                </a:schemeClr>
              </a:solidFill>
              <a:latin typeface="微软雅黑" panose="020B0503020204020204" charset="-122"/>
              <a:ea typeface="微软雅黑" panose="020B0503020204020204" charset="-122"/>
              <a:sym typeface="+mn-ea"/>
            </a:endParaRPr>
          </a:p>
        </p:txBody>
      </p:sp>
      <p:grpSp>
        <p:nvGrpSpPr>
          <p:cNvPr id="10" name="组合 9"/>
          <p:cNvGrpSpPr/>
          <p:nvPr/>
        </p:nvGrpSpPr>
        <p:grpSpPr>
          <a:xfrm>
            <a:off x="1353185" y="2391410"/>
            <a:ext cx="1076960" cy="1076960"/>
            <a:chOff x="1275" y="3150"/>
            <a:chExt cx="1696" cy="1696"/>
          </a:xfrm>
        </p:grpSpPr>
        <p:sp>
          <p:nvSpPr>
            <p:cNvPr id="9" name="Oval 8"/>
            <p:cNvSpPr/>
            <p:nvPr/>
          </p:nvSpPr>
          <p:spPr>
            <a:xfrm>
              <a:off x="1275" y="3150"/>
              <a:ext cx="1696" cy="1696"/>
            </a:xfrm>
            <a:prstGeom prst="ellipse">
              <a:avLst/>
            </a:prstGeom>
            <a:noFill/>
            <a:ln w="28575">
              <a:solidFill>
                <a:srgbClr val="2980B4">
                  <a:alpha val="35000"/>
                </a:srgb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8" name="AutoShape 688"/>
            <p:cNvSpPr/>
            <p:nvPr/>
          </p:nvSpPr>
          <p:spPr bwMode="auto">
            <a:xfrm>
              <a:off x="1811" y="3654"/>
              <a:ext cx="664" cy="669"/>
            </a:xfrm>
            <a:custGeom>
              <a:avLst/>
              <a:gdLst>
                <a:gd name="T0" fmla="*/ 26686541 w 21600"/>
                <a:gd name="T1" fmla="*/ 4552396 h 21600"/>
                <a:gd name="T2" fmla="*/ 22220269 w 21600"/>
                <a:gd name="T3" fmla="*/ 0 h 21600"/>
                <a:gd name="T4" fmla="*/ 17753986 w 21600"/>
                <a:gd name="T5" fmla="*/ 4552396 h 21600"/>
                <a:gd name="T6" fmla="*/ 21110775 w 21600"/>
                <a:gd name="T7" fmla="*/ 8959696 h 21600"/>
                <a:gd name="T8" fmla="*/ 21110775 w 21600"/>
                <a:gd name="T9" fmla="*/ 12495671 h 21600"/>
                <a:gd name="T10" fmla="*/ 17667522 w 21600"/>
                <a:gd name="T11" fmla="*/ 12495671 h 21600"/>
                <a:gd name="T12" fmla="*/ 13318575 w 21600"/>
                <a:gd name="T13" fmla="*/ 9047942 h 21600"/>
                <a:gd name="T14" fmla="*/ 8968362 w 21600"/>
                <a:gd name="T15" fmla="*/ 12495671 h 21600"/>
                <a:gd name="T16" fmla="*/ 3291387 w 21600"/>
                <a:gd name="T17" fmla="*/ 12495671 h 21600"/>
                <a:gd name="T18" fmla="*/ 3291387 w 21600"/>
                <a:gd name="T19" fmla="*/ 18345667 h 21600"/>
                <a:gd name="T20" fmla="*/ 0 w 21600"/>
                <a:gd name="T21" fmla="*/ 22712583 h 21600"/>
                <a:gd name="T22" fmla="*/ 4439103 w 21600"/>
                <a:gd name="T23" fmla="*/ 27238488 h 21600"/>
                <a:gd name="T24" fmla="*/ 8878206 w 21600"/>
                <a:gd name="T25" fmla="*/ 22712583 h 21600"/>
                <a:gd name="T26" fmla="*/ 5518885 w 21600"/>
                <a:gd name="T27" fmla="*/ 18327927 h 21600"/>
                <a:gd name="T28" fmla="*/ 5518885 w 21600"/>
                <a:gd name="T29" fmla="*/ 14766737 h 21600"/>
                <a:gd name="T30" fmla="*/ 8969628 w 21600"/>
                <a:gd name="T31" fmla="*/ 14766737 h 21600"/>
                <a:gd name="T32" fmla="*/ 13318575 w 21600"/>
                <a:gd name="T33" fmla="*/ 18210739 h 21600"/>
                <a:gd name="T34" fmla="*/ 17666255 w 21600"/>
                <a:gd name="T35" fmla="*/ 14766737 h 21600"/>
                <a:gd name="T36" fmla="*/ 23338390 w 21600"/>
                <a:gd name="T37" fmla="*/ 14766737 h 21600"/>
                <a:gd name="T38" fmla="*/ 23338390 w 21600"/>
                <a:gd name="T39" fmla="*/ 8957136 h 21600"/>
                <a:gd name="T40" fmla="*/ 26686541 w 21600"/>
                <a:gd name="T41" fmla="*/ 4552396 h 21600"/>
                <a:gd name="T42" fmla="*/ 6649442 w 21600"/>
                <a:gd name="T43" fmla="*/ 22712583 h 21600"/>
                <a:gd name="T44" fmla="*/ 4437837 w 21600"/>
                <a:gd name="T45" fmla="*/ 24968589 h 21600"/>
                <a:gd name="T46" fmla="*/ 2226349 w 21600"/>
                <a:gd name="T47" fmla="*/ 22712583 h 21600"/>
                <a:gd name="T48" fmla="*/ 4437837 w 21600"/>
                <a:gd name="T49" fmla="*/ 20457863 h 21600"/>
                <a:gd name="T50" fmla="*/ 6649442 w 21600"/>
                <a:gd name="T51" fmla="*/ 22712583 h 21600"/>
                <a:gd name="T52" fmla="*/ 5518885 w 21600"/>
                <a:gd name="T53" fmla="*/ 19449037 h 21600"/>
                <a:gd name="T54" fmla="*/ 5518885 w 21600"/>
                <a:gd name="T55" fmla="*/ 19449037 h 21600"/>
                <a:gd name="T56" fmla="*/ 13317309 w 21600"/>
                <a:gd name="T57" fmla="*/ 15940839 h 21600"/>
                <a:gd name="T58" fmla="*/ 11051472 w 21600"/>
                <a:gd name="T59" fmla="*/ 13630566 h 21600"/>
                <a:gd name="T60" fmla="*/ 13317309 w 21600"/>
                <a:gd name="T61" fmla="*/ 11319116 h 21600"/>
                <a:gd name="T62" fmla="*/ 15583263 w 21600"/>
                <a:gd name="T63" fmla="*/ 13630566 h 21600"/>
                <a:gd name="T64" fmla="*/ 13317309 w 21600"/>
                <a:gd name="T65" fmla="*/ 15940839 h 21600"/>
                <a:gd name="T66" fmla="*/ 22220269 w 21600"/>
                <a:gd name="T67" fmla="*/ 6836059 h 21600"/>
                <a:gd name="T68" fmla="*/ 19981602 w 21600"/>
                <a:gd name="T69" fmla="*/ 4552396 h 21600"/>
                <a:gd name="T70" fmla="*/ 22220269 w 21600"/>
                <a:gd name="T71" fmla="*/ 2269888 h 21600"/>
                <a:gd name="T72" fmla="*/ 24460192 w 21600"/>
                <a:gd name="T73" fmla="*/ 4552396 h 21600"/>
                <a:gd name="T74" fmla="*/ 22220269 w 21600"/>
                <a:gd name="T75" fmla="*/ 6836059 h 21600"/>
                <a:gd name="T76" fmla="*/ 22220269 w 21600"/>
                <a:gd name="T77" fmla="*/ 6836059 h 2160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21600" h="21600">
                  <a:moveTo>
                    <a:pt x="21600" y="3610"/>
                  </a:moveTo>
                  <a:cubicBezTo>
                    <a:pt x="21600" y="1616"/>
                    <a:pt x="19981" y="0"/>
                    <a:pt x="17985" y="0"/>
                  </a:cubicBezTo>
                  <a:cubicBezTo>
                    <a:pt x="15988" y="0"/>
                    <a:pt x="14370" y="1616"/>
                    <a:pt x="14370" y="3610"/>
                  </a:cubicBezTo>
                  <a:cubicBezTo>
                    <a:pt x="14370" y="5294"/>
                    <a:pt x="15526" y="6705"/>
                    <a:pt x="17087" y="7105"/>
                  </a:cubicBezTo>
                  <a:lnTo>
                    <a:pt x="17087" y="9909"/>
                  </a:lnTo>
                  <a:lnTo>
                    <a:pt x="14300" y="9909"/>
                  </a:lnTo>
                  <a:cubicBezTo>
                    <a:pt x="13898" y="8338"/>
                    <a:pt x="12477" y="7175"/>
                    <a:pt x="10780" y="7175"/>
                  </a:cubicBezTo>
                  <a:cubicBezTo>
                    <a:pt x="9082" y="7175"/>
                    <a:pt x="7660" y="8338"/>
                    <a:pt x="7259" y="9909"/>
                  </a:cubicBezTo>
                  <a:lnTo>
                    <a:pt x="2664" y="9909"/>
                  </a:lnTo>
                  <a:lnTo>
                    <a:pt x="2664" y="14548"/>
                  </a:lnTo>
                  <a:cubicBezTo>
                    <a:pt x="1131" y="14957"/>
                    <a:pt x="0" y="16351"/>
                    <a:pt x="0" y="18011"/>
                  </a:cubicBezTo>
                  <a:cubicBezTo>
                    <a:pt x="0" y="19993"/>
                    <a:pt x="1609" y="21600"/>
                    <a:pt x="3593" y="21600"/>
                  </a:cubicBezTo>
                  <a:cubicBezTo>
                    <a:pt x="5577" y="21600"/>
                    <a:pt x="7186" y="19994"/>
                    <a:pt x="7186" y="18011"/>
                  </a:cubicBezTo>
                  <a:cubicBezTo>
                    <a:pt x="7186" y="16331"/>
                    <a:pt x="6028" y="14925"/>
                    <a:pt x="4467" y="14534"/>
                  </a:cubicBezTo>
                  <a:lnTo>
                    <a:pt x="4467" y="11710"/>
                  </a:lnTo>
                  <a:lnTo>
                    <a:pt x="7260" y="11710"/>
                  </a:lnTo>
                  <a:cubicBezTo>
                    <a:pt x="7662" y="13279"/>
                    <a:pt x="9083" y="14441"/>
                    <a:pt x="10780" y="14441"/>
                  </a:cubicBezTo>
                  <a:cubicBezTo>
                    <a:pt x="12476" y="14441"/>
                    <a:pt x="13897" y="13279"/>
                    <a:pt x="14299" y="11710"/>
                  </a:cubicBezTo>
                  <a:lnTo>
                    <a:pt x="18890" y="11710"/>
                  </a:lnTo>
                  <a:lnTo>
                    <a:pt x="18890" y="7103"/>
                  </a:lnTo>
                  <a:cubicBezTo>
                    <a:pt x="20447" y="6701"/>
                    <a:pt x="21600" y="5293"/>
                    <a:pt x="21600" y="3610"/>
                  </a:cubicBezTo>
                  <a:close/>
                  <a:moveTo>
                    <a:pt x="5382" y="18011"/>
                  </a:moveTo>
                  <a:cubicBezTo>
                    <a:pt x="5382" y="18997"/>
                    <a:pt x="4580" y="19800"/>
                    <a:pt x="3592" y="19800"/>
                  </a:cubicBezTo>
                  <a:cubicBezTo>
                    <a:pt x="2605" y="19800"/>
                    <a:pt x="1802" y="18997"/>
                    <a:pt x="1802" y="18011"/>
                  </a:cubicBezTo>
                  <a:cubicBezTo>
                    <a:pt x="1802" y="17025"/>
                    <a:pt x="2605" y="16223"/>
                    <a:pt x="3592" y="16223"/>
                  </a:cubicBezTo>
                  <a:cubicBezTo>
                    <a:pt x="4580" y="16223"/>
                    <a:pt x="5382" y="17025"/>
                    <a:pt x="5382" y="18011"/>
                  </a:cubicBezTo>
                  <a:close/>
                  <a:moveTo>
                    <a:pt x="4467" y="15423"/>
                  </a:moveTo>
                  <a:lnTo>
                    <a:pt x="4467" y="15423"/>
                  </a:lnTo>
                  <a:close/>
                  <a:moveTo>
                    <a:pt x="10779" y="12641"/>
                  </a:moveTo>
                  <a:cubicBezTo>
                    <a:pt x="9768" y="12641"/>
                    <a:pt x="8945" y="11819"/>
                    <a:pt x="8945" y="10809"/>
                  </a:cubicBezTo>
                  <a:cubicBezTo>
                    <a:pt x="8945" y="9798"/>
                    <a:pt x="9768" y="8976"/>
                    <a:pt x="10779" y="8976"/>
                  </a:cubicBezTo>
                  <a:cubicBezTo>
                    <a:pt x="11791" y="8976"/>
                    <a:pt x="12613" y="9798"/>
                    <a:pt x="12613" y="10809"/>
                  </a:cubicBezTo>
                  <a:cubicBezTo>
                    <a:pt x="12614" y="11819"/>
                    <a:pt x="11791" y="12641"/>
                    <a:pt x="10779" y="12641"/>
                  </a:cubicBezTo>
                  <a:close/>
                  <a:moveTo>
                    <a:pt x="17985" y="5421"/>
                  </a:moveTo>
                  <a:cubicBezTo>
                    <a:pt x="16986" y="5421"/>
                    <a:pt x="16173" y="4609"/>
                    <a:pt x="16173" y="3610"/>
                  </a:cubicBezTo>
                  <a:cubicBezTo>
                    <a:pt x="16173" y="2613"/>
                    <a:pt x="16986" y="1800"/>
                    <a:pt x="17985" y="1800"/>
                  </a:cubicBezTo>
                  <a:cubicBezTo>
                    <a:pt x="18984" y="1800"/>
                    <a:pt x="19798" y="2613"/>
                    <a:pt x="19798" y="3610"/>
                  </a:cubicBezTo>
                  <a:cubicBezTo>
                    <a:pt x="19798" y="4609"/>
                    <a:pt x="18984" y="5421"/>
                    <a:pt x="17985" y="5421"/>
                  </a:cubicBezTo>
                  <a:close/>
                  <a:moveTo>
                    <a:pt x="17985" y="5421"/>
                  </a:moveTo>
                </a:path>
              </a:pathLst>
            </a:custGeom>
            <a:solidFill>
              <a:srgbClr val="2980B4"/>
            </a:solidFill>
            <a:ln>
              <a:solidFill>
                <a:srgbClr val="2980B4"/>
              </a:solidFill>
            </a:ln>
          </p:spPr>
          <p:txBody>
            <a:bodyPr lIns="0" tIns="0" rIns="0" bIns="0"/>
            <a:lstStyle/>
            <a:p>
              <a:endParaRPr lang="en-US" sz="28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grpSp>
      <p:grpSp>
        <p:nvGrpSpPr>
          <p:cNvPr id="7" name="组合 6"/>
          <p:cNvGrpSpPr/>
          <p:nvPr/>
        </p:nvGrpSpPr>
        <p:grpSpPr>
          <a:xfrm>
            <a:off x="3492500" y="2391410"/>
            <a:ext cx="1076960" cy="1076960"/>
            <a:chOff x="5008" y="3150"/>
            <a:chExt cx="1696" cy="1696"/>
          </a:xfrm>
        </p:grpSpPr>
        <p:sp>
          <p:nvSpPr>
            <p:cNvPr id="15" name="Oval 14"/>
            <p:cNvSpPr/>
            <p:nvPr/>
          </p:nvSpPr>
          <p:spPr>
            <a:xfrm>
              <a:off x="5008" y="3150"/>
              <a:ext cx="1696" cy="1696"/>
            </a:xfrm>
            <a:prstGeom prst="ellipse">
              <a:avLst/>
            </a:prstGeom>
            <a:noFill/>
            <a:ln w="28575">
              <a:solidFill>
                <a:srgbClr val="51B3CD">
                  <a:alpha val="35000"/>
                </a:srgbClr>
              </a:solidFill>
            </a:ln>
            <a:extLst>
              <a:ext uri="{909E8E84-426E-40DD-AFC4-6F175D3DCCD1}">
                <a14:hiddenFill xmlns:a14="http://schemas.microsoft.com/office/drawing/2010/main">
                  <a:solidFill>
                    <a:srgbClr val="E0897C"/>
                  </a:solidFill>
                </a14:hiddenFill>
              </a:ext>
            </a:extLst>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grpSp>
          <p:nvGrpSpPr>
            <p:cNvPr id="2" name="Group 425"/>
            <p:cNvGrpSpPr/>
            <p:nvPr/>
          </p:nvGrpSpPr>
          <p:grpSpPr bwMode="auto">
            <a:xfrm>
              <a:off x="5547" y="3741"/>
              <a:ext cx="660" cy="510"/>
              <a:chOff x="0" y="0"/>
              <a:chExt cx="572" cy="440"/>
            </a:xfrm>
            <a:solidFill>
              <a:srgbClr val="E0897C"/>
            </a:solidFill>
          </p:grpSpPr>
          <p:sp>
            <p:nvSpPr>
              <p:cNvPr id="3" name="AutoShape 422"/>
              <p:cNvSpPr/>
              <p:nvPr/>
            </p:nvSpPr>
            <p:spPr bwMode="auto">
              <a:xfrm>
                <a:off x="56" y="0"/>
                <a:ext cx="450" cy="2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1600" h="21600">
                    <a:moveTo>
                      <a:pt x="21600" y="1905"/>
                    </a:moveTo>
                    <a:cubicBezTo>
                      <a:pt x="21600" y="610"/>
                      <a:pt x="21195" y="0"/>
                      <a:pt x="20336" y="0"/>
                    </a:cubicBezTo>
                    <a:lnTo>
                      <a:pt x="1264" y="0"/>
                    </a:lnTo>
                    <a:cubicBezTo>
                      <a:pt x="405" y="0"/>
                      <a:pt x="0" y="610"/>
                      <a:pt x="0" y="1905"/>
                    </a:cubicBezTo>
                    <a:lnTo>
                      <a:pt x="0" y="21600"/>
                    </a:lnTo>
                    <a:lnTo>
                      <a:pt x="21600" y="21600"/>
                    </a:lnTo>
                    <a:lnTo>
                      <a:pt x="21600" y="1905"/>
                    </a:lnTo>
                    <a:close/>
                    <a:moveTo>
                      <a:pt x="19849" y="18962"/>
                    </a:moveTo>
                    <a:lnTo>
                      <a:pt x="1751" y="18962"/>
                    </a:lnTo>
                    <a:lnTo>
                      <a:pt x="1751" y="2638"/>
                    </a:lnTo>
                    <a:lnTo>
                      <a:pt x="19849" y="2638"/>
                    </a:lnTo>
                    <a:lnTo>
                      <a:pt x="19849" y="18962"/>
                    </a:lnTo>
                    <a:close/>
                    <a:moveTo>
                      <a:pt x="19849" y="18962"/>
                    </a:moveTo>
                  </a:path>
                </a:pathLst>
              </a:custGeom>
              <a:solidFill>
                <a:srgbClr val="51B3CD"/>
              </a:solidFill>
              <a:ln>
                <a:noFill/>
              </a:ln>
            </p:spPr>
            <p:txBody>
              <a:bodyPr lIns="0" tIns="0" rIns="0" bIns="0"/>
              <a:lstStyle/>
              <a:p>
                <a:endParaRPr lang="en-US" sz="28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7" name="AutoShape 423"/>
              <p:cNvSpPr/>
              <p:nvPr/>
            </p:nvSpPr>
            <p:spPr bwMode="auto">
              <a:xfrm>
                <a:off x="0" y="328"/>
                <a:ext cx="572" cy="66"/>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600" h="21600">
                    <a:moveTo>
                      <a:pt x="19302" y="0"/>
                    </a:moveTo>
                    <a:lnTo>
                      <a:pt x="2298" y="0"/>
                    </a:lnTo>
                    <a:lnTo>
                      <a:pt x="0" y="21600"/>
                    </a:lnTo>
                    <a:lnTo>
                      <a:pt x="21600" y="21600"/>
                    </a:lnTo>
                    <a:lnTo>
                      <a:pt x="19302" y="0"/>
                    </a:lnTo>
                    <a:close/>
                    <a:moveTo>
                      <a:pt x="8272" y="14893"/>
                    </a:moveTo>
                    <a:lnTo>
                      <a:pt x="9191" y="7037"/>
                    </a:lnTo>
                    <a:lnTo>
                      <a:pt x="12408" y="7037"/>
                    </a:lnTo>
                    <a:lnTo>
                      <a:pt x="13328" y="14893"/>
                    </a:lnTo>
                    <a:lnTo>
                      <a:pt x="8272" y="14893"/>
                    </a:lnTo>
                    <a:close/>
                    <a:moveTo>
                      <a:pt x="8272" y="14893"/>
                    </a:moveTo>
                  </a:path>
                </a:pathLst>
              </a:custGeom>
              <a:solidFill>
                <a:srgbClr val="51B3CD"/>
              </a:solidFill>
              <a:ln>
                <a:noFill/>
              </a:ln>
            </p:spPr>
            <p:txBody>
              <a:bodyPr lIns="0" tIns="0" rIns="0" bIns="0"/>
              <a:lstStyle/>
              <a:p>
                <a:endParaRPr lang="en-US" sz="28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8" name="AutoShape 424"/>
              <p:cNvSpPr/>
              <p:nvPr/>
            </p:nvSpPr>
            <p:spPr bwMode="auto">
              <a:xfrm>
                <a:off x="0" y="416"/>
                <a:ext cx="572" cy="2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690" y="21600"/>
                    </a:moveTo>
                    <a:cubicBezTo>
                      <a:pt x="1465" y="21600"/>
                      <a:pt x="20318" y="21600"/>
                      <a:pt x="20911" y="21600"/>
                    </a:cubicBezTo>
                    <a:cubicBezTo>
                      <a:pt x="21552" y="21600"/>
                      <a:pt x="21600" y="0"/>
                      <a:pt x="21600" y="0"/>
                    </a:cubicBezTo>
                    <a:lnTo>
                      <a:pt x="0" y="0"/>
                    </a:lnTo>
                    <a:cubicBezTo>
                      <a:pt x="0" y="0"/>
                      <a:pt x="18" y="21600"/>
                      <a:pt x="690" y="21600"/>
                    </a:cubicBezTo>
                    <a:close/>
                    <a:moveTo>
                      <a:pt x="690" y="21600"/>
                    </a:moveTo>
                  </a:path>
                </a:pathLst>
              </a:custGeom>
              <a:solidFill>
                <a:srgbClr val="51B3CD"/>
              </a:solidFill>
              <a:ln>
                <a:noFill/>
              </a:ln>
            </p:spPr>
            <p:txBody>
              <a:bodyPr lIns="0" tIns="0" rIns="0" bIns="0"/>
              <a:lstStyle/>
              <a:p>
                <a:endParaRPr lang="en-US" sz="28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grpSp>
      </p:grpSp>
      <p:grpSp>
        <p:nvGrpSpPr>
          <p:cNvPr id="6" name="组合 5"/>
          <p:cNvGrpSpPr/>
          <p:nvPr/>
        </p:nvGrpSpPr>
        <p:grpSpPr>
          <a:xfrm>
            <a:off x="5500370" y="2391410"/>
            <a:ext cx="1076960" cy="1076960"/>
            <a:chOff x="8742" y="3150"/>
            <a:chExt cx="1696" cy="1696"/>
          </a:xfrm>
        </p:grpSpPr>
        <p:sp>
          <p:nvSpPr>
            <p:cNvPr id="24" name="Oval 23"/>
            <p:cNvSpPr/>
            <p:nvPr/>
          </p:nvSpPr>
          <p:spPr>
            <a:xfrm>
              <a:off x="8742" y="3150"/>
              <a:ext cx="1696" cy="1696"/>
            </a:xfrm>
            <a:prstGeom prst="ellipse">
              <a:avLst/>
            </a:prstGeom>
            <a:noFill/>
            <a:ln w="28575">
              <a:solidFill>
                <a:srgbClr val="2980B4">
                  <a:alpha val="35000"/>
                </a:srgb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grpSp>
          <p:nvGrpSpPr>
            <p:cNvPr id="23" name="Group 593"/>
            <p:cNvGrpSpPr/>
            <p:nvPr/>
          </p:nvGrpSpPr>
          <p:grpSpPr bwMode="auto">
            <a:xfrm>
              <a:off x="9259" y="3712"/>
              <a:ext cx="669" cy="555"/>
              <a:chOff x="0" y="0"/>
              <a:chExt cx="575" cy="480"/>
            </a:xfrm>
            <a:solidFill>
              <a:srgbClr val="90A613"/>
            </a:solidFill>
          </p:grpSpPr>
          <p:sp>
            <p:nvSpPr>
              <p:cNvPr id="25" name="AutoShape 590"/>
              <p:cNvSpPr/>
              <p:nvPr/>
            </p:nvSpPr>
            <p:spPr bwMode="auto">
              <a:xfrm>
                <a:off x="0" y="0"/>
                <a:ext cx="575" cy="4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w 21600"/>
                  <a:gd name="T37" fmla="*/ 0 h 21600"/>
                  <a:gd name="T38" fmla="*/ 0 w 21600"/>
                  <a:gd name="T39" fmla="*/ 0 h 21600"/>
                  <a:gd name="T40" fmla="*/ 0 w 21600"/>
                  <a:gd name="T41" fmla="*/ 0 h 21600"/>
                  <a:gd name="T42" fmla="*/ 0 w 21600"/>
                  <a:gd name="T43" fmla="*/ 0 h 21600"/>
                  <a:gd name="T44" fmla="*/ 0 w 21600"/>
                  <a:gd name="T45" fmla="*/ 0 h 2160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1600" h="21600">
                    <a:moveTo>
                      <a:pt x="17905" y="6300"/>
                    </a:moveTo>
                    <a:lnTo>
                      <a:pt x="15882" y="0"/>
                    </a:lnTo>
                    <a:lnTo>
                      <a:pt x="0" y="7315"/>
                    </a:lnTo>
                    <a:lnTo>
                      <a:pt x="4584" y="21593"/>
                    </a:lnTo>
                    <a:lnTo>
                      <a:pt x="4584" y="21600"/>
                    </a:lnTo>
                    <a:lnTo>
                      <a:pt x="21600" y="21600"/>
                    </a:lnTo>
                    <a:lnTo>
                      <a:pt x="21600" y="6301"/>
                    </a:lnTo>
                    <a:lnTo>
                      <a:pt x="17905" y="6301"/>
                    </a:lnTo>
                    <a:lnTo>
                      <a:pt x="17905" y="6300"/>
                    </a:lnTo>
                    <a:close/>
                    <a:moveTo>
                      <a:pt x="16384" y="6300"/>
                    </a:moveTo>
                    <a:lnTo>
                      <a:pt x="6158" y="6300"/>
                    </a:lnTo>
                    <a:lnTo>
                      <a:pt x="15067" y="2197"/>
                    </a:lnTo>
                    <a:lnTo>
                      <a:pt x="16384" y="6300"/>
                    </a:lnTo>
                    <a:close/>
                    <a:moveTo>
                      <a:pt x="1835" y="8292"/>
                    </a:moveTo>
                    <a:lnTo>
                      <a:pt x="4585" y="7025"/>
                    </a:lnTo>
                    <a:lnTo>
                      <a:pt x="4585" y="16856"/>
                    </a:lnTo>
                    <a:lnTo>
                      <a:pt x="1835" y="8292"/>
                    </a:lnTo>
                    <a:close/>
                    <a:moveTo>
                      <a:pt x="6004" y="19900"/>
                    </a:moveTo>
                    <a:lnTo>
                      <a:pt x="6004" y="8001"/>
                    </a:lnTo>
                    <a:lnTo>
                      <a:pt x="20180" y="8001"/>
                    </a:lnTo>
                    <a:lnTo>
                      <a:pt x="20180" y="19900"/>
                    </a:lnTo>
                    <a:lnTo>
                      <a:pt x="6004" y="19900"/>
                    </a:lnTo>
                    <a:close/>
                    <a:moveTo>
                      <a:pt x="6004" y="19900"/>
                    </a:moveTo>
                  </a:path>
                </a:pathLst>
              </a:custGeom>
              <a:solidFill>
                <a:srgbClr val="2980B4"/>
              </a:solidFill>
              <a:ln>
                <a:noFill/>
              </a:ln>
            </p:spPr>
            <p:txBody>
              <a:bodyPr lIns="0" tIns="0" rIns="0" bIns="0"/>
              <a:lstStyle/>
              <a:p>
                <a:endParaRPr lang="en-US" sz="28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26" name="AutoShape 591"/>
              <p:cNvSpPr/>
              <p:nvPr/>
            </p:nvSpPr>
            <p:spPr bwMode="auto">
              <a:xfrm>
                <a:off x="208" y="240"/>
                <a:ext cx="298" cy="17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600" h="21600">
                    <a:moveTo>
                      <a:pt x="18676" y="4990"/>
                    </a:moveTo>
                    <a:lnTo>
                      <a:pt x="16483" y="6268"/>
                    </a:lnTo>
                    <a:lnTo>
                      <a:pt x="14584" y="0"/>
                    </a:lnTo>
                    <a:lnTo>
                      <a:pt x="8443" y="15510"/>
                    </a:lnTo>
                    <a:lnTo>
                      <a:pt x="5154" y="11801"/>
                    </a:lnTo>
                    <a:lnTo>
                      <a:pt x="0" y="21600"/>
                    </a:lnTo>
                    <a:lnTo>
                      <a:pt x="21600" y="21600"/>
                    </a:lnTo>
                    <a:lnTo>
                      <a:pt x="18676" y="4990"/>
                    </a:lnTo>
                    <a:close/>
                    <a:moveTo>
                      <a:pt x="18676" y="4990"/>
                    </a:moveTo>
                  </a:path>
                </a:pathLst>
              </a:custGeom>
              <a:solidFill>
                <a:srgbClr val="2980B4"/>
              </a:solidFill>
              <a:ln>
                <a:noFill/>
              </a:ln>
            </p:spPr>
            <p:txBody>
              <a:bodyPr lIns="0" tIns="0" rIns="0" bIns="0"/>
              <a:lstStyle/>
              <a:p>
                <a:endParaRPr lang="en-US" sz="28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27" name="AutoShape 592"/>
              <p:cNvSpPr/>
              <p:nvPr/>
            </p:nvSpPr>
            <p:spPr bwMode="auto">
              <a:xfrm>
                <a:off x="208" y="223"/>
                <a:ext cx="71" cy="72"/>
              </a:xfrm>
              <a:custGeom>
                <a:avLst/>
                <a:gdLst>
                  <a:gd name="T0" fmla="*/ 0 w 21598"/>
                  <a:gd name="T1" fmla="*/ 0 h 21598"/>
                  <a:gd name="T2" fmla="*/ 0 w 21598"/>
                  <a:gd name="T3" fmla="*/ 0 h 21598"/>
                  <a:gd name="T4" fmla="*/ 0 w 21598"/>
                  <a:gd name="T5" fmla="*/ 0 h 21598"/>
                  <a:gd name="T6" fmla="*/ 0 w 21598"/>
                  <a:gd name="T7" fmla="*/ 0 h 21598"/>
                  <a:gd name="T8" fmla="*/ 0 w 21598"/>
                  <a:gd name="T9" fmla="*/ 0 h 21598"/>
                  <a:gd name="T10" fmla="*/ 0 w 21598"/>
                  <a:gd name="T11" fmla="*/ 0 h 21598"/>
                  <a:gd name="T12" fmla="*/ 0 w 21598"/>
                  <a:gd name="T13" fmla="*/ 0 h 21598"/>
                  <a:gd name="T14" fmla="*/ 0 w 21598"/>
                  <a:gd name="T15" fmla="*/ 0 h 21598"/>
                  <a:gd name="T16" fmla="*/ 0 w 21598"/>
                  <a:gd name="T17" fmla="*/ 0 h 21598"/>
                  <a:gd name="T18" fmla="*/ 0 w 21598"/>
                  <a:gd name="T19" fmla="*/ 0 h 21598"/>
                  <a:gd name="T20" fmla="*/ 0 w 21598"/>
                  <a:gd name="T21" fmla="*/ 0 h 21598"/>
                  <a:gd name="T22" fmla="*/ 0 w 21598"/>
                  <a:gd name="T23" fmla="*/ 0 h 21598"/>
                  <a:gd name="T24" fmla="*/ 0 w 21598"/>
                  <a:gd name="T25" fmla="*/ 0 h 21598"/>
                  <a:gd name="T26" fmla="*/ 0 w 21598"/>
                  <a:gd name="T27" fmla="*/ 0 h 21598"/>
                  <a:gd name="T28" fmla="*/ 0 w 21598"/>
                  <a:gd name="T29" fmla="*/ 0 h 21598"/>
                  <a:gd name="T30" fmla="*/ 0 w 21598"/>
                  <a:gd name="T31" fmla="*/ 0 h 21598"/>
                  <a:gd name="T32" fmla="*/ 0 w 21598"/>
                  <a:gd name="T33" fmla="*/ 0 h 21598"/>
                  <a:gd name="T34" fmla="*/ 0 w 21598"/>
                  <a:gd name="T35" fmla="*/ 0 h 2159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1598" h="21598">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moveTo>
                      <a:pt x="21598" y="10799"/>
                    </a:moveTo>
                  </a:path>
                </a:pathLst>
              </a:custGeom>
              <a:grpFill/>
              <a:ln>
                <a:noFill/>
              </a:ln>
            </p:spPr>
            <p:txBody>
              <a:bodyPr lIns="0" tIns="0" rIns="0" bIns="0"/>
              <a:lstStyle/>
              <a:p>
                <a:endParaRPr lang="en-US" sz="28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grpSp>
      </p:grpSp>
      <p:grpSp>
        <p:nvGrpSpPr>
          <p:cNvPr id="5" name="组合 4"/>
          <p:cNvGrpSpPr/>
          <p:nvPr/>
        </p:nvGrpSpPr>
        <p:grpSpPr>
          <a:xfrm>
            <a:off x="7507605" y="2391410"/>
            <a:ext cx="1076960" cy="1076960"/>
            <a:chOff x="12475" y="3150"/>
            <a:chExt cx="1696" cy="1696"/>
          </a:xfrm>
        </p:grpSpPr>
        <p:sp>
          <p:nvSpPr>
            <p:cNvPr id="33" name="Oval 32"/>
            <p:cNvSpPr/>
            <p:nvPr/>
          </p:nvSpPr>
          <p:spPr>
            <a:xfrm>
              <a:off x="12475" y="3150"/>
              <a:ext cx="1696" cy="1696"/>
            </a:xfrm>
            <a:prstGeom prst="ellipse">
              <a:avLst/>
            </a:prstGeom>
            <a:solidFill>
              <a:srgbClr val="51B3CD"/>
            </a:solidFill>
            <a:ln w="28575">
              <a:solidFill>
                <a:srgbClr val="51B3CD">
                  <a:alpha val="35000"/>
                </a:srgb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grpSp>
          <p:nvGrpSpPr>
            <p:cNvPr id="32" name="Group 90"/>
            <p:cNvGrpSpPr/>
            <p:nvPr/>
          </p:nvGrpSpPr>
          <p:grpSpPr bwMode="auto">
            <a:xfrm>
              <a:off x="12975" y="3646"/>
              <a:ext cx="669" cy="664"/>
              <a:chOff x="0" y="0"/>
              <a:chExt cx="578" cy="573"/>
            </a:xfrm>
            <a:solidFill>
              <a:schemeClr val="bg1"/>
            </a:solidFill>
          </p:grpSpPr>
          <p:sp>
            <p:nvSpPr>
              <p:cNvPr id="34" name="AutoShape 88"/>
              <p:cNvSpPr/>
              <p:nvPr/>
            </p:nvSpPr>
            <p:spPr bwMode="auto">
              <a:xfrm>
                <a:off x="0" y="368"/>
                <a:ext cx="204" cy="205"/>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1600" h="21600">
                    <a:moveTo>
                      <a:pt x="3093" y="8514"/>
                    </a:moveTo>
                    <a:cubicBezTo>
                      <a:pt x="4628" y="10540"/>
                      <a:pt x="3309" y="14706"/>
                      <a:pt x="0" y="18328"/>
                    </a:cubicBezTo>
                    <a:lnTo>
                      <a:pt x="3281" y="21600"/>
                    </a:lnTo>
                    <a:cubicBezTo>
                      <a:pt x="6860" y="18344"/>
                      <a:pt x="10975" y="17015"/>
                      <a:pt x="13037" y="18447"/>
                    </a:cubicBezTo>
                    <a:lnTo>
                      <a:pt x="21600" y="6893"/>
                    </a:lnTo>
                    <a:lnTo>
                      <a:pt x="14691" y="0"/>
                    </a:lnTo>
                    <a:lnTo>
                      <a:pt x="3093" y="8514"/>
                    </a:lnTo>
                    <a:close/>
                    <a:moveTo>
                      <a:pt x="9876" y="14477"/>
                    </a:moveTo>
                    <a:cubicBezTo>
                      <a:pt x="9122" y="15231"/>
                      <a:pt x="7895" y="15231"/>
                      <a:pt x="7140" y="14477"/>
                    </a:cubicBezTo>
                    <a:cubicBezTo>
                      <a:pt x="6386" y="13724"/>
                      <a:pt x="6386" y="12502"/>
                      <a:pt x="7140" y="11749"/>
                    </a:cubicBezTo>
                    <a:cubicBezTo>
                      <a:pt x="7895" y="10995"/>
                      <a:pt x="9122" y="10995"/>
                      <a:pt x="9876" y="11750"/>
                    </a:cubicBezTo>
                    <a:cubicBezTo>
                      <a:pt x="10630" y="12502"/>
                      <a:pt x="10630" y="13724"/>
                      <a:pt x="9876" y="14477"/>
                    </a:cubicBezTo>
                    <a:close/>
                    <a:moveTo>
                      <a:pt x="9876" y="14477"/>
                    </a:moveTo>
                  </a:path>
                </a:pathLst>
              </a:custGeom>
              <a:grpFill/>
              <a:ln>
                <a:noFill/>
              </a:ln>
            </p:spPr>
            <p:txBody>
              <a:bodyPr lIns="0" tIns="0" rIns="0" bIns="0"/>
              <a:lstStyle/>
              <a:p>
                <a:endParaRPr lang="en-US" sz="28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35" name="AutoShape 89"/>
              <p:cNvSpPr/>
              <p:nvPr/>
            </p:nvSpPr>
            <p:spPr bwMode="auto">
              <a:xfrm>
                <a:off x="144" y="0"/>
                <a:ext cx="434" cy="434"/>
              </a:xfrm>
              <a:custGeom>
                <a:avLst/>
                <a:gdLst>
                  <a:gd name="T0" fmla="*/ 0 w 21339"/>
                  <a:gd name="T1" fmla="*/ 0 h 21340"/>
                  <a:gd name="T2" fmla="*/ 0 w 21339"/>
                  <a:gd name="T3" fmla="*/ 0 h 21340"/>
                  <a:gd name="T4" fmla="*/ 0 w 21339"/>
                  <a:gd name="T5" fmla="*/ 0 h 21340"/>
                  <a:gd name="T6" fmla="*/ 0 w 21339"/>
                  <a:gd name="T7" fmla="*/ 0 h 21340"/>
                  <a:gd name="T8" fmla="*/ 0 w 21339"/>
                  <a:gd name="T9" fmla="*/ 0 h 21340"/>
                  <a:gd name="T10" fmla="*/ 0 w 21339"/>
                  <a:gd name="T11" fmla="*/ 0 h 21340"/>
                  <a:gd name="T12" fmla="*/ 0 w 21339"/>
                  <a:gd name="T13" fmla="*/ 0 h 21340"/>
                  <a:gd name="T14" fmla="*/ 0 w 21339"/>
                  <a:gd name="T15" fmla="*/ 0 h 21340"/>
                  <a:gd name="T16" fmla="*/ 0 w 21339"/>
                  <a:gd name="T17" fmla="*/ 0 h 21340"/>
                  <a:gd name="T18" fmla="*/ 0 w 21339"/>
                  <a:gd name="T19" fmla="*/ 0 h 21340"/>
                  <a:gd name="T20" fmla="*/ 0 w 21339"/>
                  <a:gd name="T21" fmla="*/ 0 h 2134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39" h="21340">
                    <a:moveTo>
                      <a:pt x="20558" y="780"/>
                    </a:moveTo>
                    <a:cubicBezTo>
                      <a:pt x="19516" y="-260"/>
                      <a:pt x="17828" y="-260"/>
                      <a:pt x="16786" y="780"/>
                    </a:cubicBezTo>
                    <a:lnTo>
                      <a:pt x="5149" y="12398"/>
                    </a:lnTo>
                    <a:lnTo>
                      <a:pt x="4701" y="11951"/>
                    </a:lnTo>
                    <a:lnTo>
                      <a:pt x="0" y="16646"/>
                    </a:lnTo>
                    <a:lnTo>
                      <a:pt x="4701" y="21340"/>
                    </a:lnTo>
                    <a:lnTo>
                      <a:pt x="9403" y="16645"/>
                    </a:lnTo>
                    <a:lnTo>
                      <a:pt x="8921" y="16164"/>
                    </a:lnTo>
                    <a:lnTo>
                      <a:pt x="20557" y="4546"/>
                    </a:lnTo>
                    <a:cubicBezTo>
                      <a:pt x="21600" y="3506"/>
                      <a:pt x="21600" y="1820"/>
                      <a:pt x="20558" y="780"/>
                    </a:cubicBezTo>
                    <a:close/>
                    <a:moveTo>
                      <a:pt x="20558" y="780"/>
                    </a:moveTo>
                  </a:path>
                </a:pathLst>
              </a:custGeom>
              <a:grpFill/>
              <a:ln>
                <a:noFill/>
              </a:ln>
            </p:spPr>
            <p:txBody>
              <a:bodyPr lIns="0" tIns="0" rIns="0" bIns="0"/>
              <a:lstStyle/>
              <a:p>
                <a:endParaRPr lang="en-US" sz="28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grpSp>
      </p:grpSp>
      <p:grpSp>
        <p:nvGrpSpPr>
          <p:cNvPr id="11" name="组合 10"/>
          <p:cNvGrpSpPr/>
          <p:nvPr/>
        </p:nvGrpSpPr>
        <p:grpSpPr>
          <a:xfrm>
            <a:off x="9680575" y="2391410"/>
            <a:ext cx="1076960" cy="1076960"/>
            <a:chOff x="16209" y="3150"/>
            <a:chExt cx="1696" cy="1696"/>
          </a:xfrm>
        </p:grpSpPr>
        <p:grpSp>
          <p:nvGrpSpPr>
            <p:cNvPr id="40" name="Group 437"/>
            <p:cNvGrpSpPr/>
            <p:nvPr/>
          </p:nvGrpSpPr>
          <p:grpSpPr bwMode="auto">
            <a:xfrm>
              <a:off x="16785" y="3593"/>
              <a:ext cx="560" cy="664"/>
              <a:chOff x="0" y="0"/>
              <a:chExt cx="483" cy="576"/>
            </a:xfrm>
            <a:solidFill>
              <a:srgbClr val="90A613"/>
            </a:solidFill>
          </p:grpSpPr>
          <p:sp>
            <p:nvSpPr>
              <p:cNvPr id="42" name="AutoShape 435"/>
              <p:cNvSpPr/>
              <p:nvPr/>
            </p:nvSpPr>
            <p:spPr bwMode="auto">
              <a:xfrm>
                <a:off x="0" y="0"/>
                <a:ext cx="483" cy="576"/>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w 21600"/>
                  <a:gd name="T37" fmla="*/ 0 h 21600"/>
                  <a:gd name="T38" fmla="*/ 0 w 21600"/>
                  <a:gd name="T39" fmla="*/ 0 h 21600"/>
                  <a:gd name="T40" fmla="*/ 0 w 21600"/>
                  <a:gd name="T41" fmla="*/ 0 h 21600"/>
                  <a:gd name="T42" fmla="*/ 0 w 21600"/>
                  <a:gd name="T43" fmla="*/ 0 h 21600"/>
                  <a:gd name="T44" fmla="*/ 0 w 21600"/>
                  <a:gd name="T45" fmla="*/ 0 h 21600"/>
                  <a:gd name="T46" fmla="*/ 0 w 21600"/>
                  <a:gd name="T47" fmla="*/ 0 h 21600"/>
                  <a:gd name="T48" fmla="*/ 0 w 21600"/>
                  <a:gd name="T49" fmla="*/ 0 h 21600"/>
                  <a:gd name="T50" fmla="*/ 0 w 21600"/>
                  <a:gd name="T51" fmla="*/ 0 h 21600"/>
                  <a:gd name="T52" fmla="*/ 0 w 21600"/>
                  <a:gd name="T53" fmla="*/ 0 h 21600"/>
                  <a:gd name="T54" fmla="*/ 0 w 21600"/>
                  <a:gd name="T55" fmla="*/ 0 h 21600"/>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21600" h="21600">
                    <a:moveTo>
                      <a:pt x="21600" y="2218"/>
                    </a:moveTo>
                    <a:lnTo>
                      <a:pt x="11590" y="2218"/>
                    </a:lnTo>
                    <a:lnTo>
                      <a:pt x="11590" y="756"/>
                    </a:lnTo>
                    <a:cubicBezTo>
                      <a:pt x="11590" y="339"/>
                      <a:pt x="11187" y="0"/>
                      <a:pt x="10690" y="0"/>
                    </a:cubicBezTo>
                    <a:cubicBezTo>
                      <a:pt x="10192" y="0"/>
                      <a:pt x="9789" y="339"/>
                      <a:pt x="9789" y="756"/>
                    </a:cubicBezTo>
                    <a:lnTo>
                      <a:pt x="9789" y="2218"/>
                    </a:lnTo>
                    <a:lnTo>
                      <a:pt x="0" y="2218"/>
                    </a:lnTo>
                    <a:lnTo>
                      <a:pt x="0" y="14675"/>
                    </a:lnTo>
                    <a:lnTo>
                      <a:pt x="6717" y="14675"/>
                    </a:lnTo>
                    <a:lnTo>
                      <a:pt x="4086" y="20400"/>
                    </a:lnTo>
                    <a:cubicBezTo>
                      <a:pt x="3877" y="20855"/>
                      <a:pt x="4146" y="21365"/>
                      <a:pt x="4688" y="21541"/>
                    </a:cubicBezTo>
                    <a:cubicBezTo>
                      <a:pt x="4812" y="21581"/>
                      <a:pt x="4940" y="21600"/>
                      <a:pt x="5066" y="21600"/>
                    </a:cubicBezTo>
                    <a:cubicBezTo>
                      <a:pt x="5488" y="21600"/>
                      <a:pt x="5886" y="21385"/>
                      <a:pt x="6047" y="21035"/>
                    </a:cubicBezTo>
                    <a:lnTo>
                      <a:pt x="8970" y="14675"/>
                    </a:lnTo>
                    <a:lnTo>
                      <a:pt x="12408" y="14675"/>
                    </a:lnTo>
                    <a:lnTo>
                      <a:pt x="15333" y="21035"/>
                    </a:lnTo>
                    <a:cubicBezTo>
                      <a:pt x="15494" y="21385"/>
                      <a:pt x="15892" y="21599"/>
                      <a:pt x="16314" y="21599"/>
                    </a:cubicBezTo>
                    <a:cubicBezTo>
                      <a:pt x="16440" y="21599"/>
                      <a:pt x="16568" y="21581"/>
                      <a:pt x="16692" y="21540"/>
                    </a:cubicBezTo>
                    <a:cubicBezTo>
                      <a:pt x="17234" y="21365"/>
                      <a:pt x="17503" y="20854"/>
                      <a:pt x="17294" y="20400"/>
                    </a:cubicBezTo>
                    <a:lnTo>
                      <a:pt x="14662" y="14675"/>
                    </a:lnTo>
                    <a:lnTo>
                      <a:pt x="21600" y="14675"/>
                    </a:lnTo>
                    <a:lnTo>
                      <a:pt x="21600" y="2218"/>
                    </a:lnTo>
                    <a:close/>
                    <a:moveTo>
                      <a:pt x="19498" y="12911"/>
                    </a:moveTo>
                    <a:lnTo>
                      <a:pt x="2102" y="12911"/>
                    </a:lnTo>
                    <a:lnTo>
                      <a:pt x="2102" y="3982"/>
                    </a:lnTo>
                    <a:lnTo>
                      <a:pt x="19498" y="3982"/>
                    </a:lnTo>
                    <a:lnTo>
                      <a:pt x="19498" y="12911"/>
                    </a:lnTo>
                    <a:close/>
                    <a:moveTo>
                      <a:pt x="19498" y="12911"/>
                    </a:moveTo>
                  </a:path>
                </a:pathLst>
              </a:custGeom>
              <a:solidFill>
                <a:srgbClr val="2980B4"/>
              </a:solidFill>
              <a:ln>
                <a:solidFill>
                  <a:srgbClr val="2980B4"/>
                </a:solidFill>
              </a:ln>
            </p:spPr>
            <p:txBody>
              <a:bodyPr lIns="0" tIns="0" rIns="0" bIns="0"/>
              <a:lstStyle/>
              <a:p>
                <a:endParaRPr lang="en-US" sz="28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43" name="AutoShape 436"/>
              <p:cNvSpPr/>
              <p:nvPr/>
            </p:nvSpPr>
            <p:spPr bwMode="auto">
              <a:xfrm>
                <a:off x="80" y="136"/>
                <a:ext cx="318" cy="165"/>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1600" h="21600">
                    <a:moveTo>
                      <a:pt x="1160" y="21600"/>
                    </a:moveTo>
                    <a:lnTo>
                      <a:pt x="8499" y="12117"/>
                    </a:lnTo>
                    <a:lnTo>
                      <a:pt x="10271" y="17202"/>
                    </a:lnTo>
                    <a:lnTo>
                      <a:pt x="18215" y="6937"/>
                    </a:lnTo>
                    <a:lnTo>
                      <a:pt x="19235" y="9860"/>
                    </a:lnTo>
                    <a:lnTo>
                      <a:pt x="21600" y="0"/>
                    </a:lnTo>
                    <a:lnTo>
                      <a:pt x="15960" y="464"/>
                    </a:lnTo>
                    <a:lnTo>
                      <a:pt x="17056" y="3610"/>
                    </a:lnTo>
                    <a:lnTo>
                      <a:pt x="10840" y="11641"/>
                    </a:lnTo>
                    <a:lnTo>
                      <a:pt x="9067" y="6556"/>
                    </a:lnTo>
                    <a:lnTo>
                      <a:pt x="0" y="18276"/>
                    </a:lnTo>
                    <a:lnTo>
                      <a:pt x="1160" y="21600"/>
                    </a:lnTo>
                    <a:close/>
                    <a:moveTo>
                      <a:pt x="1160" y="21600"/>
                    </a:moveTo>
                  </a:path>
                </a:pathLst>
              </a:custGeom>
              <a:solidFill>
                <a:srgbClr val="2980B4"/>
              </a:solidFill>
              <a:ln>
                <a:solidFill>
                  <a:srgbClr val="2980B4"/>
                </a:solidFill>
              </a:ln>
            </p:spPr>
            <p:txBody>
              <a:bodyPr lIns="0" tIns="0" rIns="0" bIns="0"/>
              <a:lstStyle/>
              <a:p>
                <a:endParaRPr lang="en-US" sz="28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grpSp>
        <p:sp>
          <p:nvSpPr>
            <p:cNvPr id="41" name="Oval 40"/>
            <p:cNvSpPr/>
            <p:nvPr/>
          </p:nvSpPr>
          <p:spPr>
            <a:xfrm>
              <a:off x="16209" y="3150"/>
              <a:ext cx="1696" cy="1696"/>
            </a:xfrm>
            <a:prstGeom prst="ellipse">
              <a:avLst/>
            </a:prstGeom>
            <a:noFill/>
            <a:ln w="28575">
              <a:solidFill>
                <a:srgbClr val="2980B4">
                  <a:alpha val="35000"/>
                </a:srgb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grpSp>
      <p:sp>
        <p:nvSpPr>
          <p:cNvPr id="13" name="文本框 12"/>
          <p:cNvSpPr txBox="1"/>
          <p:nvPr/>
        </p:nvSpPr>
        <p:spPr>
          <a:xfrm>
            <a:off x="953135" y="4076700"/>
            <a:ext cx="1798320" cy="40703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ctr"/>
            <a:r>
              <a:rPr lang="zh-CN" altLang="en-US" sz="1000" kern="0" noProof="0" dirty="0">
                <a:ln>
                  <a:noFill/>
                </a:ln>
                <a:solidFill>
                  <a:schemeClr val="tx1">
                    <a:lumMod val="65000"/>
                    <a:lumOff val="35000"/>
                  </a:schemeClr>
                </a:solidFill>
                <a:uLnTx/>
                <a:uFillTx/>
                <a:latin typeface="微软雅黑" panose="020B0503020204020204" charset="-122"/>
                <a:ea typeface="微软雅黑" panose="020B0503020204020204" charset="-122"/>
                <a:sym typeface="+mn-ea"/>
              </a:rPr>
              <a:t>在此输入您的描述内容，在此输入您的描述内容</a:t>
            </a:r>
            <a:endParaRPr lang="zh-CN" altLang="en-US" sz="1000" kern="0" noProof="0" dirty="0" smtClean="0">
              <a:ln>
                <a:noFill/>
              </a:ln>
              <a:solidFill>
                <a:schemeClr val="tx1">
                  <a:lumMod val="65000"/>
                  <a:lumOff val="35000"/>
                </a:schemeClr>
              </a:solidFill>
              <a:uLnTx/>
              <a:uFillTx/>
              <a:latin typeface="微软雅黑" panose="020B0503020204020204" charset="-122"/>
              <a:ea typeface="微软雅黑" panose="020B0503020204020204" charset="-122"/>
              <a:sym typeface="+mn-ea"/>
            </a:endParaRPr>
          </a:p>
        </p:txBody>
      </p:sp>
      <p:sp>
        <p:nvSpPr>
          <p:cNvPr id="21" name="TextBox 1210"/>
          <p:cNvSpPr/>
          <p:nvPr/>
        </p:nvSpPr>
        <p:spPr>
          <a:xfrm>
            <a:off x="971550" y="3734435"/>
            <a:ext cx="1743075" cy="352425"/>
          </a:xfrm>
          <a:prstGeom prst="rect">
            <a:avLst/>
          </a:prstGeom>
          <a:noFill/>
          <a:ln w="9525">
            <a:noFill/>
            <a:miter/>
          </a:ln>
        </p:spPr>
        <p:txBody>
          <a:bodyPr wrap="square">
            <a:spAutoFit/>
          </a:bodyPr>
          <a:lstStyle/>
          <a:p>
            <a:pPr lvl="0" algn="ctr"/>
            <a:r>
              <a:rPr lang="zh-CN" altLang="en-US" sz="1600" b="1"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添加标题</a:t>
            </a:r>
            <a:endParaRPr lang="zh-CN" altLang="en-US" sz="1600" b="1"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endParaRPr>
          </a:p>
        </p:txBody>
      </p:sp>
      <p:sp>
        <p:nvSpPr>
          <p:cNvPr id="22" name="文本框 21"/>
          <p:cNvSpPr txBox="1"/>
          <p:nvPr/>
        </p:nvSpPr>
        <p:spPr>
          <a:xfrm>
            <a:off x="3123565" y="4076700"/>
            <a:ext cx="1798320" cy="40703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ctr"/>
            <a:r>
              <a:rPr lang="zh-CN" altLang="en-US" sz="1000" kern="0" noProof="0" dirty="0">
                <a:ln>
                  <a:noFill/>
                </a:ln>
                <a:solidFill>
                  <a:schemeClr val="tx1">
                    <a:lumMod val="65000"/>
                    <a:lumOff val="35000"/>
                  </a:schemeClr>
                </a:solidFill>
                <a:uLnTx/>
                <a:uFillTx/>
                <a:latin typeface="微软雅黑" panose="020B0503020204020204" charset="-122"/>
                <a:ea typeface="微软雅黑" panose="020B0503020204020204" charset="-122"/>
                <a:sym typeface="+mn-ea"/>
              </a:rPr>
              <a:t>在此输入您的描述内容，在此输入您的描述内容</a:t>
            </a:r>
            <a:endParaRPr lang="zh-CN" altLang="en-US" sz="1000" kern="0" noProof="0" dirty="0" smtClean="0">
              <a:ln>
                <a:noFill/>
              </a:ln>
              <a:solidFill>
                <a:schemeClr val="tx1">
                  <a:lumMod val="65000"/>
                  <a:lumOff val="35000"/>
                </a:schemeClr>
              </a:solidFill>
              <a:uLnTx/>
              <a:uFillTx/>
              <a:latin typeface="微软雅黑" panose="020B0503020204020204" charset="-122"/>
              <a:ea typeface="微软雅黑" panose="020B0503020204020204" charset="-122"/>
              <a:sym typeface="+mn-ea"/>
            </a:endParaRPr>
          </a:p>
        </p:txBody>
      </p:sp>
      <p:sp>
        <p:nvSpPr>
          <p:cNvPr id="28" name="TextBox 1210"/>
          <p:cNvSpPr/>
          <p:nvPr/>
        </p:nvSpPr>
        <p:spPr>
          <a:xfrm>
            <a:off x="3141980" y="3734435"/>
            <a:ext cx="1743075" cy="352425"/>
          </a:xfrm>
          <a:prstGeom prst="rect">
            <a:avLst/>
          </a:prstGeom>
          <a:noFill/>
          <a:ln w="9525">
            <a:noFill/>
            <a:miter/>
          </a:ln>
        </p:spPr>
        <p:txBody>
          <a:bodyPr wrap="square">
            <a:spAutoFit/>
          </a:bodyPr>
          <a:lstStyle/>
          <a:p>
            <a:pPr lvl="0" algn="ctr"/>
            <a:r>
              <a:rPr lang="zh-CN" altLang="en-US" sz="1600" b="1"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添加标题</a:t>
            </a:r>
            <a:endParaRPr lang="zh-CN" altLang="en-US" sz="1600" b="1"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endParaRPr>
          </a:p>
        </p:txBody>
      </p:sp>
      <p:sp>
        <p:nvSpPr>
          <p:cNvPr id="29" name="文本框 28"/>
          <p:cNvSpPr txBox="1"/>
          <p:nvPr/>
        </p:nvSpPr>
        <p:spPr>
          <a:xfrm>
            <a:off x="5121275" y="4076700"/>
            <a:ext cx="1798320" cy="40703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ctr"/>
            <a:r>
              <a:rPr lang="zh-CN" altLang="en-US" sz="1000" kern="0" noProof="0" dirty="0">
                <a:ln>
                  <a:noFill/>
                </a:ln>
                <a:solidFill>
                  <a:schemeClr val="tx1">
                    <a:lumMod val="65000"/>
                    <a:lumOff val="35000"/>
                  </a:schemeClr>
                </a:solidFill>
                <a:uLnTx/>
                <a:uFillTx/>
                <a:latin typeface="微软雅黑" panose="020B0503020204020204" charset="-122"/>
                <a:ea typeface="微软雅黑" panose="020B0503020204020204" charset="-122"/>
                <a:sym typeface="+mn-ea"/>
              </a:rPr>
              <a:t>在此输入您的描述内容，在此输入您的描述内容</a:t>
            </a:r>
            <a:endParaRPr lang="zh-CN" altLang="en-US" sz="1000" kern="0" noProof="0" dirty="0" smtClean="0">
              <a:ln>
                <a:noFill/>
              </a:ln>
              <a:solidFill>
                <a:schemeClr val="tx1">
                  <a:lumMod val="65000"/>
                  <a:lumOff val="35000"/>
                </a:schemeClr>
              </a:solidFill>
              <a:uLnTx/>
              <a:uFillTx/>
              <a:latin typeface="微软雅黑" panose="020B0503020204020204" charset="-122"/>
              <a:ea typeface="微软雅黑" panose="020B0503020204020204" charset="-122"/>
              <a:sym typeface="+mn-ea"/>
            </a:endParaRPr>
          </a:p>
        </p:txBody>
      </p:sp>
      <p:sp>
        <p:nvSpPr>
          <p:cNvPr id="30" name="TextBox 1210"/>
          <p:cNvSpPr/>
          <p:nvPr/>
        </p:nvSpPr>
        <p:spPr>
          <a:xfrm>
            <a:off x="5139690" y="3734435"/>
            <a:ext cx="1743075" cy="352425"/>
          </a:xfrm>
          <a:prstGeom prst="rect">
            <a:avLst/>
          </a:prstGeom>
          <a:noFill/>
          <a:ln w="9525">
            <a:noFill/>
            <a:miter/>
          </a:ln>
        </p:spPr>
        <p:txBody>
          <a:bodyPr wrap="square">
            <a:spAutoFit/>
          </a:bodyPr>
          <a:lstStyle/>
          <a:p>
            <a:pPr lvl="0" algn="ctr"/>
            <a:r>
              <a:rPr lang="zh-CN" altLang="en-US" sz="1600" b="1"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添加标题</a:t>
            </a:r>
            <a:endParaRPr lang="zh-CN" altLang="en-US" sz="1600" b="1"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endParaRPr>
          </a:p>
        </p:txBody>
      </p:sp>
      <p:sp>
        <p:nvSpPr>
          <p:cNvPr id="31" name="文本框 30"/>
          <p:cNvSpPr txBox="1"/>
          <p:nvPr/>
        </p:nvSpPr>
        <p:spPr>
          <a:xfrm>
            <a:off x="7159625" y="4076700"/>
            <a:ext cx="1798320" cy="40703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ctr"/>
            <a:r>
              <a:rPr lang="zh-CN" altLang="en-US" sz="1000" kern="0" noProof="0" dirty="0">
                <a:ln>
                  <a:noFill/>
                </a:ln>
                <a:solidFill>
                  <a:schemeClr val="tx1">
                    <a:lumMod val="65000"/>
                    <a:lumOff val="35000"/>
                  </a:schemeClr>
                </a:solidFill>
                <a:uLnTx/>
                <a:uFillTx/>
                <a:latin typeface="微软雅黑" panose="020B0503020204020204" charset="-122"/>
                <a:ea typeface="微软雅黑" panose="020B0503020204020204" charset="-122"/>
                <a:sym typeface="+mn-ea"/>
              </a:rPr>
              <a:t>在此输入您的描述内容，在此输入您的描述内容</a:t>
            </a:r>
            <a:endParaRPr lang="zh-CN" altLang="en-US" sz="1000" kern="0" noProof="0" dirty="0" smtClean="0">
              <a:ln>
                <a:noFill/>
              </a:ln>
              <a:solidFill>
                <a:schemeClr val="tx1">
                  <a:lumMod val="65000"/>
                  <a:lumOff val="35000"/>
                </a:schemeClr>
              </a:solidFill>
              <a:uLnTx/>
              <a:uFillTx/>
              <a:latin typeface="微软雅黑" panose="020B0503020204020204" charset="-122"/>
              <a:ea typeface="微软雅黑" panose="020B0503020204020204" charset="-122"/>
              <a:sym typeface="+mn-ea"/>
            </a:endParaRPr>
          </a:p>
        </p:txBody>
      </p:sp>
      <p:sp>
        <p:nvSpPr>
          <p:cNvPr id="36" name="TextBox 1210"/>
          <p:cNvSpPr/>
          <p:nvPr/>
        </p:nvSpPr>
        <p:spPr>
          <a:xfrm>
            <a:off x="7178040" y="3734435"/>
            <a:ext cx="1743075" cy="352425"/>
          </a:xfrm>
          <a:prstGeom prst="rect">
            <a:avLst/>
          </a:prstGeom>
          <a:noFill/>
          <a:ln w="9525">
            <a:noFill/>
            <a:miter/>
          </a:ln>
        </p:spPr>
        <p:txBody>
          <a:bodyPr wrap="square">
            <a:spAutoFit/>
          </a:bodyPr>
          <a:lstStyle/>
          <a:p>
            <a:pPr lvl="0" algn="ctr"/>
            <a:r>
              <a:rPr lang="zh-CN" altLang="en-US" sz="1600" b="1"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添加标题</a:t>
            </a:r>
            <a:endParaRPr lang="zh-CN" altLang="en-US" sz="1600" b="1"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endParaRPr>
          </a:p>
        </p:txBody>
      </p:sp>
      <p:sp>
        <p:nvSpPr>
          <p:cNvPr id="37" name="文本框 36"/>
          <p:cNvSpPr txBox="1"/>
          <p:nvPr/>
        </p:nvSpPr>
        <p:spPr>
          <a:xfrm>
            <a:off x="9309735" y="4076700"/>
            <a:ext cx="1798320" cy="40703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ctr"/>
            <a:r>
              <a:rPr lang="zh-CN" altLang="en-US" sz="1000" kern="0" noProof="0" dirty="0">
                <a:ln>
                  <a:noFill/>
                </a:ln>
                <a:solidFill>
                  <a:schemeClr val="tx1">
                    <a:lumMod val="65000"/>
                    <a:lumOff val="35000"/>
                  </a:schemeClr>
                </a:solidFill>
                <a:uLnTx/>
                <a:uFillTx/>
                <a:latin typeface="微软雅黑" panose="020B0503020204020204" charset="-122"/>
                <a:ea typeface="微软雅黑" panose="020B0503020204020204" charset="-122"/>
                <a:sym typeface="+mn-ea"/>
              </a:rPr>
              <a:t>在此输入您的描述内容，在此输入您的描述内容</a:t>
            </a:r>
            <a:endParaRPr lang="zh-CN" altLang="en-US" sz="1000" kern="0" noProof="0" dirty="0" smtClean="0">
              <a:ln>
                <a:noFill/>
              </a:ln>
              <a:solidFill>
                <a:schemeClr val="tx1">
                  <a:lumMod val="65000"/>
                  <a:lumOff val="35000"/>
                </a:schemeClr>
              </a:solidFill>
              <a:uLnTx/>
              <a:uFillTx/>
              <a:latin typeface="微软雅黑" panose="020B0503020204020204" charset="-122"/>
              <a:ea typeface="微软雅黑" panose="020B0503020204020204" charset="-122"/>
              <a:sym typeface="+mn-ea"/>
            </a:endParaRPr>
          </a:p>
        </p:txBody>
      </p:sp>
      <p:sp>
        <p:nvSpPr>
          <p:cNvPr id="38" name="TextBox 1210"/>
          <p:cNvSpPr/>
          <p:nvPr/>
        </p:nvSpPr>
        <p:spPr>
          <a:xfrm>
            <a:off x="9328150" y="3734435"/>
            <a:ext cx="1743075" cy="352425"/>
          </a:xfrm>
          <a:prstGeom prst="rect">
            <a:avLst/>
          </a:prstGeom>
          <a:noFill/>
          <a:ln w="9525">
            <a:noFill/>
            <a:miter/>
          </a:ln>
        </p:spPr>
        <p:txBody>
          <a:bodyPr wrap="square">
            <a:spAutoFit/>
          </a:bodyPr>
          <a:lstStyle/>
          <a:p>
            <a:pPr lvl="0" algn="ctr"/>
            <a:r>
              <a:rPr lang="zh-CN" altLang="en-US" sz="1600" b="1"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添加标题</a:t>
            </a:r>
            <a:endParaRPr lang="zh-CN" altLang="en-US" sz="1600" b="1"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换]"/>
          <p:cNvPicPr>
            <a:picLocks noChangeAspect="1"/>
          </p:cNvPicPr>
          <p:nvPr/>
        </p:nvPicPr>
        <p:blipFill>
          <a:blip r:embed="rId1"/>
          <a:srcRect l="52921"/>
          <a:stretch>
            <a:fillRect/>
          </a:stretch>
        </p:blipFill>
        <p:spPr>
          <a:xfrm>
            <a:off x="-11430" y="-65405"/>
            <a:ext cx="503555" cy="1064895"/>
          </a:xfrm>
          <a:prstGeom prst="rect">
            <a:avLst/>
          </a:prstGeom>
        </p:spPr>
      </p:pic>
      <p:sp>
        <p:nvSpPr>
          <p:cNvPr id="16" name="文本框 15"/>
          <p:cNvSpPr txBox="1"/>
          <p:nvPr/>
        </p:nvSpPr>
        <p:spPr>
          <a:xfrm>
            <a:off x="600710" y="262890"/>
            <a:ext cx="3015615" cy="417830"/>
          </a:xfrm>
          <a:prstGeom prst="rect">
            <a:avLst/>
          </a:prstGeom>
          <a:noFill/>
        </p:spPr>
        <p:txBody>
          <a:bodyPr wrap="square" rtlCol="0">
            <a:spAutoFit/>
          </a:bodyPr>
          <a:lstStyle/>
          <a:p>
            <a:r>
              <a:rPr lang="zh-CN" altLang="en-US" sz="2000" b="1">
                <a:solidFill>
                  <a:schemeClr val="tx1">
                    <a:lumMod val="50000"/>
                    <a:lumOff val="50000"/>
                  </a:schemeClr>
                </a:solidFill>
                <a:latin typeface="微软雅黑" panose="020B0503020204020204" charset="-122"/>
                <a:ea typeface="微软雅黑" panose="020B0503020204020204" charset="-122"/>
                <a:sym typeface="+mn-ea"/>
              </a:rPr>
              <a:t>单击添加标题</a:t>
            </a:r>
            <a:endParaRPr lang="zh-CN" altLang="en-US" sz="2000" b="1">
              <a:solidFill>
                <a:schemeClr val="tx1">
                  <a:lumMod val="50000"/>
                  <a:lumOff val="50000"/>
                </a:schemeClr>
              </a:solidFill>
              <a:latin typeface="微软雅黑" panose="020B0503020204020204" charset="-122"/>
              <a:ea typeface="微软雅黑" panose="020B0503020204020204" charset="-122"/>
              <a:sym typeface="+mn-ea"/>
            </a:endParaRPr>
          </a:p>
        </p:txBody>
      </p:sp>
      <p:sp>
        <p:nvSpPr>
          <p:cNvPr id="23574" name="AutoShape 25"/>
          <p:cNvSpPr/>
          <p:nvPr/>
        </p:nvSpPr>
        <p:spPr>
          <a:xfrm rot="21558471">
            <a:off x="4257040" y="3360420"/>
            <a:ext cx="3279775" cy="3402965"/>
          </a:xfrm>
          <a:custGeom>
            <a:avLst/>
            <a:gdLst/>
            <a:ahLst/>
            <a:cxnLst>
              <a:cxn ang="0">
                <a:pos x="1439048" y="1493224"/>
              </a:cxn>
              <a:cxn ang="0">
                <a:pos x="1439048" y="1493224"/>
              </a:cxn>
              <a:cxn ang="0">
                <a:pos x="1439048" y="1493224"/>
              </a:cxn>
              <a:cxn ang="0">
                <a:pos x="1439048" y="1493224"/>
              </a:cxn>
            </a:cxnLst>
            <a:rect l="0" t="0" r="0" b="0"/>
            <a:pathLst>
              <a:path w="21600" h="21600">
                <a:moveTo>
                  <a:pt x="15608" y="8670"/>
                </a:moveTo>
                <a:cubicBezTo>
                  <a:pt x="21599" y="8670"/>
                  <a:pt x="21599" y="8670"/>
                  <a:pt x="21599" y="8670"/>
                </a:cubicBezTo>
                <a:cubicBezTo>
                  <a:pt x="20496" y="4411"/>
                  <a:pt x="16554" y="1064"/>
                  <a:pt x="11982" y="608"/>
                </a:cubicBezTo>
                <a:cubicBezTo>
                  <a:pt x="11667" y="304"/>
                  <a:pt x="11351" y="0"/>
                  <a:pt x="10878" y="0"/>
                </a:cubicBezTo>
                <a:cubicBezTo>
                  <a:pt x="10405" y="0"/>
                  <a:pt x="10090" y="304"/>
                  <a:pt x="9775" y="608"/>
                </a:cubicBezTo>
                <a:cubicBezTo>
                  <a:pt x="5045" y="1064"/>
                  <a:pt x="1103" y="4259"/>
                  <a:pt x="0" y="8670"/>
                </a:cubicBezTo>
                <a:cubicBezTo>
                  <a:pt x="6148" y="8670"/>
                  <a:pt x="6148" y="8670"/>
                  <a:pt x="6148" y="8670"/>
                </a:cubicBezTo>
                <a:cubicBezTo>
                  <a:pt x="6148" y="3650"/>
                  <a:pt x="9144" y="1216"/>
                  <a:pt x="9775" y="760"/>
                </a:cubicBezTo>
                <a:cubicBezTo>
                  <a:pt x="9775" y="760"/>
                  <a:pt x="9775" y="760"/>
                  <a:pt x="9775" y="912"/>
                </a:cubicBezTo>
                <a:cubicBezTo>
                  <a:pt x="6464" y="4867"/>
                  <a:pt x="6937" y="8670"/>
                  <a:pt x="6937" y="8670"/>
                </a:cubicBezTo>
                <a:cubicBezTo>
                  <a:pt x="10090" y="8670"/>
                  <a:pt x="10090" y="8670"/>
                  <a:pt x="10090" y="8670"/>
                </a:cubicBezTo>
                <a:cubicBezTo>
                  <a:pt x="10090" y="18709"/>
                  <a:pt x="10090" y="18709"/>
                  <a:pt x="10090" y="18709"/>
                </a:cubicBezTo>
                <a:cubicBezTo>
                  <a:pt x="10090" y="19014"/>
                  <a:pt x="10090" y="19014"/>
                  <a:pt x="10090" y="19014"/>
                </a:cubicBezTo>
                <a:cubicBezTo>
                  <a:pt x="10090" y="19774"/>
                  <a:pt x="10090" y="19774"/>
                  <a:pt x="10090" y="19774"/>
                </a:cubicBezTo>
                <a:cubicBezTo>
                  <a:pt x="10090" y="20839"/>
                  <a:pt x="10878" y="21599"/>
                  <a:pt x="11982" y="21599"/>
                </a:cubicBezTo>
                <a:cubicBezTo>
                  <a:pt x="12928" y="21599"/>
                  <a:pt x="13874" y="20839"/>
                  <a:pt x="13874" y="19774"/>
                </a:cubicBezTo>
                <a:cubicBezTo>
                  <a:pt x="13874" y="19014"/>
                  <a:pt x="13874" y="19014"/>
                  <a:pt x="13874" y="19014"/>
                </a:cubicBezTo>
                <a:cubicBezTo>
                  <a:pt x="12455" y="19014"/>
                  <a:pt x="12455" y="19014"/>
                  <a:pt x="12455" y="19014"/>
                </a:cubicBezTo>
                <a:cubicBezTo>
                  <a:pt x="12455" y="19318"/>
                  <a:pt x="12455" y="19318"/>
                  <a:pt x="12455" y="19318"/>
                </a:cubicBezTo>
                <a:cubicBezTo>
                  <a:pt x="12455" y="19774"/>
                  <a:pt x="12455" y="19774"/>
                  <a:pt x="12455" y="19774"/>
                </a:cubicBezTo>
                <a:cubicBezTo>
                  <a:pt x="12455" y="20078"/>
                  <a:pt x="12297" y="20383"/>
                  <a:pt x="11982" y="20383"/>
                </a:cubicBezTo>
                <a:cubicBezTo>
                  <a:pt x="11667" y="20383"/>
                  <a:pt x="11351" y="20078"/>
                  <a:pt x="11351" y="19774"/>
                </a:cubicBezTo>
                <a:cubicBezTo>
                  <a:pt x="11351" y="19318"/>
                  <a:pt x="11351" y="19318"/>
                  <a:pt x="11351" y="19318"/>
                </a:cubicBezTo>
                <a:cubicBezTo>
                  <a:pt x="11351" y="19014"/>
                  <a:pt x="11351" y="19014"/>
                  <a:pt x="11351" y="19014"/>
                </a:cubicBezTo>
                <a:cubicBezTo>
                  <a:pt x="11351" y="17036"/>
                  <a:pt x="11351" y="17036"/>
                  <a:pt x="11351" y="17036"/>
                </a:cubicBezTo>
                <a:cubicBezTo>
                  <a:pt x="11351" y="8670"/>
                  <a:pt x="11351" y="8670"/>
                  <a:pt x="11351" y="8670"/>
                </a:cubicBezTo>
                <a:cubicBezTo>
                  <a:pt x="14820" y="8670"/>
                  <a:pt x="14820" y="8670"/>
                  <a:pt x="14820" y="8670"/>
                </a:cubicBezTo>
                <a:cubicBezTo>
                  <a:pt x="14820" y="8670"/>
                  <a:pt x="15293" y="4867"/>
                  <a:pt x="11982" y="912"/>
                </a:cubicBezTo>
                <a:cubicBezTo>
                  <a:pt x="11982" y="760"/>
                  <a:pt x="11982" y="760"/>
                  <a:pt x="11982" y="760"/>
                </a:cubicBezTo>
                <a:cubicBezTo>
                  <a:pt x="12613" y="1216"/>
                  <a:pt x="15608" y="3650"/>
                  <a:pt x="15608" y="8670"/>
                </a:cubicBezTo>
                <a:close/>
              </a:path>
            </a:pathLst>
          </a:custGeom>
          <a:solidFill>
            <a:srgbClr val="2980B4"/>
          </a:solidFill>
          <a:ln w="9525">
            <a:noFill/>
          </a:ln>
        </p:spPr>
        <p:txBody>
          <a:bodyPr/>
          <a:lstStyle/>
          <a:p>
            <a:endParaRPr lang="zh-CN" altLang="en-US">
              <a:solidFill>
                <a:schemeClr val="tx1">
                  <a:lumMod val="50000"/>
                  <a:lumOff val="50000"/>
                </a:schemeClr>
              </a:solidFill>
            </a:endParaRPr>
          </a:p>
        </p:txBody>
      </p:sp>
      <p:grpSp>
        <p:nvGrpSpPr>
          <p:cNvPr id="11" name="组合 10"/>
          <p:cNvGrpSpPr/>
          <p:nvPr/>
        </p:nvGrpSpPr>
        <p:grpSpPr>
          <a:xfrm>
            <a:off x="2912110" y="4164330"/>
            <a:ext cx="671830" cy="673100"/>
            <a:chOff x="5202" y="5131"/>
            <a:chExt cx="1058" cy="1060"/>
          </a:xfrm>
          <a:solidFill>
            <a:srgbClr val="5CA0B4"/>
          </a:solidFill>
        </p:grpSpPr>
        <p:sp>
          <p:nvSpPr>
            <p:cNvPr id="175117" name="Freeform 12"/>
            <p:cNvSpPr/>
            <p:nvPr/>
          </p:nvSpPr>
          <p:spPr>
            <a:xfrm>
              <a:off x="5202" y="5131"/>
              <a:ext cx="1058" cy="1061"/>
            </a:xfrm>
            <a:custGeom>
              <a:avLst/>
              <a:gdLst>
                <a:gd name="txL" fmla="*/ 0 w 271"/>
                <a:gd name="txT" fmla="*/ 0 h 271"/>
                <a:gd name="txR" fmla="*/ 271 w 271"/>
                <a:gd name="txB" fmla="*/ 271 h 271"/>
              </a:gdLst>
              <a:ahLst/>
              <a:cxnLst>
                <a:cxn ang="0">
                  <a:pos x="104722" y="74794"/>
                </a:cxn>
                <a:cxn ang="0">
                  <a:pos x="406465" y="103287"/>
                </a:cxn>
                <a:cxn ang="0">
                  <a:pos x="378066" y="406025"/>
                </a:cxn>
                <a:cxn ang="0">
                  <a:pos x="76323" y="377532"/>
                </a:cxn>
                <a:cxn ang="0">
                  <a:pos x="104722" y="74794"/>
                </a:cxn>
              </a:cxnLst>
              <a:rect l="txL" t="txT" r="txR" b="txB"/>
              <a:pathLst>
                <a:path w="271" h="271">
                  <a:moveTo>
                    <a:pt x="59" y="42"/>
                  </a:moveTo>
                  <a:cubicBezTo>
                    <a:pt x="110" y="0"/>
                    <a:pt x="186" y="7"/>
                    <a:pt x="229" y="58"/>
                  </a:cubicBezTo>
                  <a:cubicBezTo>
                    <a:pt x="271" y="110"/>
                    <a:pt x="264" y="186"/>
                    <a:pt x="213" y="228"/>
                  </a:cubicBezTo>
                  <a:cubicBezTo>
                    <a:pt x="161" y="271"/>
                    <a:pt x="85" y="264"/>
                    <a:pt x="43" y="212"/>
                  </a:cubicBezTo>
                  <a:cubicBezTo>
                    <a:pt x="0" y="161"/>
                    <a:pt x="7" y="85"/>
                    <a:pt x="59" y="42"/>
                  </a:cubicBezTo>
                  <a:close/>
                </a:path>
              </a:pathLst>
            </a:custGeom>
            <a:solidFill>
              <a:srgbClr val="51B3CD"/>
            </a:solidFill>
            <a:ln w="9525">
              <a:noFill/>
            </a:ln>
          </p:spPr>
          <p:txBody>
            <a:bodyPr/>
            <a:lstStyle/>
            <a:p>
              <a:endParaRPr lang="zh-CN" altLang="en-US">
                <a:solidFill>
                  <a:schemeClr val="tx1">
                    <a:lumMod val="50000"/>
                    <a:lumOff val="50000"/>
                  </a:schemeClr>
                </a:solidFill>
              </a:endParaRPr>
            </a:p>
          </p:txBody>
        </p:sp>
        <p:sp>
          <p:nvSpPr>
            <p:cNvPr id="175148" name="Freeform 43"/>
            <p:cNvSpPr/>
            <p:nvPr/>
          </p:nvSpPr>
          <p:spPr>
            <a:xfrm>
              <a:off x="5394" y="5396"/>
              <a:ext cx="628" cy="562"/>
            </a:xfrm>
            <a:custGeom>
              <a:avLst/>
              <a:gdLst>
                <a:gd name="txL" fmla="*/ 0 w 161"/>
                <a:gd name="txT" fmla="*/ 0 h 144"/>
                <a:gd name="txR" fmla="*/ 161 w 161"/>
                <a:gd name="txB" fmla="*/ 144 h 144"/>
              </a:gdLst>
              <a:ahLst/>
              <a:cxnLst>
                <a:cxn ang="0">
                  <a:pos x="141988" y="55022"/>
                </a:cxn>
                <a:cxn ang="0">
                  <a:pos x="70994" y="1775"/>
                </a:cxn>
                <a:cxn ang="0">
                  <a:pos x="5325" y="88746"/>
                </a:cxn>
                <a:cxn ang="0">
                  <a:pos x="140213" y="255588"/>
                </a:cxn>
                <a:cxn ang="0">
                  <a:pos x="280425" y="90521"/>
                </a:cxn>
                <a:cxn ang="0">
                  <a:pos x="214756" y="3550"/>
                </a:cxn>
                <a:cxn ang="0">
                  <a:pos x="141988" y="55022"/>
                </a:cxn>
              </a:cxnLst>
              <a:rect l="txL" t="txT" r="txR" b="txB"/>
              <a:pathLst>
                <a:path w="161" h="144">
                  <a:moveTo>
                    <a:pt x="80" y="31"/>
                  </a:moveTo>
                  <a:cubicBezTo>
                    <a:pt x="73" y="11"/>
                    <a:pt x="60" y="0"/>
                    <a:pt x="40" y="1"/>
                  </a:cubicBezTo>
                  <a:cubicBezTo>
                    <a:pt x="11" y="3"/>
                    <a:pt x="0" y="23"/>
                    <a:pt x="3" y="50"/>
                  </a:cubicBezTo>
                  <a:cubicBezTo>
                    <a:pt x="6" y="83"/>
                    <a:pt x="49" y="103"/>
                    <a:pt x="79" y="144"/>
                  </a:cubicBezTo>
                  <a:cubicBezTo>
                    <a:pt x="110" y="103"/>
                    <a:pt x="154" y="84"/>
                    <a:pt x="158" y="51"/>
                  </a:cubicBezTo>
                  <a:cubicBezTo>
                    <a:pt x="161" y="24"/>
                    <a:pt x="150" y="4"/>
                    <a:pt x="121" y="2"/>
                  </a:cubicBezTo>
                  <a:cubicBezTo>
                    <a:pt x="101" y="0"/>
                    <a:pt x="89" y="11"/>
                    <a:pt x="80" y="31"/>
                  </a:cubicBezTo>
                  <a:close/>
                </a:path>
              </a:pathLst>
            </a:custGeom>
            <a:solidFill>
              <a:schemeClr val="bg1"/>
            </a:solidFill>
            <a:ln w="9525">
              <a:noFill/>
            </a:ln>
          </p:spPr>
          <p:txBody>
            <a:bodyPr/>
            <a:lstStyle/>
            <a:p>
              <a:endParaRPr lang="zh-CN" altLang="en-US">
                <a:solidFill>
                  <a:schemeClr val="tx1">
                    <a:lumMod val="50000"/>
                    <a:lumOff val="50000"/>
                  </a:schemeClr>
                </a:solidFill>
              </a:endParaRPr>
            </a:p>
          </p:txBody>
        </p:sp>
      </p:grpSp>
      <p:grpSp>
        <p:nvGrpSpPr>
          <p:cNvPr id="10" name="组合 9"/>
          <p:cNvGrpSpPr/>
          <p:nvPr/>
        </p:nvGrpSpPr>
        <p:grpSpPr>
          <a:xfrm>
            <a:off x="8376920" y="4049395"/>
            <a:ext cx="675640" cy="675640"/>
            <a:chOff x="9978" y="7833"/>
            <a:chExt cx="1064" cy="1064"/>
          </a:xfrm>
          <a:solidFill>
            <a:srgbClr val="5CA0B4"/>
          </a:solidFill>
        </p:grpSpPr>
        <p:sp>
          <p:nvSpPr>
            <p:cNvPr id="175123" name="Freeform 18"/>
            <p:cNvSpPr/>
            <p:nvPr/>
          </p:nvSpPr>
          <p:spPr>
            <a:xfrm>
              <a:off x="9978" y="7833"/>
              <a:ext cx="1065" cy="1065"/>
            </a:xfrm>
            <a:custGeom>
              <a:avLst/>
              <a:gdLst>
                <a:gd name="txL" fmla="*/ 0 w 273"/>
                <a:gd name="txT" fmla="*/ 0 h 273"/>
                <a:gd name="txR" fmla="*/ 273 w 273"/>
                <a:gd name="txB" fmla="*/ 273 h 273"/>
              </a:gdLst>
              <a:ahLst/>
              <a:cxnLst>
                <a:cxn ang="0">
                  <a:pos x="168490" y="443396"/>
                </a:cxn>
                <a:cxn ang="0">
                  <a:pos x="40792" y="168490"/>
                </a:cxn>
                <a:cxn ang="0">
                  <a:pos x="317471" y="40792"/>
                </a:cxn>
                <a:cxn ang="0">
                  <a:pos x="443396" y="317471"/>
                </a:cxn>
                <a:cxn ang="0">
                  <a:pos x="168490" y="443396"/>
                </a:cxn>
              </a:cxnLst>
              <a:rect l="txL" t="txT" r="txR" b="txB"/>
              <a:pathLst>
                <a:path w="273" h="273">
                  <a:moveTo>
                    <a:pt x="95" y="250"/>
                  </a:moveTo>
                  <a:cubicBezTo>
                    <a:pt x="32" y="227"/>
                    <a:pt x="0" y="157"/>
                    <a:pt x="23" y="95"/>
                  </a:cubicBezTo>
                  <a:cubicBezTo>
                    <a:pt x="47" y="32"/>
                    <a:pt x="116" y="0"/>
                    <a:pt x="179" y="23"/>
                  </a:cubicBezTo>
                  <a:cubicBezTo>
                    <a:pt x="241" y="47"/>
                    <a:pt x="273" y="116"/>
                    <a:pt x="250" y="179"/>
                  </a:cubicBezTo>
                  <a:cubicBezTo>
                    <a:pt x="227" y="241"/>
                    <a:pt x="157" y="273"/>
                    <a:pt x="95" y="250"/>
                  </a:cubicBezTo>
                  <a:close/>
                </a:path>
              </a:pathLst>
            </a:custGeom>
            <a:solidFill>
              <a:srgbClr val="51B3CD"/>
            </a:solidFill>
            <a:ln w="9525">
              <a:noFill/>
            </a:ln>
          </p:spPr>
          <p:txBody>
            <a:bodyPr/>
            <a:lstStyle/>
            <a:p>
              <a:endParaRPr lang="zh-CN" altLang="en-US">
                <a:solidFill>
                  <a:schemeClr val="tx1">
                    <a:lumMod val="50000"/>
                    <a:lumOff val="50000"/>
                  </a:schemeClr>
                </a:solidFill>
              </a:endParaRPr>
            </a:p>
          </p:txBody>
        </p:sp>
        <p:sp>
          <p:nvSpPr>
            <p:cNvPr id="175158" name="Freeform 53"/>
            <p:cNvSpPr/>
            <p:nvPr/>
          </p:nvSpPr>
          <p:spPr>
            <a:xfrm>
              <a:off x="10251" y="8102"/>
              <a:ext cx="478" cy="321"/>
            </a:xfrm>
            <a:custGeom>
              <a:avLst/>
              <a:gdLst>
                <a:gd name="txL" fmla="*/ 0 w 123"/>
                <a:gd name="txT" fmla="*/ 0 h 82"/>
                <a:gd name="txR" fmla="*/ 123 w 123"/>
                <a:gd name="txB" fmla="*/ 82 h 82"/>
              </a:gdLst>
              <a:ahLst/>
              <a:cxnLst>
                <a:cxn ang="0">
                  <a:pos x="205111" y="46309"/>
                </a:cxn>
                <a:cxn ang="0">
                  <a:pos x="38900" y="46309"/>
                </a:cxn>
                <a:cxn ang="0">
                  <a:pos x="5305" y="146050"/>
                </a:cxn>
                <a:cxn ang="0">
                  <a:pos x="31828" y="94398"/>
                </a:cxn>
                <a:cxn ang="0">
                  <a:pos x="166210" y="85493"/>
                </a:cxn>
                <a:cxn ang="0">
                  <a:pos x="152065" y="99741"/>
                </a:cxn>
                <a:cxn ang="0">
                  <a:pos x="217488" y="99741"/>
                </a:cxn>
                <a:cxn ang="0">
                  <a:pos x="217488" y="32060"/>
                </a:cxn>
                <a:cxn ang="0">
                  <a:pos x="205111" y="46309"/>
                </a:cxn>
              </a:cxnLst>
              <a:rect l="txL" t="txT" r="txR" b="txB"/>
              <a:pathLst>
                <a:path w="123" h="82">
                  <a:moveTo>
                    <a:pt x="116" y="26"/>
                  </a:moveTo>
                  <a:cubicBezTo>
                    <a:pt x="90" y="0"/>
                    <a:pt x="48" y="0"/>
                    <a:pt x="22" y="26"/>
                  </a:cubicBezTo>
                  <a:cubicBezTo>
                    <a:pt x="7" y="41"/>
                    <a:pt x="0" y="62"/>
                    <a:pt x="3" y="82"/>
                  </a:cubicBezTo>
                  <a:cubicBezTo>
                    <a:pt x="5" y="71"/>
                    <a:pt x="10" y="61"/>
                    <a:pt x="18" y="53"/>
                  </a:cubicBezTo>
                  <a:cubicBezTo>
                    <a:pt x="39" y="33"/>
                    <a:pt x="71" y="31"/>
                    <a:pt x="94" y="48"/>
                  </a:cubicBezTo>
                  <a:cubicBezTo>
                    <a:pt x="86" y="56"/>
                    <a:pt x="86" y="56"/>
                    <a:pt x="86" y="56"/>
                  </a:cubicBezTo>
                  <a:cubicBezTo>
                    <a:pt x="123" y="56"/>
                    <a:pt x="123" y="56"/>
                    <a:pt x="123" y="56"/>
                  </a:cubicBezTo>
                  <a:cubicBezTo>
                    <a:pt x="123" y="18"/>
                    <a:pt x="123" y="18"/>
                    <a:pt x="123" y="18"/>
                  </a:cubicBezTo>
                  <a:lnTo>
                    <a:pt x="116" y="26"/>
                  </a:lnTo>
                  <a:close/>
                </a:path>
              </a:pathLst>
            </a:custGeom>
            <a:solidFill>
              <a:schemeClr val="bg1"/>
            </a:solidFill>
            <a:ln w="9525">
              <a:noFill/>
            </a:ln>
          </p:spPr>
          <p:txBody>
            <a:bodyPr/>
            <a:lstStyle/>
            <a:p>
              <a:endParaRPr lang="zh-CN" altLang="en-US">
                <a:solidFill>
                  <a:schemeClr val="tx1">
                    <a:lumMod val="50000"/>
                    <a:lumOff val="50000"/>
                  </a:schemeClr>
                </a:solidFill>
              </a:endParaRPr>
            </a:p>
          </p:txBody>
        </p:sp>
        <p:sp>
          <p:nvSpPr>
            <p:cNvPr id="175159" name="Freeform 54"/>
            <p:cNvSpPr/>
            <p:nvPr/>
          </p:nvSpPr>
          <p:spPr>
            <a:xfrm>
              <a:off x="10303" y="8357"/>
              <a:ext cx="478" cy="318"/>
            </a:xfrm>
            <a:custGeom>
              <a:avLst/>
              <a:gdLst>
                <a:gd name="txL" fmla="*/ 0 w 123"/>
                <a:gd name="txT" fmla="*/ 0 h 81"/>
                <a:gd name="txR" fmla="*/ 123 w 123"/>
                <a:gd name="txB" fmla="*/ 81 h 81"/>
              </a:gdLst>
              <a:ahLst/>
              <a:cxnLst>
                <a:cxn ang="0">
                  <a:pos x="14145" y="98092"/>
                </a:cxn>
                <a:cxn ang="0">
                  <a:pos x="180355" y="98092"/>
                </a:cxn>
                <a:cxn ang="0">
                  <a:pos x="213951" y="0"/>
                </a:cxn>
                <a:cxn ang="0">
                  <a:pos x="185660" y="49938"/>
                </a:cxn>
                <a:cxn ang="0">
                  <a:pos x="53046" y="58855"/>
                </a:cxn>
                <a:cxn ang="0">
                  <a:pos x="67191" y="44587"/>
                </a:cxn>
                <a:cxn ang="0">
                  <a:pos x="0" y="44587"/>
                </a:cxn>
                <a:cxn ang="0">
                  <a:pos x="0" y="112360"/>
                </a:cxn>
                <a:cxn ang="0">
                  <a:pos x="14145" y="98092"/>
                </a:cxn>
              </a:cxnLst>
              <a:rect l="txL" t="txT" r="txR" b="txB"/>
              <a:pathLst>
                <a:path w="123" h="81">
                  <a:moveTo>
                    <a:pt x="8" y="55"/>
                  </a:moveTo>
                  <a:cubicBezTo>
                    <a:pt x="34" y="81"/>
                    <a:pt x="76" y="81"/>
                    <a:pt x="102" y="55"/>
                  </a:cubicBezTo>
                  <a:cubicBezTo>
                    <a:pt x="117" y="40"/>
                    <a:pt x="123" y="19"/>
                    <a:pt x="121" y="0"/>
                  </a:cubicBezTo>
                  <a:cubicBezTo>
                    <a:pt x="118" y="10"/>
                    <a:pt x="113" y="20"/>
                    <a:pt x="105" y="28"/>
                  </a:cubicBezTo>
                  <a:cubicBezTo>
                    <a:pt x="85" y="48"/>
                    <a:pt x="52" y="50"/>
                    <a:pt x="30" y="33"/>
                  </a:cubicBezTo>
                  <a:cubicBezTo>
                    <a:pt x="38" y="25"/>
                    <a:pt x="38" y="25"/>
                    <a:pt x="38" y="25"/>
                  </a:cubicBezTo>
                  <a:cubicBezTo>
                    <a:pt x="0" y="25"/>
                    <a:pt x="0" y="25"/>
                    <a:pt x="0" y="25"/>
                  </a:cubicBezTo>
                  <a:cubicBezTo>
                    <a:pt x="0" y="63"/>
                    <a:pt x="0" y="63"/>
                    <a:pt x="0" y="63"/>
                  </a:cubicBezTo>
                  <a:lnTo>
                    <a:pt x="8" y="55"/>
                  </a:lnTo>
                  <a:close/>
                </a:path>
              </a:pathLst>
            </a:custGeom>
            <a:solidFill>
              <a:schemeClr val="bg1"/>
            </a:solidFill>
            <a:ln w="9525">
              <a:noFill/>
            </a:ln>
          </p:spPr>
          <p:txBody>
            <a:bodyPr/>
            <a:lstStyle/>
            <a:p>
              <a:endParaRPr lang="zh-CN" altLang="en-US">
                <a:solidFill>
                  <a:schemeClr val="tx1">
                    <a:lumMod val="50000"/>
                    <a:lumOff val="50000"/>
                  </a:schemeClr>
                </a:solidFill>
              </a:endParaRPr>
            </a:p>
          </p:txBody>
        </p:sp>
      </p:grpSp>
      <p:grpSp>
        <p:nvGrpSpPr>
          <p:cNvPr id="8" name="组合 7"/>
          <p:cNvGrpSpPr/>
          <p:nvPr/>
        </p:nvGrpSpPr>
        <p:grpSpPr>
          <a:xfrm>
            <a:off x="5504180" y="2174240"/>
            <a:ext cx="673100" cy="669290"/>
            <a:chOff x="8470" y="2554"/>
            <a:chExt cx="1060" cy="1054"/>
          </a:xfrm>
          <a:solidFill>
            <a:srgbClr val="5CA0B4"/>
          </a:solidFill>
        </p:grpSpPr>
        <p:sp>
          <p:nvSpPr>
            <p:cNvPr id="175113" name="Freeform 8"/>
            <p:cNvSpPr/>
            <p:nvPr/>
          </p:nvSpPr>
          <p:spPr>
            <a:xfrm>
              <a:off x="8470" y="2554"/>
              <a:ext cx="1061" cy="1054"/>
            </a:xfrm>
            <a:custGeom>
              <a:avLst/>
              <a:gdLst>
                <a:gd name="txL" fmla="*/ 0 w 271"/>
                <a:gd name="txT" fmla="*/ 0 h 271"/>
                <a:gd name="txR" fmla="*/ 271 w 271"/>
                <a:gd name="txB" fmla="*/ 271 h 271"/>
              </a:gdLst>
              <a:ahLst/>
              <a:cxnLst>
                <a:cxn ang="0">
                  <a:pos x="381094" y="77840"/>
                </a:cxn>
                <a:cxn ang="0">
                  <a:pos x="406025" y="378587"/>
                </a:cxn>
                <a:cxn ang="0">
                  <a:pos x="101506" y="403354"/>
                </a:cxn>
                <a:cxn ang="0">
                  <a:pos x="78356" y="100838"/>
                </a:cxn>
                <a:cxn ang="0">
                  <a:pos x="381094" y="77840"/>
                </a:cxn>
              </a:cxnLst>
              <a:rect l="txL" t="txT" r="txR" b="txB"/>
              <a:pathLst>
                <a:path w="271" h="271">
                  <a:moveTo>
                    <a:pt x="214" y="44"/>
                  </a:moveTo>
                  <a:cubicBezTo>
                    <a:pt x="265" y="87"/>
                    <a:pt x="271" y="163"/>
                    <a:pt x="228" y="214"/>
                  </a:cubicBezTo>
                  <a:cubicBezTo>
                    <a:pt x="184" y="265"/>
                    <a:pt x="108" y="271"/>
                    <a:pt x="57" y="228"/>
                  </a:cubicBezTo>
                  <a:cubicBezTo>
                    <a:pt x="7" y="184"/>
                    <a:pt x="0" y="108"/>
                    <a:pt x="44" y="57"/>
                  </a:cubicBezTo>
                  <a:cubicBezTo>
                    <a:pt x="87" y="7"/>
                    <a:pt x="163" y="0"/>
                    <a:pt x="214" y="44"/>
                  </a:cubicBezTo>
                  <a:close/>
                </a:path>
              </a:pathLst>
            </a:custGeom>
            <a:solidFill>
              <a:srgbClr val="51B3CD"/>
            </a:solidFill>
            <a:ln w="9525">
              <a:noFill/>
            </a:ln>
          </p:spPr>
          <p:txBody>
            <a:bodyPr/>
            <a:lstStyle/>
            <a:p>
              <a:endParaRPr lang="zh-CN" altLang="en-US">
                <a:solidFill>
                  <a:schemeClr val="tx1">
                    <a:lumMod val="50000"/>
                    <a:lumOff val="50000"/>
                  </a:schemeClr>
                </a:solidFill>
              </a:endParaRPr>
            </a:p>
          </p:txBody>
        </p:sp>
        <p:sp>
          <p:nvSpPr>
            <p:cNvPr id="175179" name="Freeform 87"/>
            <p:cNvSpPr>
              <a:spLocks noEditPoints="1"/>
            </p:cNvSpPr>
            <p:nvPr/>
          </p:nvSpPr>
          <p:spPr>
            <a:xfrm>
              <a:off x="8669" y="2847"/>
              <a:ext cx="712" cy="468"/>
            </a:xfrm>
            <a:custGeom>
              <a:avLst/>
              <a:gdLst>
                <a:gd name="txL" fmla="*/ 0 w 162"/>
                <a:gd name="txT" fmla="*/ 0 h 106"/>
                <a:gd name="txR" fmla="*/ 162 w 162"/>
                <a:gd name="txB" fmla="*/ 106 h 106"/>
              </a:gdLst>
              <a:ahLst/>
              <a:cxnLst>
                <a:cxn ang="0">
                  <a:pos x="323850" y="24082"/>
                </a:cxn>
                <a:cxn ang="0">
                  <a:pos x="173919" y="0"/>
                </a:cxn>
                <a:cxn ang="0">
                  <a:pos x="9995" y="24082"/>
                </a:cxn>
                <a:cxn ang="0">
                  <a:pos x="9995" y="110376"/>
                </a:cxn>
                <a:cxn ang="0">
                  <a:pos x="5997" y="120410"/>
                </a:cxn>
                <a:cxn ang="0">
                  <a:pos x="15993" y="132451"/>
                </a:cxn>
                <a:cxn ang="0">
                  <a:pos x="27987" y="120410"/>
                </a:cxn>
                <a:cxn ang="0">
                  <a:pos x="21990" y="110376"/>
                </a:cxn>
                <a:cxn ang="0">
                  <a:pos x="21990" y="56192"/>
                </a:cxn>
                <a:cxn ang="0">
                  <a:pos x="173919" y="78267"/>
                </a:cxn>
                <a:cxn ang="0">
                  <a:pos x="323850" y="54185"/>
                </a:cxn>
                <a:cxn ang="0">
                  <a:pos x="323850" y="24082"/>
                </a:cxn>
                <a:cxn ang="0">
                  <a:pos x="25988" y="136465"/>
                </a:cxn>
                <a:cxn ang="0">
                  <a:pos x="7996" y="136465"/>
                </a:cxn>
                <a:cxn ang="0">
                  <a:pos x="0" y="188643"/>
                </a:cxn>
                <a:cxn ang="0">
                  <a:pos x="5997" y="190650"/>
                </a:cxn>
                <a:cxn ang="0">
                  <a:pos x="7996" y="184629"/>
                </a:cxn>
                <a:cxn ang="0">
                  <a:pos x="7996" y="190650"/>
                </a:cxn>
                <a:cxn ang="0">
                  <a:pos x="17992" y="192657"/>
                </a:cxn>
                <a:cxn ang="0">
                  <a:pos x="19991" y="186636"/>
                </a:cxn>
                <a:cxn ang="0">
                  <a:pos x="21990" y="190650"/>
                </a:cxn>
                <a:cxn ang="0">
                  <a:pos x="23989" y="190650"/>
                </a:cxn>
                <a:cxn ang="0">
                  <a:pos x="25988" y="166568"/>
                </a:cxn>
                <a:cxn ang="0">
                  <a:pos x="27987" y="190650"/>
                </a:cxn>
                <a:cxn ang="0">
                  <a:pos x="33984" y="188643"/>
                </a:cxn>
                <a:cxn ang="0">
                  <a:pos x="25988" y="136465"/>
                </a:cxn>
                <a:cxn ang="0">
                  <a:pos x="59972" y="188643"/>
                </a:cxn>
                <a:cxn ang="0">
                  <a:pos x="59972" y="74253"/>
                </a:cxn>
                <a:cxn ang="0">
                  <a:pos x="173919" y="90308"/>
                </a:cxn>
                <a:cxn ang="0">
                  <a:pos x="281869" y="74253"/>
                </a:cxn>
                <a:cxn ang="0">
                  <a:pos x="281869" y="186636"/>
                </a:cxn>
                <a:cxn ang="0">
                  <a:pos x="171920" y="212725"/>
                </a:cxn>
                <a:cxn ang="0">
                  <a:pos x="59972" y="188643"/>
                </a:cxn>
              </a:cxnLst>
              <a:rect l="txL" t="txT" r="txR" b="txB"/>
              <a:pathLst>
                <a:path w="162" h="106">
                  <a:moveTo>
                    <a:pt x="162" y="12"/>
                  </a:moveTo>
                  <a:cubicBezTo>
                    <a:pt x="87" y="0"/>
                    <a:pt x="87" y="0"/>
                    <a:pt x="87" y="0"/>
                  </a:cubicBezTo>
                  <a:cubicBezTo>
                    <a:pt x="5" y="12"/>
                    <a:pt x="5" y="12"/>
                    <a:pt x="5" y="12"/>
                  </a:cubicBezTo>
                  <a:cubicBezTo>
                    <a:pt x="5" y="27"/>
                    <a:pt x="5" y="41"/>
                    <a:pt x="5" y="55"/>
                  </a:cubicBezTo>
                  <a:cubicBezTo>
                    <a:pt x="4" y="56"/>
                    <a:pt x="3" y="58"/>
                    <a:pt x="3" y="60"/>
                  </a:cubicBezTo>
                  <a:cubicBezTo>
                    <a:pt x="3" y="63"/>
                    <a:pt x="5" y="66"/>
                    <a:pt x="8" y="66"/>
                  </a:cubicBezTo>
                  <a:cubicBezTo>
                    <a:pt x="12" y="66"/>
                    <a:pt x="14" y="63"/>
                    <a:pt x="14" y="60"/>
                  </a:cubicBezTo>
                  <a:cubicBezTo>
                    <a:pt x="14" y="58"/>
                    <a:pt x="13" y="56"/>
                    <a:pt x="11" y="55"/>
                  </a:cubicBezTo>
                  <a:cubicBezTo>
                    <a:pt x="11" y="28"/>
                    <a:pt x="11" y="28"/>
                    <a:pt x="11" y="28"/>
                  </a:cubicBezTo>
                  <a:cubicBezTo>
                    <a:pt x="87" y="39"/>
                    <a:pt x="87" y="39"/>
                    <a:pt x="87" y="39"/>
                  </a:cubicBezTo>
                  <a:cubicBezTo>
                    <a:pt x="162" y="27"/>
                    <a:pt x="162" y="27"/>
                    <a:pt x="162" y="27"/>
                  </a:cubicBezTo>
                  <a:cubicBezTo>
                    <a:pt x="162" y="12"/>
                    <a:pt x="162" y="12"/>
                    <a:pt x="162" y="12"/>
                  </a:cubicBezTo>
                  <a:close/>
                  <a:moveTo>
                    <a:pt x="13" y="68"/>
                  </a:moveTo>
                  <a:cubicBezTo>
                    <a:pt x="10" y="69"/>
                    <a:pt x="7" y="69"/>
                    <a:pt x="4" y="68"/>
                  </a:cubicBezTo>
                  <a:cubicBezTo>
                    <a:pt x="3" y="77"/>
                    <a:pt x="1" y="85"/>
                    <a:pt x="0" y="94"/>
                  </a:cubicBezTo>
                  <a:cubicBezTo>
                    <a:pt x="1" y="94"/>
                    <a:pt x="2" y="94"/>
                    <a:pt x="3" y="95"/>
                  </a:cubicBezTo>
                  <a:cubicBezTo>
                    <a:pt x="4" y="92"/>
                    <a:pt x="4" y="92"/>
                    <a:pt x="4" y="92"/>
                  </a:cubicBezTo>
                  <a:cubicBezTo>
                    <a:pt x="4" y="95"/>
                    <a:pt x="4" y="95"/>
                    <a:pt x="4" y="95"/>
                  </a:cubicBezTo>
                  <a:cubicBezTo>
                    <a:pt x="6" y="95"/>
                    <a:pt x="8" y="96"/>
                    <a:pt x="9" y="96"/>
                  </a:cubicBezTo>
                  <a:cubicBezTo>
                    <a:pt x="10" y="93"/>
                    <a:pt x="10" y="93"/>
                    <a:pt x="10" y="93"/>
                  </a:cubicBezTo>
                  <a:cubicBezTo>
                    <a:pt x="11" y="95"/>
                    <a:pt x="11" y="95"/>
                    <a:pt x="11" y="95"/>
                  </a:cubicBezTo>
                  <a:cubicBezTo>
                    <a:pt x="12" y="95"/>
                    <a:pt x="12" y="95"/>
                    <a:pt x="12" y="95"/>
                  </a:cubicBezTo>
                  <a:cubicBezTo>
                    <a:pt x="13" y="83"/>
                    <a:pt x="13" y="83"/>
                    <a:pt x="13" y="83"/>
                  </a:cubicBezTo>
                  <a:cubicBezTo>
                    <a:pt x="14" y="95"/>
                    <a:pt x="14" y="95"/>
                    <a:pt x="14" y="95"/>
                  </a:cubicBezTo>
                  <a:cubicBezTo>
                    <a:pt x="15" y="94"/>
                    <a:pt x="16" y="94"/>
                    <a:pt x="17" y="94"/>
                  </a:cubicBezTo>
                  <a:cubicBezTo>
                    <a:pt x="16" y="85"/>
                    <a:pt x="14" y="77"/>
                    <a:pt x="13" y="68"/>
                  </a:cubicBezTo>
                  <a:close/>
                  <a:moveTo>
                    <a:pt x="30" y="94"/>
                  </a:moveTo>
                  <a:cubicBezTo>
                    <a:pt x="30" y="37"/>
                    <a:pt x="30" y="37"/>
                    <a:pt x="30" y="37"/>
                  </a:cubicBezTo>
                  <a:cubicBezTo>
                    <a:pt x="87" y="45"/>
                    <a:pt x="87" y="45"/>
                    <a:pt x="87" y="45"/>
                  </a:cubicBezTo>
                  <a:cubicBezTo>
                    <a:pt x="141" y="37"/>
                    <a:pt x="141" y="37"/>
                    <a:pt x="141" y="37"/>
                  </a:cubicBezTo>
                  <a:cubicBezTo>
                    <a:pt x="141" y="93"/>
                    <a:pt x="141" y="93"/>
                    <a:pt x="141" y="93"/>
                  </a:cubicBezTo>
                  <a:cubicBezTo>
                    <a:pt x="122" y="93"/>
                    <a:pt x="104" y="98"/>
                    <a:pt x="86" y="106"/>
                  </a:cubicBezTo>
                  <a:cubicBezTo>
                    <a:pt x="68" y="97"/>
                    <a:pt x="49" y="94"/>
                    <a:pt x="30" y="94"/>
                  </a:cubicBezTo>
                  <a:close/>
                </a:path>
              </a:pathLst>
            </a:custGeom>
            <a:solidFill>
              <a:schemeClr val="bg1"/>
            </a:solidFill>
            <a:ln w="9525">
              <a:noFill/>
            </a:ln>
          </p:spPr>
          <p:txBody>
            <a:bodyPr/>
            <a:lstStyle/>
            <a:p>
              <a:endParaRPr lang="zh-CN" altLang="en-US">
                <a:solidFill>
                  <a:schemeClr val="tx1">
                    <a:lumMod val="50000"/>
                    <a:lumOff val="50000"/>
                  </a:schemeClr>
                </a:solidFill>
              </a:endParaRPr>
            </a:p>
          </p:txBody>
        </p:sp>
      </p:grpSp>
      <p:grpSp>
        <p:nvGrpSpPr>
          <p:cNvPr id="5" name="组合 4"/>
          <p:cNvGrpSpPr/>
          <p:nvPr/>
        </p:nvGrpSpPr>
        <p:grpSpPr>
          <a:xfrm>
            <a:off x="3832860" y="2827020"/>
            <a:ext cx="600710" cy="603250"/>
            <a:chOff x="4704" y="4364"/>
            <a:chExt cx="946" cy="950"/>
          </a:xfrm>
          <a:solidFill>
            <a:srgbClr val="5CA0B4"/>
          </a:solidFill>
        </p:grpSpPr>
        <p:sp>
          <p:nvSpPr>
            <p:cNvPr id="175115" name="Freeform 10"/>
            <p:cNvSpPr/>
            <p:nvPr/>
          </p:nvSpPr>
          <p:spPr>
            <a:xfrm>
              <a:off x="4704" y="4364"/>
              <a:ext cx="946" cy="950"/>
            </a:xfrm>
            <a:custGeom>
              <a:avLst/>
              <a:gdLst>
                <a:gd name="txL" fmla="*/ 0 w 242"/>
                <a:gd name="txT" fmla="*/ 0 h 243"/>
                <a:gd name="txR" fmla="*/ 242 w 242"/>
                <a:gd name="txB" fmla="*/ 243 h 243"/>
              </a:gdLst>
              <a:ahLst/>
              <a:cxnLst>
                <a:cxn ang="0">
                  <a:pos x="216884" y="1777"/>
                </a:cxn>
                <a:cxn ang="0">
                  <a:pos x="430213" y="216788"/>
                </a:cxn>
                <a:cxn ang="0">
                  <a:pos x="213329" y="430023"/>
                </a:cxn>
                <a:cxn ang="0">
                  <a:pos x="0" y="215012"/>
                </a:cxn>
                <a:cxn ang="0">
                  <a:pos x="216884" y="1777"/>
                </a:cxn>
              </a:cxnLst>
              <a:rect l="txL" t="txT" r="txR" b="txB"/>
              <a:pathLst>
                <a:path w="242" h="243">
                  <a:moveTo>
                    <a:pt x="122" y="1"/>
                  </a:moveTo>
                  <a:cubicBezTo>
                    <a:pt x="188" y="1"/>
                    <a:pt x="242" y="56"/>
                    <a:pt x="242" y="122"/>
                  </a:cubicBezTo>
                  <a:cubicBezTo>
                    <a:pt x="241" y="189"/>
                    <a:pt x="187" y="243"/>
                    <a:pt x="120" y="242"/>
                  </a:cubicBezTo>
                  <a:cubicBezTo>
                    <a:pt x="53" y="242"/>
                    <a:pt x="0" y="188"/>
                    <a:pt x="0" y="121"/>
                  </a:cubicBezTo>
                  <a:cubicBezTo>
                    <a:pt x="1" y="54"/>
                    <a:pt x="55" y="0"/>
                    <a:pt x="122" y="1"/>
                  </a:cubicBezTo>
                  <a:close/>
                </a:path>
              </a:pathLst>
            </a:custGeom>
            <a:solidFill>
              <a:srgbClr val="2980B4"/>
            </a:solidFill>
            <a:ln w="9525">
              <a:noFill/>
            </a:ln>
          </p:spPr>
          <p:txBody>
            <a:bodyPr/>
            <a:lstStyle/>
            <a:p>
              <a:endParaRPr lang="zh-CN" altLang="en-US">
                <a:solidFill>
                  <a:schemeClr val="tx1">
                    <a:lumMod val="50000"/>
                    <a:lumOff val="50000"/>
                  </a:schemeClr>
                </a:solidFill>
              </a:endParaRPr>
            </a:p>
          </p:txBody>
        </p:sp>
        <p:sp>
          <p:nvSpPr>
            <p:cNvPr id="175151" name="Freeform 46"/>
            <p:cNvSpPr>
              <a:spLocks noEditPoints="1"/>
            </p:cNvSpPr>
            <p:nvPr/>
          </p:nvSpPr>
          <p:spPr>
            <a:xfrm>
              <a:off x="4994" y="4517"/>
              <a:ext cx="367" cy="642"/>
            </a:xfrm>
            <a:custGeom>
              <a:avLst/>
              <a:gdLst>
                <a:gd name="txL" fmla="*/ 0 w 94"/>
                <a:gd name="txT" fmla="*/ 0 h 165"/>
                <a:gd name="txR" fmla="*/ 94 w 94"/>
                <a:gd name="txB" fmla="*/ 165 h 165"/>
              </a:gdLst>
              <a:ahLst/>
              <a:cxnLst>
                <a:cxn ang="0">
                  <a:pos x="147181" y="0"/>
                </a:cxn>
                <a:cxn ang="0">
                  <a:pos x="17733" y="0"/>
                </a:cxn>
                <a:cxn ang="0">
                  <a:pos x="0" y="19473"/>
                </a:cxn>
                <a:cxn ang="0">
                  <a:pos x="0" y="272627"/>
                </a:cxn>
                <a:cxn ang="0">
                  <a:pos x="17733" y="292100"/>
                </a:cxn>
                <a:cxn ang="0">
                  <a:pos x="147181" y="292100"/>
                </a:cxn>
                <a:cxn ang="0">
                  <a:pos x="166687" y="272627"/>
                </a:cxn>
                <a:cxn ang="0">
                  <a:pos x="166687" y="19473"/>
                </a:cxn>
                <a:cxn ang="0">
                  <a:pos x="147181" y="0"/>
                </a:cxn>
                <a:cxn ang="0">
                  <a:pos x="56745" y="21244"/>
                </a:cxn>
                <a:cxn ang="0">
                  <a:pos x="109942" y="21244"/>
                </a:cxn>
                <a:cxn ang="0">
                  <a:pos x="109942" y="28325"/>
                </a:cxn>
                <a:cxn ang="0">
                  <a:pos x="56745" y="28325"/>
                </a:cxn>
                <a:cxn ang="0">
                  <a:pos x="56745" y="21244"/>
                </a:cxn>
                <a:cxn ang="0">
                  <a:pos x="83344" y="279708"/>
                </a:cxn>
                <a:cxn ang="0">
                  <a:pos x="72704" y="269086"/>
                </a:cxn>
                <a:cxn ang="0">
                  <a:pos x="83344" y="260235"/>
                </a:cxn>
                <a:cxn ang="0">
                  <a:pos x="93983" y="269086"/>
                </a:cxn>
                <a:cxn ang="0">
                  <a:pos x="83344" y="279708"/>
                </a:cxn>
                <a:cxn ang="0">
                  <a:pos x="154274" y="244302"/>
                </a:cxn>
                <a:cxn ang="0">
                  <a:pos x="12413" y="244302"/>
                </a:cxn>
                <a:cxn ang="0">
                  <a:pos x="12413" y="46028"/>
                </a:cxn>
                <a:cxn ang="0">
                  <a:pos x="154274" y="46028"/>
                </a:cxn>
                <a:cxn ang="0">
                  <a:pos x="154274" y="244302"/>
                </a:cxn>
              </a:cxnLst>
              <a:rect l="txL" t="txT" r="txR" b="txB"/>
              <a:pathLst>
                <a:path w="94" h="165">
                  <a:moveTo>
                    <a:pt x="83" y="0"/>
                  </a:moveTo>
                  <a:cubicBezTo>
                    <a:pt x="10" y="0"/>
                    <a:pt x="10" y="0"/>
                    <a:pt x="10" y="0"/>
                  </a:cubicBezTo>
                  <a:cubicBezTo>
                    <a:pt x="5" y="0"/>
                    <a:pt x="0" y="5"/>
                    <a:pt x="0" y="11"/>
                  </a:cubicBezTo>
                  <a:cubicBezTo>
                    <a:pt x="0" y="154"/>
                    <a:pt x="0" y="154"/>
                    <a:pt x="0" y="154"/>
                  </a:cubicBezTo>
                  <a:cubicBezTo>
                    <a:pt x="0" y="160"/>
                    <a:pt x="5" y="165"/>
                    <a:pt x="10" y="165"/>
                  </a:cubicBezTo>
                  <a:cubicBezTo>
                    <a:pt x="83" y="165"/>
                    <a:pt x="83" y="165"/>
                    <a:pt x="83" y="165"/>
                  </a:cubicBezTo>
                  <a:cubicBezTo>
                    <a:pt x="89" y="165"/>
                    <a:pt x="94" y="160"/>
                    <a:pt x="94" y="154"/>
                  </a:cubicBezTo>
                  <a:cubicBezTo>
                    <a:pt x="94" y="11"/>
                    <a:pt x="94" y="11"/>
                    <a:pt x="94" y="11"/>
                  </a:cubicBezTo>
                  <a:cubicBezTo>
                    <a:pt x="94" y="5"/>
                    <a:pt x="89" y="0"/>
                    <a:pt x="83" y="0"/>
                  </a:cubicBezTo>
                  <a:close/>
                  <a:moveTo>
                    <a:pt x="32" y="12"/>
                  </a:moveTo>
                  <a:cubicBezTo>
                    <a:pt x="62" y="12"/>
                    <a:pt x="62" y="12"/>
                    <a:pt x="62" y="12"/>
                  </a:cubicBezTo>
                  <a:cubicBezTo>
                    <a:pt x="62" y="16"/>
                    <a:pt x="62" y="16"/>
                    <a:pt x="62" y="16"/>
                  </a:cubicBezTo>
                  <a:cubicBezTo>
                    <a:pt x="32" y="16"/>
                    <a:pt x="32" y="16"/>
                    <a:pt x="32" y="16"/>
                  </a:cubicBezTo>
                  <a:lnTo>
                    <a:pt x="32" y="12"/>
                  </a:lnTo>
                  <a:close/>
                  <a:moveTo>
                    <a:pt x="47" y="158"/>
                  </a:moveTo>
                  <a:cubicBezTo>
                    <a:pt x="44" y="158"/>
                    <a:pt x="41" y="156"/>
                    <a:pt x="41" y="152"/>
                  </a:cubicBezTo>
                  <a:cubicBezTo>
                    <a:pt x="41" y="149"/>
                    <a:pt x="44" y="147"/>
                    <a:pt x="47" y="147"/>
                  </a:cubicBezTo>
                  <a:cubicBezTo>
                    <a:pt x="50" y="147"/>
                    <a:pt x="53" y="149"/>
                    <a:pt x="53" y="152"/>
                  </a:cubicBezTo>
                  <a:cubicBezTo>
                    <a:pt x="53" y="156"/>
                    <a:pt x="50" y="158"/>
                    <a:pt x="47" y="158"/>
                  </a:cubicBezTo>
                  <a:close/>
                  <a:moveTo>
                    <a:pt x="87" y="138"/>
                  </a:moveTo>
                  <a:cubicBezTo>
                    <a:pt x="7" y="138"/>
                    <a:pt x="7" y="138"/>
                    <a:pt x="7" y="138"/>
                  </a:cubicBezTo>
                  <a:cubicBezTo>
                    <a:pt x="7" y="26"/>
                    <a:pt x="7" y="26"/>
                    <a:pt x="7" y="26"/>
                  </a:cubicBezTo>
                  <a:cubicBezTo>
                    <a:pt x="87" y="26"/>
                    <a:pt x="87" y="26"/>
                    <a:pt x="87" y="26"/>
                  </a:cubicBezTo>
                  <a:lnTo>
                    <a:pt x="87" y="138"/>
                  </a:lnTo>
                  <a:close/>
                </a:path>
              </a:pathLst>
            </a:custGeom>
            <a:solidFill>
              <a:schemeClr val="bg1"/>
            </a:solidFill>
            <a:ln w="9525">
              <a:noFill/>
            </a:ln>
          </p:spPr>
          <p:txBody>
            <a:bodyPr/>
            <a:lstStyle/>
            <a:p>
              <a:endParaRPr lang="zh-CN" altLang="en-US">
                <a:solidFill>
                  <a:schemeClr val="tx1">
                    <a:lumMod val="50000"/>
                    <a:lumOff val="50000"/>
                  </a:schemeClr>
                </a:solidFill>
              </a:endParaRPr>
            </a:p>
          </p:txBody>
        </p:sp>
      </p:grpSp>
      <p:grpSp>
        <p:nvGrpSpPr>
          <p:cNvPr id="15" name="组合 14"/>
          <p:cNvGrpSpPr/>
          <p:nvPr/>
        </p:nvGrpSpPr>
        <p:grpSpPr>
          <a:xfrm>
            <a:off x="7287895" y="2822575"/>
            <a:ext cx="672465" cy="675005"/>
            <a:chOff x="4030" y="4930"/>
            <a:chExt cx="840" cy="843"/>
          </a:xfrm>
          <a:solidFill>
            <a:srgbClr val="5CA0B4"/>
          </a:solidFill>
        </p:grpSpPr>
        <p:sp>
          <p:nvSpPr>
            <p:cNvPr id="93246" name="Freeform 1819"/>
            <p:cNvSpPr/>
            <p:nvPr/>
          </p:nvSpPr>
          <p:spPr>
            <a:xfrm>
              <a:off x="4030" y="4930"/>
              <a:ext cx="840" cy="843"/>
            </a:xfrm>
            <a:custGeom>
              <a:avLst/>
              <a:gdLst>
                <a:gd name="txL" fmla="*/ 0 w 92"/>
                <a:gd name="txT" fmla="*/ 0 h 92"/>
                <a:gd name="txR" fmla="*/ 92 w 92"/>
                <a:gd name="txB" fmla="*/ 92 h 92"/>
              </a:gdLst>
              <a:ahLst/>
              <a:cxnLst>
                <a:cxn ang="0">
                  <a:pos x="382657" y="63966"/>
                </a:cxn>
                <a:cxn ang="0">
                  <a:pos x="469624" y="383796"/>
                </a:cxn>
                <a:cxn ang="0">
                  <a:pos x="150743" y="471022"/>
                </a:cxn>
                <a:cxn ang="0">
                  <a:pos x="69574" y="151192"/>
                </a:cxn>
                <a:cxn ang="0">
                  <a:pos x="382657" y="63966"/>
                </a:cxn>
              </a:cxnLst>
              <a:rect l="txL" t="txT" r="txR" b="txB"/>
              <a:pathLst>
                <a:path w="92" h="92">
                  <a:moveTo>
                    <a:pt x="66" y="11"/>
                  </a:moveTo>
                  <a:cubicBezTo>
                    <a:pt x="85" y="23"/>
                    <a:pt x="92" y="47"/>
                    <a:pt x="81" y="66"/>
                  </a:cubicBezTo>
                  <a:cubicBezTo>
                    <a:pt x="70" y="85"/>
                    <a:pt x="45" y="92"/>
                    <a:pt x="26" y="81"/>
                  </a:cubicBezTo>
                  <a:cubicBezTo>
                    <a:pt x="7" y="70"/>
                    <a:pt x="0" y="45"/>
                    <a:pt x="12" y="26"/>
                  </a:cubicBezTo>
                  <a:cubicBezTo>
                    <a:pt x="23" y="7"/>
                    <a:pt x="47" y="0"/>
                    <a:pt x="66" y="11"/>
                  </a:cubicBezTo>
                </a:path>
              </a:pathLst>
            </a:custGeom>
            <a:solidFill>
              <a:srgbClr val="2980B4"/>
            </a:solidFill>
            <a:ln w="9525">
              <a:noFill/>
            </a:ln>
          </p:spPr>
          <p:txBody>
            <a:bodyPr/>
            <a:lstStyle/>
            <a:p>
              <a:endParaRPr lang="zh-CN" altLang="en-US">
                <a:solidFill>
                  <a:schemeClr val="tx1">
                    <a:lumMod val="50000"/>
                    <a:lumOff val="50000"/>
                  </a:schemeClr>
                </a:solidFill>
              </a:endParaRPr>
            </a:p>
          </p:txBody>
        </p:sp>
        <p:sp>
          <p:nvSpPr>
            <p:cNvPr id="29717" name="稻壳儿小白白(http://dwz.cn/Wu2UP)"/>
            <p:cNvSpPr>
              <a:spLocks noEditPoints="1"/>
            </p:cNvSpPr>
            <p:nvPr/>
          </p:nvSpPr>
          <p:spPr>
            <a:xfrm>
              <a:off x="4214" y="5125"/>
              <a:ext cx="425" cy="425"/>
            </a:xfrm>
            <a:custGeom>
              <a:avLst/>
              <a:gdLst/>
              <a:ahLst/>
              <a:cxnLst>
                <a:cxn ang="0">
                  <a:pos x="1479576135" y="12226576"/>
                </a:cxn>
                <a:cxn ang="0">
                  <a:pos x="1455122931" y="0"/>
                </a:cxn>
                <a:cxn ang="0">
                  <a:pos x="1430665982" y="12226576"/>
                </a:cxn>
                <a:cxn ang="0">
                  <a:pos x="24456949" y="941543682"/>
                </a:cxn>
                <a:cxn ang="0">
                  <a:pos x="0" y="990457474"/>
                </a:cxn>
                <a:cxn ang="0">
                  <a:pos x="24456949" y="1027140945"/>
                </a:cxn>
                <a:cxn ang="0">
                  <a:pos x="391292460" y="1173874831"/>
                </a:cxn>
                <a:cxn ang="0">
                  <a:pos x="562483613" y="1479569178"/>
                </a:cxn>
                <a:cxn ang="0">
                  <a:pos x="611393766" y="1504026074"/>
                </a:cxn>
                <a:cxn ang="0">
                  <a:pos x="611393766" y="1504026074"/>
                </a:cxn>
                <a:cxn ang="0">
                  <a:pos x="648081062" y="1479569178"/>
                </a:cxn>
                <a:cxn ang="0">
                  <a:pos x="745901369" y="1308382141"/>
                </a:cxn>
                <a:cxn ang="0">
                  <a:pos x="1198334329" y="1491799499"/>
                </a:cxn>
                <a:cxn ang="0">
                  <a:pos x="1222791278" y="1504026074"/>
                </a:cxn>
                <a:cxn ang="0">
                  <a:pos x="1235017880" y="1491799499"/>
                </a:cxn>
                <a:cxn ang="0">
                  <a:pos x="1259474829" y="1455116027"/>
                </a:cxn>
                <a:cxn ang="0">
                  <a:pos x="1504033084" y="48910047"/>
                </a:cxn>
                <a:cxn ang="0">
                  <a:pos x="1479576135" y="12226576"/>
                </a:cxn>
                <a:cxn ang="0">
                  <a:pos x="146734204" y="978227154"/>
                </a:cxn>
                <a:cxn ang="0">
                  <a:pos x="1235017880" y="244557725"/>
                </a:cxn>
                <a:cxn ang="0">
                  <a:pos x="440206358" y="1088277568"/>
                </a:cxn>
                <a:cxn ang="0">
                  <a:pos x="427976011" y="1088277568"/>
                </a:cxn>
                <a:cxn ang="0">
                  <a:pos x="146734204" y="978227154"/>
                </a:cxn>
                <a:cxn ang="0">
                  <a:pos x="476889909" y="1124961039"/>
                </a:cxn>
                <a:cxn ang="0">
                  <a:pos x="476889909" y="1124961039"/>
                </a:cxn>
                <a:cxn ang="0">
                  <a:pos x="1369525482" y="171190782"/>
                </a:cxn>
                <a:cxn ang="0">
                  <a:pos x="611393766" y="1357292188"/>
                </a:cxn>
                <a:cxn ang="0">
                  <a:pos x="476889909" y="1124961039"/>
                </a:cxn>
                <a:cxn ang="0">
                  <a:pos x="1186107726" y="1381749084"/>
                </a:cxn>
                <a:cxn ang="0">
                  <a:pos x="782584920" y="1222784878"/>
                </a:cxn>
                <a:cxn ang="0">
                  <a:pos x="745901369" y="1222784878"/>
                </a:cxn>
                <a:cxn ang="0">
                  <a:pos x="1369525482" y="269014620"/>
                </a:cxn>
                <a:cxn ang="0">
                  <a:pos x="1186107726" y="1381749084"/>
                </a:cxn>
                <a:cxn ang="0">
                  <a:pos x="1186107726" y="1381749084"/>
                </a:cxn>
                <a:cxn ang="0">
                  <a:pos x="1186107726" y="1381749084"/>
                </a:cxn>
              </a:cxnLst>
              <a:rect l="0" t="0" r="0" b="0"/>
              <a:pathLst>
                <a:path w="123" h="123">
                  <a:moveTo>
                    <a:pt x="121" y="1"/>
                  </a:moveTo>
                  <a:cubicBezTo>
                    <a:pt x="120" y="0"/>
                    <a:pt x="119" y="0"/>
                    <a:pt x="119" y="0"/>
                  </a:cubicBezTo>
                  <a:cubicBezTo>
                    <a:pt x="118" y="0"/>
                    <a:pt x="117" y="0"/>
                    <a:pt x="117" y="1"/>
                  </a:cubicBezTo>
                  <a:cubicBezTo>
                    <a:pt x="2" y="77"/>
                    <a:pt x="2" y="77"/>
                    <a:pt x="2" y="77"/>
                  </a:cubicBezTo>
                  <a:cubicBezTo>
                    <a:pt x="0" y="78"/>
                    <a:pt x="0" y="79"/>
                    <a:pt x="0" y="81"/>
                  </a:cubicBezTo>
                  <a:cubicBezTo>
                    <a:pt x="0" y="82"/>
                    <a:pt x="1" y="83"/>
                    <a:pt x="2" y="84"/>
                  </a:cubicBezTo>
                  <a:cubicBezTo>
                    <a:pt x="32" y="96"/>
                    <a:pt x="32" y="96"/>
                    <a:pt x="32" y="96"/>
                  </a:cubicBezTo>
                  <a:cubicBezTo>
                    <a:pt x="46" y="121"/>
                    <a:pt x="46" y="121"/>
                    <a:pt x="46" y="121"/>
                  </a:cubicBezTo>
                  <a:cubicBezTo>
                    <a:pt x="47" y="122"/>
                    <a:pt x="48" y="123"/>
                    <a:pt x="50" y="123"/>
                  </a:cubicBezTo>
                  <a:cubicBezTo>
                    <a:pt x="50" y="123"/>
                    <a:pt x="50" y="123"/>
                    <a:pt x="50" y="123"/>
                  </a:cubicBezTo>
                  <a:cubicBezTo>
                    <a:pt x="51" y="123"/>
                    <a:pt x="52" y="122"/>
                    <a:pt x="53" y="121"/>
                  </a:cubicBezTo>
                  <a:cubicBezTo>
                    <a:pt x="61" y="107"/>
                    <a:pt x="61" y="107"/>
                    <a:pt x="61" y="107"/>
                  </a:cubicBezTo>
                  <a:cubicBezTo>
                    <a:pt x="98" y="122"/>
                    <a:pt x="98" y="122"/>
                    <a:pt x="98" y="122"/>
                  </a:cubicBezTo>
                  <a:cubicBezTo>
                    <a:pt x="99" y="123"/>
                    <a:pt x="99" y="123"/>
                    <a:pt x="100" y="123"/>
                  </a:cubicBezTo>
                  <a:cubicBezTo>
                    <a:pt x="100" y="123"/>
                    <a:pt x="101" y="122"/>
                    <a:pt x="101" y="122"/>
                  </a:cubicBezTo>
                  <a:cubicBezTo>
                    <a:pt x="102" y="122"/>
                    <a:pt x="103" y="121"/>
                    <a:pt x="103" y="119"/>
                  </a:cubicBezTo>
                  <a:cubicBezTo>
                    <a:pt x="123" y="4"/>
                    <a:pt x="123" y="4"/>
                    <a:pt x="123" y="4"/>
                  </a:cubicBezTo>
                  <a:cubicBezTo>
                    <a:pt x="123" y="3"/>
                    <a:pt x="122" y="1"/>
                    <a:pt x="121" y="1"/>
                  </a:cubicBezTo>
                  <a:close/>
                  <a:moveTo>
                    <a:pt x="12" y="80"/>
                  </a:moveTo>
                  <a:cubicBezTo>
                    <a:pt x="101" y="20"/>
                    <a:pt x="101" y="20"/>
                    <a:pt x="101" y="20"/>
                  </a:cubicBezTo>
                  <a:cubicBezTo>
                    <a:pt x="36" y="89"/>
                    <a:pt x="36" y="89"/>
                    <a:pt x="36" y="89"/>
                  </a:cubicBezTo>
                  <a:cubicBezTo>
                    <a:pt x="36" y="89"/>
                    <a:pt x="35" y="89"/>
                    <a:pt x="35" y="89"/>
                  </a:cubicBezTo>
                  <a:lnTo>
                    <a:pt x="12" y="80"/>
                  </a:lnTo>
                  <a:close/>
                  <a:moveTo>
                    <a:pt x="39" y="92"/>
                  </a:moveTo>
                  <a:cubicBezTo>
                    <a:pt x="39" y="92"/>
                    <a:pt x="39" y="92"/>
                    <a:pt x="39" y="92"/>
                  </a:cubicBezTo>
                  <a:cubicBezTo>
                    <a:pt x="112" y="14"/>
                    <a:pt x="112" y="14"/>
                    <a:pt x="112" y="14"/>
                  </a:cubicBezTo>
                  <a:cubicBezTo>
                    <a:pt x="50" y="111"/>
                    <a:pt x="50" y="111"/>
                    <a:pt x="50" y="111"/>
                  </a:cubicBezTo>
                  <a:lnTo>
                    <a:pt x="39" y="92"/>
                  </a:lnTo>
                  <a:close/>
                  <a:moveTo>
                    <a:pt x="97" y="113"/>
                  </a:moveTo>
                  <a:cubicBezTo>
                    <a:pt x="64" y="100"/>
                    <a:pt x="64" y="100"/>
                    <a:pt x="64" y="100"/>
                  </a:cubicBezTo>
                  <a:cubicBezTo>
                    <a:pt x="63" y="100"/>
                    <a:pt x="62" y="100"/>
                    <a:pt x="61" y="100"/>
                  </a:cubicBezTo>
                  <a:cubicBezTo>
                    <a:pt x="112" y="22"/>
                    <a:pt x="112" y="22"/>
                    <a:pt x="112" y="22"/>
                  </a:cubicBezTo>
                  <a:lnTo>
                    <a:pt x="97" y="113"/>
                  </a:lnTo>
                  <a:close/>
                  <a:moveTo>
                    <a:pt x="97" y="113"/>
                  </a:moveTo>
                  <a:cubicBezTo>
                    <a:pt x="97" y="113"/>
                    <a:pt x="97" y="113"/>
                    <a:pt x="97" y="113"/>
                  </a:cubicBezTo>
                </a:path>
              </a:pathLst>
            </a:custGeom>
            <a:solidFill>
              <a:schemeClr val="bg1"/>
            </a:solidFill>
            <a:ln w="9525">
              <a:noFill/>
            </a:ln>
          </p:spPr>
          <p:txBody>
            <a:bodyPr/>
            <a:lstStyle/>
            <a:p>
              <a:endParaRPr lang="zh-CN" altLang="en-US">
                <a:solidFill>
                  <a:schemeClr val="tx1">
                    <a:lumMod val="50000"/>
                    <a:lumOff val="50000"/>
                  </a:schemeClr>
                </a:solidFill>
              </a:endParaRPr>
            </a:p>
          </p:txBody>
        </p:sp>
      </p:grpSp>
      <p:sp>
        <p:nvSpPr>
          <p:cNvPr id="39962" name="TextBox 1210"/>
          <p:cNvSpPr/>
          <p:nvPr/>
        </p:nvSpPr>
        <p:spPr>
          <a:xfrm>
            <a:off x="1741170" y="2431627"/>
            <a:ext cx="1808480" cy="352425"/>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a:spAutoFit/>
          </a:bodyPr>
          <a:lstStyle/>
          <a:p>
            <a:pPr lvl="0" algn="r"/>
            <a:r>
              <a:rPr lang="zh-CN" altLang="en-US" sz="1600" dirty="0">
                <a:solidFill>
                  <a:schemeClr val="tx1">
                    <a:lumMod val="50000"/>
                    <a:lumOff val="50000"/>
                  </a:schemeClr>
                </a:solidFill>
                <a:latin typeface="微软雅黑" panose="020B0503020204020204" charset="-122"/>
                <a:ea typeface="微软雅黑" panose="020B0503020204020204" charset="-122"/>
                <a:sym typeface="Arial" panose="020B0604020202020204" pitchFamily="34" charset="0"/>
              </a:rPr>
              <a:t>点击此处添加标题</a:t>
            </a:r>
            <a:endParaRPr lang="zh-CN" altLang="en-US" sz="1600" dirty="0">
              <a:solidFill>
                <a:schemeClr val="tx1">
                  <a:lumMod val="50000"/>
                  <a:lumOff val="50000"/>
                </a:schemeClr>
              </a:solidFill>
              <a:latin typeface="微软雅黑" panose="020B0503020204020204" charset="-122"/>
              <a:ea typeface="微软雅黑" panose="020B0503020204020204" charset="-122"/>
              <a:sym typeface="Arial" panose="020B0604020202020204" pitchFamily="34" charset="0"/>
            </a:endParaRPr>
          </a:p>
        </p:txBody>
      </p:sp>
      <p:sp>
        <p:nvSpPr>
          <p:cNvPr id="18" name="文本框 17"/>
          <p:cNvSpPr txBox="1"/>
          <p:nvPr/>
        </p:nvSpPr>
        <p:spPr>
          <a:xfrm>
            <a:off x="1111885" y="2788920"/>
            <a:ext cx="2453640" cy="640080"/>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rtlCol="0">
            <a:spAutoFit/>
          </a:bodyPr>
          <a:lstStyle/>
          <a:p>
            <a:pPr indent="0" algn="l">
              <a:lnSpc>
                <a:spcPct val="150000"/>
              </a:lnSpc>
            </a:pPr>
            <a:r>
              <a:rPr lang="zh-CN" altLang="da-DK" sz="1200" dirty="0">
                <a:solidFill>
                  <a:schemeClr val="tx1">
                    <a:lumMod val="50000"/>
                    <a:lumOff val="50000"/>
                  </a:schemeClr>
                </a:solidFill>
                <a:latin typeface="微软雅黑" panose="020B0503020204020204" charset="-122"/>
                <a:ea typeface="微软雅黑" panose="020B0503020204020204" charset="-122"/>
              </a:rPr>
              <a:t>单击此处输入文本，</a:t>
            </a:r>
            <a:r>
              <a:rPr lang="zh-CN" altLang="da-DK" sz="1200" dirty="0">
                <a:solidFill>
                  <a:schemeClr val="tx1">
                    <a:lumMod val="50000"/>
                    <a:lumOff val="50000"/>
                  </a:schemeClr>
                </a:solidFill>
                <a:latin typeface="微软雅黑" panose="020B0503020204020204" charset="-122"/>
                <a:ea typeface="微软雅黑" panose="020B0503020204020204" charset="-122"/>
                <a:sym typeface="+mn-ea"/>
              </a:rPr>
              <a:t>单击此处输入文本，单击此处输入文本</a:t>
            </a:r>
            <a:endParaRPr lang="zh-CN" altLang="da-DK" sz="1200" dirty="0">
              <a:solidFill>
                <a:schemeClr val="tx1">
                  <a:lumMod val="50000"/>
                  <a:lumOff val="50000"/>
                </a:schemeClr>
              </a:solidFill>
              <a:latin typeface="微软雅黑" panose="020B0503020204020204" charset="-122"/>
              <a:ea typeface="微软雅黑" panose="020B0503020204020204" charset="-122"/>
              <a:sym typeface="+mn-ea"/>
            </a:endParaRPr>
          </a:p>
        </p:txBody>
      </p:sp>
      <p:sp>
        <p:nvSpPr>
          <p:cNvPr id="20" name="TextBox 1210"/>
          <p:cNvSpPr/>
          <p:nvPr/>
        </p:nvSpPr>
        <p:spPr>
          <a:xfrm>
            <a:off x="1025525" y="4137237"/>
            <a:ext cx="1808480" cy="352425"/>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a:spAutoFit/>
          </a:bodyPr>
          <a:lstStyle/>
          <a:p>
            <a:pPr lvl="0" algn="r"/>
            <a:r>
              <a:rPr lang="zh-CN" altLang="en-US" sz="1600" dirty="0">
                <a:solidFill>
                  <a:schemeClr val="tx1">
                    <a:lumMod val="50000"/>
                    <a:lumOff val="50000"/>
                  </a:schemeClr>
                </a:solidFill>
                <a:latin typeface="微软雅黑" panose="020B0503020204020204" charset="-122"/>
                <a:ea typeface="微软雅黑" panose="020B0503020204020204" charset="-122"/>
                <a:sym typeface="Arial" panose="020B0604020202020204" pitchFamily="34" charset="0"/>
              </a:rPr>
              <a:t>点击此处添加标题</a:t>
            </a:r>
            <a:endParaRPr lang="zh-CN" altLang="en-US" sz="1600" dirty="0">
              <a:solidFill>
                <a:schemeClr val="tx1">
                  <a:lumMod val="50000"/>
                  <a:lumOff val="50000"/>
                </a:schemeClr>
              </a:solidFill>
              <a:latin typeface="微软雅黑" panose="020B0503020204020204" charset="-122"/>
              <a:ea typeface="微软雅黑" panose="020B0503020204020204" charset="-122"/>
              <a:sym typeface="Arial" panose="020B0604020202020204" pitchFamily="34" charset="0"/>
            </a:endParaRPr>
          </a:p>
        </p:txBody>
      </p:sp>
      <p:sp>
        <p:nvSpPr>
          <p:cNvPr id="21" name="文本框 20"/>
          <p:cNvSpPr txBox="1"/>
          <p:nvPr/>
        </p:nvSpPr>
        <p:spPr>
          <a:xfrm>
            <a:off x="369570" y="4494530"/>
            <a:ext cx="2453640" cy="640080"/>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rtlCol="0">
            <a:spAutoFit/>
          </a:bodyPr>
          <a:lstStyle/>
          <a:p>
            <a:pPr indent="0" algn="l">
              <a:lnSpc>
                <a:spcPct val="150000"/>
              </a:lnSpc>
            </a:pPr>
            <a:r>
              <a:rPr lang="zh-CN" altLang="da-DK" sz="1200" dirty="0">
                <a:solidFill>
                  <a:schemeClr val="tx1">
                    <a:lumMod val="50000"/>
                    <a:lumOff val="50000"/>
                  </a:schemeClr>
                </a:solidFill>
                <a:latin typeface="微软雅黑" panose="020B0503020204020204" charset="-122"/>
                <a:ea typeface="微软雅黑" panose="020B0503020204020204" charset="-122"/>
              </a:rPr>
              <a:t>单击此处输入文本，</a:t>
            </a:r>
            <a:r>
              <a:rPr lang="zh-CN" altLang="da-DK" sz="1200" dirty="0">
                <a:solidFill>
                  <a:schemeClr val="tx1">
                    <a:lumMod val="50000"/>
                    <a:lumOff val="50000"/>
                  </a:schemeClr>
                </a:solidFill>
                <a:latin typeface="微软雅黑" panose="020B0503020204020204" charset="-122"/>
                <a:ea typeface="微软雅黑" panose="020B0503020204020204" charset="-122"/>
                <a:sym typeface="+mn-ea"/>
              </a:rPr>
              <a:t>单击此处输入文本，单击此处输入文本</a:t>
            </a:r>
            <a:endParaRPr lang="zh-CN" altLang="da-DK" sz="1200" dirty="0">
              <a:solidFill>
                <a:schemeClr val="tx1">
                  <a:lumMod val="50000"/>
                  <a:lumOff val="50000"/>
                </a:schemeClr>
              </a:solidFill>
              <a:latin typeface="微软雅黑" panose="020B0503020204020204" charset="-122"/>
              <a:ea typeface="微软雅黑" panose="020B0503020204020204" charset="-122"/>
              <a:sym typeface="+mn-ea"/>
            </a:endParaRPr>
          </a:p>
        </p:txBody>
      </p:sp>
      <p:sp>
        <p:nvSpPr>
          <p:cNvPr id="22" name="TextBox 1210"/>
          <p:cNvSpPr/>
          <p:nvPr/>
        </p:nvSpPr>
        <p:spPr>
          <a:xfrm>
            <a:off x="4862195" y="1103207"/>
            <a:ext cx="1808480" cy="352425"/>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a:spAutoFit/>
          </a:bodyPr>
          <a:lstStyle/>
          <a:p>
            <a:pPr lvl="0" algn="r"/>
            <a:r>
              <a:rPr lang="zh-CN" altLang="en-US" sz="1600" dirty="0">
                <a:solidFill>
                  <a:schemeClr val="tx1">
                    <a:lumMod val="50000"/>
                    <a:lumOff val="50000"/>
                  </a:schemeClr>
                </a:solidFill>
                <a:latin typeface="微软雅黑" panose="020B0503020204020204" charset="-122"/>
                <a:ea typeface="微软雅黑" panose="020B0503020204020204" charset="-122"/>
                <a:sym typeface="Arial" panose="020B0604020202020204" pitchFamily="34" charset="0"/>
              </a:rPr>
              <a:t>点击此处添加标题</a:t>
            </a:r>
            <a:endParaRPr lang="zh-CN" altLang="en-US" sz="1600" dirty="0">
              <a:solidFill>
                <a:schemeClr val="tx1">
                  <a:lumMod val="50000"/>
                  <a:lumOff val="50000"/>
                </a:schemeClr>
              </a:solidFill>
              <a:latin typeface="微软雅黑" panose="020B0503020204020204" charset="-122"/>
              <a:ea typeface="微软雅黑" panose="020B0503020204020204" charset="-122"/>
              <a:sym typeface="Arial" panose="020B0604020202020204" pitchFamily="34" charset="0"/>
            </a:endParaRPr>
          </a:p>
        </p:txBody>
      </p:sp>
      <p:sp>
        <p:nvSpPr>
          <p:cNvPr id="23" name="文本框 22"/>
          <p:cNvSpPr txBox="1"/>
          <p:nvPr/>
        </p:nvSpPr>
        <p:spPr>
          <a:xfrm>
            <a:off x="4695825" y="1447165"/>
            <a:ext cx="2453640" cy="640080"/>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rtlCol="0">
            <a:spAutoFit/>
          </a:bodyPr>
          <a:lstStyle/>
          <a:p>
            <a:pPr indent="0" algn="l">
              <a:lnSpc>
                <a:spcPct val="150000"/>
              </a:lnSpc>
            </a:pPr>
            <a:r>
              <a:rPr lang="zh-CN" altLang="da-DK" sz="1200" dirty="0">
                <a:solidFill>
                  <a:schemeClr val="tx1">
                    <a:lumMod val="50000"/>
                    <a:lumOff val="50000"/>
                  </a:schemeClr>
                </a:solidFill>
                <a:latin typeface="微软雅黑" panose="020B0503020204020204" charset="-122"/>
                <a:ea typeface="微软雅黑" panose="020B0503020204020204" charset="-122"/>
              </a:rPr>
              <a:t>单击此处输入文本，</a:t>
            </a:r>
            <a:r>
              <a:rPr lang="zh-CN" altLang="da-DK" sz="1200" dirty="0">
                <a:solidFill>
                  <a:schemeClr val="tx1">
                    <a:lumMod val="50000"/>
                    <a:lumOff val="50000"/>
                  </a:schemeClr>
                </a:solidFill>
                <a:latin typeface="微软雅黑" panose="020B0503020204020204" charset="-122"/>
                <a:ea typeface="微软雅黑" panose="020B0503020204020204" charset="-122"/>
                <a:sym typeface="+mn-ea"/>
              </a:rPr>
              <a:t>单击此处输入文本，单击此处输入文本</a:t>
            </a:r>
            <a:endParaRPr lang="zh-CN" altLang="da-DK" sz="1200" dirty="0">
              <a:solidFill>
                <a:schemeClr val="tx1">
                  <a:lumMod val="50000"/>
                  <a:lumOff val="50000"/>
                </a:schemeClr>
              </a:solidFill>
              <a:latin typeface="微软雅黑" panose="020B0503020204020204" charset="-122"/>
              <a:ea typeface="微软雅黑" panose="020B0503020204020204" charset="-122"/>
              <a:sym typeface="+mn-ea"/>
            </a:endParaRPr>
          </a:p>
        </p:txBody>
      </p:sp>
      <p:sp>
        <p:nvSpPr>
          <p:cNvPr id="25" name="TextBox 1210"/>
          <p:cNvSpPr/>
          <p:nvPr/>
        </p:nvSpPr>
        <p:spPr>
          <a:xfrm>
            <a:off x="8121015" y="2385907"/>
            <a:ext cx="1808480" cy="352425"/>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a:spAutoFit/>
          </a:bodyPr>
          <a:lstStyle/>
          <a:p>
            <a:pPr lvl="0" algn="r"/>
            <a:r>
              <a:rPr lang="zh-CN" altLang="en-US" sz="1600" dirty="0">
                <a:solidFill>
                  <a:schemeClr val="tx1">
                    <a:lumMod val="50000"/>
                    <a:lumOff val="50000"/>
                  </a:schemeClr>
                </a:solidFill>
                <a:latin typeface="微软雅黑" panose="020B0503020204020204" charset="-122"/>
                <a:ea typeface="微软雅黑" panose="020B0503020204020204" charset="-122"/>
                <a:sym typeface="Arial" panose="020B0604020202020204" pitchFamily="34" charset="0"/>
              </a:rPr>
              <a:t>点击此处添加标题</a:t>
            </a:r>
            <a:endParaRPr lang="zh-CN" altLang="en-US" sz="1600" dirty="0">
              <a:solidFill>
                <a:schemeClr val="tx1">
                  <a:lumMod val="50000"/>
                  <a:lumOff val="50000"/>
                </a:schemeClr>
              </a:solidFill>
              <a:latin typeface="微软雅黑" panose="020B0503020204020204" charset="-122"/>
              <a:ea typeface="微软雅黑" panose="020B0503020204020204" charset="-122"/>
              <a:sym typeface="Arial" panose="020B0604020202020204" pitchFamily="34" charset="0"/>
            </a:endParaRPr>
          </a:p>
        </p:txBody>
      </p:sp>
      <p:sp>
        <p:nvSpPr>
          <p:cNvPr id="12" name="文本框 11"/>
          <p:cNvSpPr txBox="1"/>
          <p:nvPr/>
        </p:nvSpPr>
        <p:spPr>
          <a:xfrm>
            <a:off x="8321675" y="2702560"/>
            <a:ext cx="2453640" cy="640080"/>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rtlCol="0">
            <a:spAutoFit/>
          </a:bodyPr>
          <a:lstStyle/>
          <a:p>
            <a:pPr indent="0" algn="r">
              <a:lnSpc>
                <a:spcPct val="150000"/>
              </a:lnSpc>
            </a:pPr>
            <a:r>
              <a:rPr lang="zh-CN" altLang="da-DK" sz="1200" dirty="0">
                <a:solidFill>
                  <a:schemeClr val="tx1">
                    <a:lumMod val="50000"/>
                    <a:lumOff val="50000"/>
                  </a:schemeClr>
                </a:solidFill>
                <a:latin typeface="微软雅黑" panose="020B0503020204020204" charset="-122"/>
                <a:ea typeface="微软雅黑" panose="020B0503020204020204" charset="-122"/>
              </a:rPr>
              <a:t>单击此处输入文本，</a:t>
            </a:r>
            <a:r>
              <a:rPr lang="zh-CN" altLang="da-DK" sz="1200" dirty="0">
                <a:solidFill>
                  <a:schemeClr val="tx1">
                    <a:lumMod val="50000"/>
                    <a:lumOff val="50000"/>
                  </a:schemeClr>
                </a:solidFill>
                <a:latin typeface="微软雅黑" panose="020B0503020204020204" charset="-122"/>
                <a:ea typeface="微软雅黑" panose="020B0503020204020204" charset="-122"/>
                <a:sym typeface="+mn-ea"/>
              </a:rPr>
              <a:t>单击此处输入文本，单击此处输入文本</a:t>
            </a:r>
            <a:endParaRPr lang="zh-CN" altLang="da-DK" sz="1200" dirty="0">
              <a:solidFill>
                <a:schemeClr val="tx1">
                  <a:lumMod val="50000"/>
                  <a:lumOff val="50000"/>
                </a:schemeClr>
              </a:solidFill>
              <a:latin typeface="微软雅黑" panose="020B0503020204020204" charset="-122"/>
              <a:ea typeface="微软雅黑" panose="020B0503020204020204" charset="-122"/>
              <a:sym typeface="+mn-ea"/>
            </a:endParaRPr>
          </a:p>
        </p:txBody>
      </p:sp>
      <p:sp>
        <p:nvSpPr>
          <p:cNvPr id="13" name="TextBox 1210"/>
          <p:cNvSpPr/>
          <p:nvPr/>
        </p:nvSpPr>
        <p:spPr>
          <a:xfrm>
            <a:off x="9225915" y="3946102"/>
            <a:ext cx="1808480" cy="352425"/>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a:spAutoFit/>
          </a:bodyPr>
          <a:lstStyle/>
          <a:p>
            <a:pPr lvl="0" algn="r"/>
            <a:r>
              <a:rPr lang="zh-CN" altLang="en-US" sz="1600" dirty="0">
                <a:solidFill>
                  <a:schemeClr val="tx1">
                    <a:lumMod val="50000"/>
                    <a:lumOff val="50000"/>
                  </a:schemeClr>
                </a:solidFill>
                <a:latin typeface="微软雅黑" panose="020B0503020204020204" charset="-122"/>
                <a:ea typeface="微软雅黑" panose="020B0503020204020204" charset="-122"/>
                <a:sym typeface="Arial" panose="020B0604020202020204" pitchFamily="34" charset="0"/>
              </a:rPr>
              <a:t>点击此处添加标题</a:t>
            </a:r>
            <a:endParaRPr lang="zh-CN" altLang="en-US" sz="1600" dirty="0">
              <a:solidFill>
                <a:schemeClr val="tx1">
                  <a:lumMod val="50000"/>
                  <a:lumOff val="50000"/>
                </a:schemeClr>
              </a:solidFill>
              <a:latin typeface="微软雅黑" panose="020B0503020204020204" charset="-122"/>
              <a:ea typeface="微软雅黑" panose="020B0503020204020204" charset="-122"/>
              <a:sym typeface="Arial" panose="020B0604020202020204" pitchFamily="34" charset="0"/>
            </a:endParaRPr>
          </a:p>
        </p:txBody>
      </p:sp>
      <p:sp>
        <p:nvSpPr>
          <p:cNvPr id="30" name="文本框 29"/>
          <p:cNvSpPr txBox="1"/>
          <p:nvPr/>
        </p:nvSpPr>
        <p:spPr>
          <a:xfrm>
            <a:off x="9426575" y="4262755"/>
            <a:ext cx="2453640" cy="640080"/>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rtlCol="0">
            <a:spAutoFit/>
          </a:bodyPr>
          <a:lstStyle/>
          <a:p>
            <a:pPr indent="0" algn="r">
              <a:lnSpc>
                <a:spcPct val="150000"/>
              </a:lnSpc>
            </a:pPr>
            <a:r>
              <a:rPr lang="zh-CN" altLang="da-DK" sz="1200" dirty="0">
                <a:solidFill>
                  <a:schemeClr val="tx1">
                    <a:lumMod val="50000"/>
                    <a:lumOff val="50000"/>
                  </a:schemeClr>
                </a:solidFill>
                <a:latin typeface="微软雅黑" panose="020B0503020204020204" charset="-122"/>
                <a:ea typeface="微软雅黑" panose="020B0503020204020204" charset="-122"/>
              </a:rPr>
              <a:t>单击此处输入文本，</a:t>
            </a:r>
            <a:r>
              <a:rPr lang="zh-CN" altLang="da-DK" sz="1200" dirty="0">
                <a:solidFill>
                  <a:schemeClr val="tx1">
                    <a:lumMod val="50000"/>
                    <a:lumOff val="50000"/>
                  </a:schemeClr>
                </a:solidFill>
                <a:latin typeface="微软雅黑" panose="020B0503020204020204" charset="-122"/>
                <a:ea typeface="微软雅黑" panose="020B0503020204020204" charset="-122"/>
                <a:sym typeface="+mn-ea"/>
              </a:rPr>
              <a:t>单击此处输入文本，单击此处输入文本</a:t>
            </a:r>
            <a:endParaRPr lang="zh-CN" altLang="da-DK" sz="1200" dirty="0">
              <a:solidFill>
                <a:schemeClr val="tx1">
                  <a:lumMod val="50000"/>
                  <a:lumOff val="50000"/>
                </a:schemeClr>
              </a:solidFill>
              <a:latin typeface="微软雅黑" panose="020B0503020204020204" charset="-122"/>
              <a:ea typeface="微软雅黑" panose="020B0503020204020204" charset="-122"/>
              <a:sym typeface="+mn-ea"/>
            </a:endParaRPr>
          </a:p>
        </p:txBody>
      </p:sp>
    </p:spTree>
  </p:cSld>
  <p:clrMapOvr>
    <a:masterClrMapping/>
  </p:clrMapOvr>
</p:sld>
</file>

<file path=ppt/tags/tag1.xml><?xml version="1.0" encoding="utf-8"?>
<p:tagLst xmlns:p="http://schemas.openxmlformats.org/presentationml/2006/main">
  <p:tag name="KSO_WM_UNIT_INDEX" val="1_3"/>
  <p:tag name="KSO_WM_UNIT_CLEAR" val="1"/>
  <p:tag name="KSO_WM_UNIT_LAYERLEVEL" val="1_1"/>
  <p:tag name="KSO_WM_TAG_VERSION" val="1.0"/>
  <p:tag name="KSO_WM_BEAUTIFY_FLAG" val="#wm#"/>
  <p:tag name="KSO_WM_UNIT_TYPE" val="i"/>
  <p:tag name="KSO_WM_UNIT_ID" val="150995200*i*4"/>
  <p:tag name="KSO_WM_TEMPLATE_CATEGORY" val="diagram"/>
  <p:tag name="KSO_WM_TEMPLATE_INDEX" val="169074"/>
</p:tagLst>
</file>

<file path=ppt/tags/tag2.xml><?xml version="1.0" encoding="utf-8"?>
<p:tagLst xmlns:p="http://schemas.openxmlformats.org/presentationml/2006/main">
  <p:tag name="KSO_WM_UNIT_INDEX" val="1_5"/>
  <p:tag name="KSO_WM_UNIT_CLEAR" val="1"/>
  <p:tag name="KSO_WM_UNIT_LAYERLEVEL" val="1_1"/>
  <p:tag name="KSO_WM_TAG_VERSION" val="1.0"/>
  <p:tag name="KSO_WM_BEAUTIFY_FLAG" val="#wm#"/>
  <p:tag name="KSO_WM_UNIT_TYPE" val="i"/>
  <p:tag name="KSO_WM_UNIT_ID" val="150995200*i*6"/>
  <p:tag name="KSO_WM_TEMPLATE_CATEGORY" val="diagram"/>
  <p:tag name="KSO_WM_TEMPLATE_INDEX" val="169074"/>
</p:tagLst>
</file>

<file path=ppt/theme/theme1.xml><?xml version="1.0" encoding="utf-8"?>
<a:theme xmlns:a="http://schemas.openxmlformats.org/drawingml/2006/main" name="夏雨家 https://xnwe.taobao.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4147</Words>
  <Application>WPS 演示</Application>
  <PresentationFormat>自定义</PresentationFormat>
  <Paragraphs>469</Paragraphs>
  <Slides>28</Slides>
  <Notes>28</Notes>
  <HiddenSlides>0</HiddenSlides>
  <MMClips>0</MMClips>
  <ScaleCrop>false</ScaleCrop>
  <HeadingPairs>
    <vt:vector size="6" baseType="variant">
      <vt:variant>
        <vt:lpstr>已用的字体</vt:lpstr>
      </vt:variant>
      <vt:variant>
        <vt:i4>27</vt:i4>
      </vt:variant>
      <vt:variant>
        <vt:lpstr>主题</vt:lpstr>
      </vt:variant>
      <vt:variant>
        <vt:i4>1</vt:i4>
      </vt:variant>
      <vt:variant>
        <vt:lpstr>幻灯片标题</vt:lpstr>
      </vt:variant>
      <vt:variant>
        <vt:i4>28</vt:i4>
      </vt:variant>
    </vt:vector>
  </HeadingPairs>
  <TitlesOfParts>
    <vt:vector size="56" baseType="lpstr">
      <vt:lpstr>Arial</vt:lpstr>
      <vt:lpstr>方正书宋_GBK</vt:lpstr>
      <vt:lpstr>Wingdings</vt:lpstr>
      <vt:lpstr>微软雅黑</vt:lpstr>
      <vt:lpstr>Vladimir Script</vt:lpstr>
      <vt:lpstr>方正舒体</vt:lpstr>
      <vt:lpstr>Segoe UI Symbol</vt:lpstr>
      <vt:lpstr>Impact</vt:lpstr>
      <vt:lpstr>Malgun Gothic</vt:lpstr>
      <vt:lpstr>Open Sans Light</vt:lpstr>
      <vt:lpstr>Arial</vt:lpstr>
      <vt:lpstr>Roboto condensed</vt:lpstr>
      <vt:lpstr>Calibri</vt:lpstr>
      <vt:lpstr>宋体</vt:lpstr>
      <vt:lpstr>Open Sans</vt:lpstr>
      <vt:lpstr>Calibri</vt:lpstr>
      <vt:lpstr>幼圆</vt:lpstr>
      <vt:lpstr>Segoe Script</vt:lpstr>
      <vt:lpstr>黑体-简</vt:lpstr>
      <vt:lpstr>宋体</vt:lpstr>
      <vt:lpstr>Arial Unicode MS</vt:lpstr>
      <vt:lpstr>宋体-简</vt:lpstr>
      <vt:lpstr>Calibri Light</vt:lpstr>
      <vt:lpstr>Helvetica Neue</vt:lpstr>
      <vt:lpstr>苹方-简</vt:lpstr>
      <vt:lpstr>Apple SD Gothic Neo</vt:lpstr>
      <vt:lpstr>Thonburi</vt:lpstr>
      <vt:lpstr>夏雨家 https://xnwe.taobao.com/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丫丫精饰</dc:title>
  <dc:creator>丫丫精饰</dc:creator>
  <cp:keywords>https://cyppt.taobao.com</cp:keywords>
  <dc:description>https://cyppt.taobao.com</dc:description>
  <dc:subject>丫丫精饰</dc:subject>
  <cp:category>https://cyppt.taobao.com</cp:category>
  <cp:lastModifiedBy>adothraki</cp:lastModifiedBy>
  <cp:revision>15</cp:revision>
  <dcterms:created xsi:type="dcterms:W3CDTF">2018-11-08T00:21:42Z</dcterms:created>
  <dcterms:modified xsi:type="dcterms:W3CDTF">2018-11-08T00:21:42Z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2052-1.2.5.490</vt:lpwstr>
  </property>
</Properties>
</file>