
<file path=[Content_Types].xml><?xml version="1.0" encoding="utf-8"?>
<Types xmlns="http://schemas.openxmlformats.org/package/2006/content-types">
  <Default Extension="jpeg" ContentType="image/jpeg"/>
  <Default Extension="xlsx" ContentType="application/vnd.openxmlformats-officedocument.spreadsheetml.shee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D2E6"/>
    <a:srgbClr val="2D8BC5"/>
    <a:srgbClr val="69B1DD"/>
    <a:srgbClr val="86C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66" d="100"/>
          <a:sy n="66" d="100"/>
        </p:scale>
        <p:origin x="900"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rgbClr val="2D8BC5"/>
            </a:solidFill>
            <a:ln w="19050">
              <a:noFill/>
            </a:ln>
          </c:spPr>
          <c:explosion val="5"/>
          <c:dPt>
            <c:idx val="0"/>
            <c:bubble3D val="0"/>
            <c:spPr>
              <a:solidFill>
                <a:srgbClr val="2D8BC5"/>
              </a:solidFill>
              <a:ln w="19050">
                <a:noFill/>
              </a:ln>
              <a:effectLst/>
            </c:spPr>
          </c:dPt>
          <c:dPt>
            <c:idx val="1"/>
            <c:bubble3D val="0"/>
            <c:spPr>
              <a:solidFill>
                <a:srgbClr val="2D8BC5"/>
              </a:solidFill>
              <a:ln w="19050">
                <a:noFill/>
              </a:ln>
              <a:effectLst/>
            </c:spPr>
          </c:dPt>
          <c:dPt>
            <c:idx val="2"/>
            <c:bubble3D val="0"/>
            <c:spPr>
              <a:solidFill>
                <a:srgbClr val="2D8BC5"/>
              </a:solidFill>
              <a:ln w="19050">
                <a:noFill/>
              </a:ln>
              <a:effectLst/>
            </c:spPr>
          </c:dPt>
          <c:dPt>
            <c:idx val="3"/>
            <c:bubble3D val="0"/>
            <c:spPr>
              <a:solidFill>
                <a:srgbClr val="2D8BC5"/>
              </a:solidFill>
              <a:ln w="19050">
                <a:noFill/>
              </a:ln>
              <a:effectLst/>
            </c:spPr>
          </c:dPt>
          <c:dLbls>
            <c:dLbl>
              <c:idx val="0"/>
              <c:layout>
                <c:manualLayout>
                  <c:x val="-0.275528060973404"/>
                  <c:y val="-0.0847355491383651"/>
                </c:manualLayout>
              </c:layout>
              <c:tx>
                <c:rich>
                  <a:bodyPr rot="0" spcFirstLastPara="1" vertOverflow="ellipsis" vert="horz" wrap="square" lIns="38100" tIns="19050" rIns="38100" bIns="19050" anchor="ctr" anchorCtr="1"/>
                  <a:lstStyle/>
                  <a:p>
                    <a:pPr>
                      <a:defRPr lang="zh-CN" sz="1600" b="1" i="0" u="none" strike="noStrike" kern="1200" baseline="0">
                        <a:solidFill>
                          <a:schemeClr val="bg1"/>
                        </a:solidFill>
                        <a:latin typeface="+mn-lt"/>
                        <a:ea typeface="+mn-ea"/>
                        <a:cs typeface="+mn-cs"/>
                      </a:defRPr>
                    </a:pPr>
                    <a:r>
                      <a:rPr lang="en-US" dirty="0" smtClean="0"/>
                      <a:t>70%</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91828093932902"/>
                  <c:y val="-0.100968909670478"/>
                </c:manualLayout>
              </c:layout>
              <c:tx>
                <c:rich>
                  <a:bodyPr rot="0" spcFirstLastPara="1" vertOverflow="ellipsis" vert="horz" wrap="square" lIns="38100" tIns="19050" rIns="38100" bIns="19050" anchor="ctr" anchorCtr="1"/>
                  <a:lstStyle/>
                  <a:p>
                    <a:pPr>
                      <a:defRPr lang="zh-CN" sz="1600" b="1" i="0" u="none" strike="noStrike" kern="1200" baseline="0">
                        <a:solidFill>
                          <a:schemeClr val="bg1"/>
                        </a:solidFill>
                        <a:latin typeface="+mn-lt"/>
                        <a:ea typeface="+mn-ea"/>
                        <a:cs typeface="+mn-cs"/>
                      </a:defRPr>
                    </a:pPr>
                    <a:r>
                      <a:rPr lang="en-US" smtClean="0"/>
                      <a:t>15%</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72473980942594"/>
                  <c:y val="0.151756383070447"/>
                </c:manualLayout>
              </c:layout>
              <c:tx>
                <c:rich>
                  <a:bodyPr rot="0" spcFirstLastPara="1" vertOverflow="ellipsis" vert="horz" wrap="square" lIns="38100" tIns="19050" rIns="38100" bIns="19050" anchor="ctr" anchorCtr="1"/>
                  <a:lstStyle/>
                  <a:p>
                    <a:pPr>
                      <a:defRPr lang="zh-CN" sz="1600" b="1" i="0" u="none" strike="noStrike" kern="1200" baseline="0">
                        <a:solidFill>
                          <a:schemeClr val="bg1"/>
                        </a:solidFill>
                        <a:latin typeface="+mn-lt"/>
                        <a:ea typeface="+mn-ea"/>
                        <a:cs typeface="+mn-cs"/>
                      </a:defRPr>
                    </a:pPr>
                    <a:r>
                      <a:rPr lang="en-US" dirty="0" smtClean="0"/>
                      <a:t>10%</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752305913715704"/>
                  <c:y val="0.127072240875393"/>
                </c:manualLayout>
              </c:layout>
              <c:tx>
                <c:rich>
                  <a:bodyPr rot="0" spcFirstLastPara="1" vertOverflow="ellipsis" vert="horz" wrap="square" lIns="38100" tIns="19050" rIns="38100" bIns="19050" anchor="ctr" anchorCtr="1"/>
                  <a:lstStyle/>
                  <a:p>
                    <a:pPr>
                      <a:defRPr lang="zh-CN" sz="1600" b="1" i="0" u="none" strike="noStrike" kern="1200" baseline="0">
                        <a:solidFill>
                          <a:schemeClr val="bg1"/>
                        </a:solidFill>
                        <a:latin typeface="+mn-lt"/>
                        <a:ea typeface="+mn-ea"/>
                        <a:cs typeface="+mn-cs"/>
                      </a:defRPr>
                    </a:pPr>
                    <a:r>
                      <a:rPr lang="en-US" dirty="0" smtClean="0"/>
                      <a:t>5%</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1600" b="1"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7</c:v>
                </c:pt>
                <c:pt idx="1">
                  <c:v>2.5</c:v>
                </c:pt>
                <c:pt idx="2">
                  <c:v>1.5</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39C8A4E-C1B8-430C-AF69-75FB999AF2B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th-TH"/>
        </a:p>
      </dgm:t>
    </dgm:pt>
    <dgm:pt modelId="{44000721-8AB0-4E71-9E31-2398B68E3F66}">
      <dgm:prSet phldrT="[Text]" custT="1"/>
      <dgm:spPr>
        <a:solidFill>
          <a:srgbClr val="2D8BC5"/>
        </a:solidFill>
      </dgm:spPr>
      <dgm:t>
        <a:bodyPr tIns="72000" anchor="t"/>
        <a:lstStyle/>
        <a:p>
          <a:pPr marL="0" algn="l" defTabSz="914400" rtl="0" eaLnBrk="1" latinLnBrk="0" hangingPunct="1">
            <a:lnSpc>
              <a:spcPct val="90000"/>
            </a:lnSpc>
            <a:spcBef>
              <a:spcPts val="300"/>
            </a:spcBef>
            <a:spcAft>
              <a:spcPts val="300"/>
            </a:spcAft>
          </a:pPr>
          <a:endParaRPr lang="th-TH" sz="1000" b="0" dirty="0">
            <a:solidFill>
              <a:schemeClr val="bg1"/>
            </a:solidFill>
            <a:latin typeface="+mn-lt"/>
          </a:endParaRPr>
        </a:p>
      </dgm:t>
    </dgm:pt>
    <dgm:pt modelId="{10515C11-E857-4545-8DFD-21B42C9AFB8E}" cxnId="{CC912EF3-5C65-4A34-9119-C42CD1CE8CEC}" type="parTrans">
      <dgm:prSet/>
      <dgm:spPr/>
      <dgm:t>
        <a:bodyPr/>
        <a:lstStyle/>
        <a:p>
          <a:endParaRPr lang="th-TH"/>
        </a:p>
      </dgm:t>
    </dgm:pt>
    <dgm:pt modelId="{DE604867-FC26-42DC-89B1-28119D4E4C08}" cxnId="{CC912EF3-5C65-4A34-9119-C42CD1CE8CEC}" type="sibTrans">
      <dgm:prSet/>
      <dgm:spPr>
        <a:solidFill>
          <a:schemeClr val="accent1"/>
        </a:solidFill>
        <a:ln>
          <a:solidFill>
            <a:schemeClr val="accent1"/>
          </a:solidFill>
        </a:ln>
      </dgm:spPr>
      <dgm:t>
        <a:bodyPr/>
        <a:lstStyle/>
        <a:p>
          <a:endParaRPr lang="th-TH"/>
        </a:p>
      </dgm:t>
    </dgm:pt>
    <dgm:pt modelId="{21AEE84B-3648-4F83-85F0-099F19BBC14D}">
      <dgm:prSet phldrT="[Text]" custT="1"/>
      <dgm:spPr>
        <a:solidFill>
          <a:srgbClr val="2D8BC5"/>
        </a:solidFill>
      </dgm:spPr>
      <dgm:t>
        <a:bodyPr tIns="72000" anchor="t"/>
        <a:lstStyle/>
        <a:p>
          <a:pPr>
            <a:spcAft>
              <a:spcPts val="300"/>
            </a:spcAft>
          </a:pPr>
          <a:endParaRPr lang="th-TH" sz="900" b="0" dirty="0">
            <a:solidFill>
              <a:schemeClr val="bg1"/>
            </a:solidFill>
            <a:latin typeface="+mn-lt"/>
          </a:endParaRPr>
        </a:p>
      </dgm:t>
    </dgm:pt>
    <dgm:pt modelId="{751E7D1A-33AC-4B16-A4CA-75CB2B77F260}" cxnId="{FDF8A35E-C823-4DC3-8FC0-1F3BCA8B00C8}" type="parTrans">
      <dgm:prSet/>
      <dgm:spPr/>
      <dgm:t>
        <a:bodyPr/>
        <a:lstStyle/>
        <a:p>
          <a:endParaRPr lang="th-TH"/>
        </a:p>
      </dgm:t>
    </dgm:pt>
    <dgm:pt modelId="{80810C94-35DF-4B62-B46B-B5B4A5426241}" cxnId="{FDF8A35E-C823-4DC3-8FC0-1F3BCA8B00C8}" type="sibTrans">
      <dgm:prSet/>
      <dgm:spPr/>
      <dgm:t>
        <a:bodyPr/>
        <a:lstStyle/>
        <a:p>
          <a:endParaRPr lang="th-TH"/>
        </a:p>
      </dgm:t>
    </dgm:pt>
    <dgm:pt modelId="{9B6DD7D8-F589-4B44-9F49-8C318C38BC89}">
      <dgm:prSet phldrT="[Text]" custT="1"/>
      <dgm:spPr>
        <a:solidFill>
          <a:srgbClr val="2D8BC5"/>
        </a:solidFill>
      </dgm:spPr>
      <dgm:t>
        <a:bodyPr tIns="72000" anchor="t"/>
        <a:lstStyle/>
        <a:p>
          <a:pPr>
            <a:spcAft>
              <a:spcPts val="300"/>
            </a:spcAft>
          </a:pPr>
          <a:endParaRPr lang="th-TH" sz="900" b="0" dirty="0">
            <a:solidFill>
              <a:schemeClr val="bg1"/>
            </a:solidFill>
            <a:latin typeface="+mn-lt"/>
          </a:endParaRPr>
        </a:p>
      </dgm:t>
    </dgm:pt>
    <dgm:pt modelId="{210E010E-D6F5-45E5-AC67-EABCF91CF981}" cxnId="{DAB3608D-8541-49FF-989F-ED6A73069F46}" type="parTrans">
      <dgm:prSet/>
      <dgm:spPr/>
      <dgm:t>
        <a:bodyPr/>
        <a:lstStyle/>
        <a:p>
          <a:endParaRPr lang="th-TH"/>
        </a:p>
      </dgm:t>
    </dgm:pt>
    <dgm:pt modelId="{BE9306AD-C5A5-40A1-8F8B-B9CBBB24CF3B}" cxnId="{DAB3608D-8541-49FF-989F-ED6A73069F46}" type="sibTrans">
      <dgm:prSet/>
      <dgm:spPr/>
      <dgm:t>
        <a:bodyPr/>
        <a:lstStyle/>
        <a:p>
          <a:endParaRPr lang="th-TH"/>
        </a:p>
      </dgm:t>
    </dgm:pt>
    <dgm:pt modelId="{59B860D1-5566-43BC-9BE0-67ED304F7026}">
      <dgm:prSet custT="1"/>
      <dgm:spPr>
        <a:solidFill>
          <a:srgbClr val="2D8BC5"/>
        </a:solidFill>
      </dgm:spPr>
      <dgm:t>
        <a:bodyPr tIns="72000" anchor="t"/>
        <a:lstStyle/>
        <a:p>
          <a:pPr>
            <a:spcAft>
              <a:spcPts val="300"/>
            </a:spcAft>
          </a:pPr>
          <a:endParaRPr lang="th-TH" sz="900" b="0" dirty="0">
            <a:solidFill>
              <a:schemeClr val="bg1"/>
            </a:solidFill>
            <a:latin typeface="+mn-lt"/>
          </a:endParaRPr>
        </a:p>
      </dgm:t>
    </dgm:pt>
    <dgm:pt modelId="{2763D5BD-25C7-4F85-9F79-197A143AA7E0}" cxnId="{37940623-8DD9-4E86-8E56-32F87874D379}" type="parTrans">
      <dgm:prSet/>
      <dgm:spPr/>
      <dgm:t>
        <a:bodyPr/>
        <a:lstStyle/>
        <a:p>
          <a:endParaRPr lang="th-TH"/>
        </a:p>
      </dgm:t>
    </dgm:pt>
    <dgm:pt modelId="{70961A93-4179-48A9-83E9-F1EAE5103F2C}" cxnId="{37940623-8DD9-4E86-8E56-32F87874D379}" type="sibTrans">
      <dgm:prSet/>
      <dgm:spPr/>
      <dgm:t>
        <a:bodyPr/>
        <a:lstStyle/>
        <a:p>
          <a:endParaRPr lang="th-TH"/>
        </a:p>
      </dgm:t>
    </dgm:pt>
    <dgm:pt modelId="{0FE7BA74-1AA4-4D2F-BCF4-8ADA9761A671}" type="pres">
      <dgm:prSet presAssocID="{F39C8A4E-C1B8-430C-AF69-75FB999AF2B3}" presName="Name0" presStyleCnt="0">
        <dgm:presLayoutVars>
          <dgm:chMax val="7"/>
          <dgm:chPref val="7"/>
          <dgm:dir/>
        </dgm:presLayoutVars>
      </dgm:prSet>
      <dgm:spPr/>
      <dgm:t>
        <a:bodyPr/>
        <a:lstStyle/>
        <a:p>
          <a:endParaRPr lang="th-TH"/>
        </a:p>
      </dgm:t>
    </dgm:pt>
    <dgm:pt modelId="{A77A7B07-28FA-42D2-B996-1C40DD961244}" type="pres">
      <dgm:prSet presAssocID="{F39C8A4E-C1B8-430C-AF69-75FB999AF2B3}" presName="Name1" presStyleCnt="0"/>
      <dgm:spPr/>
    </dgm:pt>
    <dgm:pt modelId="{E52D437A-8B78-4627-A221-5167D038100B}" type="pres">
      <dgm:prSet presAssocID="{F39C8A4E-C1B8-430C-AF69-75FB999AF2B3}" presName="cycle" presStyleCnt="0"/>
      <dgm:spPr/>
    </dgm:pt>
    <dgm:pt modelId="{C2ED8563-9259-4B62-BD37-626613AE6EB8}" type="pres">
      <dgm:prSet presAssocID="{F39C8A4E-C1B8-430C-AF69-75FB999AF2B3}" presName="srcNode" presStyleLbl="node1" presStyleIdx="0" presStyleCnt="4"/>
      <dgm:spPr/>
    </dgm:pt>
    <dgm:pt modelId="{68C554CD-3C3E-4090-8042-44DCE6057E17}" type="pres">
      <dgm:prSet presAssocID="{F39C8A4E-C1B8-430C-AF69-75FB999AF2B3}" presName="conn" presStyleLbl="parChTrans1D2" presStyleIdx="0" presStyleCnt="1"/>
      <dgm:spPr/>
      <dgm:t>
        <a:bodyPr/>
        <a:lstStyle/>
        <a:p>
          <a:endParaRPr lang="th-TH"/>
        </a:p>
      </dgm:t>
    </dgm:pt>
    <dgm:pt modelId="{0400E5F5-04D3-44CE-9DED-1D3E4545AD88}" type="pres">
      <dgm:prSet presAssocID="{F39C8A4E-C1B8-430C-AF69-75FB999AF2B3}" presName="extraNode" presStyleLbl="node1" presStyleIdx="0" presStyleCnt="4"/>
      <dgm:spPr/>
    </dgm:pt>
    <dgm:pt modelId="{B3B349FC-17D0-4239-834B-9795A09284C3}" type="pres">
      <dgm:prSet presAssocID="{F39C8A4E-C1B8-430C-AF69-75FB999AF2B3}" presName="dstNode" presStyleLbl="node1" presStyleIdx="0" presStyleCnt="4"/>
      <dgm:spPr/>
    </dgm:pt>
    <dgm:pt modelId="{142BCED1-7B7C-4F6A-98C7-FBF85D96B4D2}" type="pres">
      <dgm:prSet presAssocID="{44000721-8AB0-4E71-9E31-2398B68E3F66}" presName="text_1" presStyleLbl="node1" presStyleIdx="0" presStyleCnt="4">
        <dgm:presLayoutVars>
          <dgm:bulletEnabled val="1"/>
        </dgm:presLayoutVars>
      </dgm:prSet>
      <dgm:spPr/>
      <dgm:t>
        <a:bodyPr/>
        <a:lstStyle/>
        <a:p>
          <a:endParaRPr lang="th-TH"/>
        </a:p>
      </dgm:t>
    </dgm:pt>
    <dgm:pt modelId="{CB4FCFB0-2522-4D56-BF7B-F70B9FE8313F}" type="pres">
      <dgm:prSet presAssocID="{44000721-8AB0-4E71-9E31-2398B68E3F66}" presName="accent_1" presStyleCnt="0"/>
      <dgm:spPr/>
    </dgm:pt>
    <dgm:pt modelId="{8E096D48-2820-401B-A5A0-0FD932E12C48}" type="pres">
      <dgm:prSet presAssocID="{44000721-8AB0-4E71-9E31-2398B68E3F66}" presName="accentRepeatNode" presStyleLbl="solidFgAcc1" presStyleIdx="0" presStyleCnt="4"/>
      <dgm:spPr>
        <a:ln w="28575">
          <a:solidFill>
            <a:srgbClr val="2D8BC5"/>
          </a:solidFill>
        </a:ln>
      </dgm:spPr>
      <dgm:t>
        <a:bodyPr/>
        <a:lstStyle/>
        <a:p>
          <a:endParaRPr lang="zh-CN" altLang="en-US"/>
        </a:p>
      </dgm:t>
    </dgm:pt>
    <dgm:pt modelId="{5F941159-101A-4C52-806A-1EA4BA05595D}" type="pres">
      <dgm:prSet presAssocID="{21AEE84B-3648-4F83-85F0-099F19BBC14D}" presName="text_2" presStyleLbl="node1" presStyleIdx="1" presStyleCnt="4">
        <dgm:presLayoutVars>
          <dgm:bulletEnabled val="1"/>
        </dgm:presLayoutVars>
      </dgm:prSet>
      <dgm:spPr/>
      <dgm:t>
        <a:bodyPr/>
        <a:lstStyle/>
        <a:p>
          <a:endParaRPr lang="th-TH"/>
        </a:p>
      </dgm:t>
    </dgm:pt>
    <dgm:pt modelId="{AEF59DFB-1011-4E02-9B7F-42E030BECC5F}" type="pres">
      <dgm:prSet presAssocID="{21AEE84B-3648-4F83-85F0-099F19BBC14D}" presName="accent_2" presStyleCnt="0"/>
      <dgm:spPr/>
    </dgm:pt>
    <dgm:pt modelId="{81AF477B-8C2A-48C6-9284-DA7D20F7665E}" type="pres">
      <dgm:prSet presAssocID="{21AEE84B-3648-4F83-85F0-099F19BBC14D}" presName="accentRepeatNode" presStyleLbl="solidFgAcc1" presStyleIdx="1" presStyleCnt="4"/>
      <dgm:spPr>
        <a:ln w="28575">
          <a:solidFill>
            <a:srgbClr val="2D8BC5"/>
          </a:solidFill>
        </a:ln>
      </dgm:spPr>
      <dgm:t>
        <a:bodyPr/>
        <a:lstStyle/>
        <a:p>
          <a:endParaRPr lang="zh-CN" altLang="en-US"/>
        </a:p>
      </dgm:t>
    </dgm:pt>
    <dgm:pt modelId="{651F64ED-81C0-477A-B048-86F375ACEC04}" type="pres">
      <dgm:prSet presAssocID="{9B6DD7D8-F589-4B44-9F49-8C318C38BC89}" presName="text_3" presStyleLbl="node1" presStyleIdx="2" presStyleCnt="4">
        <dgm:presLayoutVars>
          <dgm:bulletEnabled val="1"/>
        </dgm:presLayoutVars>
      </dgm:prSet>
      <dgm:spPr/>
      <dgm:t>
        <a:bodyPr/>
        <a:lstStyle/>
        <a:p>
          <a:endParaRPr lang="th-TH"/>
        </a:p>
      </dgm:t>
    </dgm:pt>
    <dgm:pt modelId="{D71FB19D-EA2F-46D4-B1E4-4113A8CABDBA}" type="pres">
      <dgm:prSet presAssocID="{9B6DD7D8-F589-4B44-9F49-8C318C38BC89}" presName="accent_3" presStyleCnt="0"/>
      <dgm:spPr/>
    </dgm:pt>
    <dgm:pt modelId="{24F25CE0-FA18-45E3-B4F4-F7FE6C028345}" type="pres">
      <dgm:prSet presAssocID="{9B6DD7D8-F589-4B44-9F49-8C318C38BC89}" presName="accentRepeatNode" presStyleLbl="solidFgAcc1" presStyleIdx="2" presStyleCnt="4"/>
      <dgm:spPr>
        <a:ln w="28575">
          <a:solidFill>
            <a:srgbClr val="2D8BC5"/>
          </a:solidFill>
        </a:ln>
      </dgm:spPr>
      <dgm:t>
        <a:bodyPr/>
        <a:lstStyle/>
        <a:p>
          <a:endParaRPr lang="th-TH"/>
        </a:p>
      </dgm:t>
    </dgm:pt>
    <dgm:pt modelId="{A5809139-A526-43CA-AF01-5E182BA42495}" type="pres">
      <dgm:prSet presAssocID="{59B860D1-5566-43BC-9BE0-67ED304F7026}" presName="text_4" presStyleLbl="node1" presStyleIdx="3" presStyleCnt="4">
        <dgm:presLayoutVars>
          <dgm:bulletEnabled val="1"/>
        </dgm:presLayoutVars>
      </dgm:prSet>
      <dgm:spPr/>
      <dgm:t>
        <a:bodyPr/>
        <a:lstStyle/>
        <a:p>
          <a:endParaRPr lang="th-TH"/>
        </a:p>
      </dgm:t>
    </dgm:pt>
    <dgm:pt modelId="{0818DAC5-8F6F-444E-8E74-74094F48FE5A}" type="pres">
      <dgm:prSet presAssocID="{59B860D1-5566-43BC-9BE0-67ED304F7026}" presName="accent_4" presStyleCnt="0"/>
      <dgm:spPr/>
    </dgm:pt>
    <dgm:pt modelId="{6387E2F7-DBE1-4767-9411-3EC987878AE7}" type="pres">
      <dgm:prSet presAssocID="{59B860D1-5566-43BC-9BE0-67ED304F7026}" presName="accentRepeatNode" presStyleLbl="solidFgAcc1" presStyleIdx="3" presStyleCnt="4"/>
      <dgm:spPr>
        <a:ln w="28575">
          <a:solidFill>
            <a:srgbClr val="2D8BC5"/>
          </a:solidFill>
        </a:ln>
      </dgm:spPr>
      <dgm:t>
        <a:bodyPr/>
        <a:lstStyle/>
        <a:p>
          <a:endParaRPr lang="th-TH"/>
        </a:p>
      </dgm:t>
    </dgm:pt>
  </dgm:ptLst>
  <dgm:cxnLst>
    <dgm:cxn modelId="{2B609395-004A-4648-BD9D-654370DA4DDF}" type="presOf" srcId="{21AEE84B-3648-4F83-85F0-099F19BBC14D}" destId="{5F941159-101A-4C52-806A-1EA4BA05595D}" srcOrd="0" destOrd="0" presId="urn:microsoft.com/office/officeart/2008/layout/VerticalCurvedList"/>
    <dgm:cxn modelId="{533BE8A0-1419-4BA6-8580-FA89644D98C0}" type="presOf" srcId="{F39C8A4E-C1B8-430C-AF69-75FB999AF2B3}" destId="{0FE7BA74-1AA4-4D2F-BCF4-8ADA9761A671}" srcOrd="0" destOrd="0" presId="urn:microsoft.com/office/officeart/2008/layout/VerticalCurvedList"/>
    <dgm:cxn modelId="{FDF8A35E-C823-4DC3-8FC0-1F3BCA8B00C8}" srcId="{F39C8A4E-C1B8-430C-AF69-75FB999AF2B3}" destId="{21AEE84B-3648-4F83-85F0-099F19BBC14D}" srcOrd="1" destOrd="0" parTransId="{751E7D1A-33AC-4B16-A4CA-75CB2B77F260}" sibTransId="{80810C94-35DF-4B62-B46B-B5B4A5426241}"/>
    <dgm:cxn modelId="{F894F426-0AC7-4EA2-93E0-A8FF3059EB30}" type="presOf" srcId="{9B6DD7D8-F589-4B44-9F49-8C318C38BC89}" destId="{651F64ED-81C0-477A-B048-86F375ACEC04}" srcOrd="0" destOrd="0" presId="urn:microsoft.com/office/officeart/2008/layout/VerticalCurvedList"/>
    <dgm:cxn modelId="{37940623-8DD9-4E86-8E56-32F87874D379}" srcId="{F39C8A4E-C1B8-430C-AF69-75FB999AF2B3}" destId="{59B860D1-5566-43BC-9BE0-67ED304F7026}" srcOrd="3" destOrd="0" parTransId="{2763D5BD-25C7-4F85-9F79-197A143AA7E0}" sibTransId="{70961A93-4179-48A9-83E9-F1EAE5103F2C}"/>
    <dgm:cxn modelId="{DAB3608D-8541-49FF-989F-ED6A73069F46}" srcId="{F39C8A4E-C1B8-430C-AF69-75FB999AF2B3}" destId="{9B6DD7D8-F589-4B44-9F49-8C318C38BC89}" srcOrd="2" destOrd="0" parTransId="{210E010E-D6F5-45E5-AC67-EABCF91CF981}" sibTransId="{BE9306AD-C5A5-40A1-8F8B-B9CBBB24CF3B}"/>
    <dgm:cxn modelId="{CC912EF3-5C65-4A34-9119-C42CD1CE8CEC}" srcId="{F39C8A4E-C1B8-430C-AF69-75FB999AF2B3}" destId="{44000721-8AB0-4E71-9E31-2398B68E3F66}" srcOrd="0" destOrd="0" parTransId="{10515C11-E857-4545-8DFD-21B42C9AFB8E}" sibTransId="{DE604867-FC26-42DC-89B1-28119D4E4C08}"/>
    <dgm:cxn modelId="{1013D9BD-0575-43C2-B414-34B18FBAFF58}" type="presOf" srcId="{59B860D1-5566-43BC-9BE0-67ED304F7026}" destId="{A5809139-A526-43CA-AF01-5E182BA42495}" srcOrd="0" destOrd="0" presId="urn:microsoft.com/office/officeart/2008/layout/VerticalCurvedList"/>
    <dgm:cxn modelId="{CEB07719-82BC-4E30-BB9E-C72E8D84B283}" type="presOf" srcId="{DE604867-FC26-42DC-89B1-28119D4E4C08}" destId="{68C554CD-3C3E-4090-8042-44DCE6057E17}" srcOrd="0" destOrd="0" presId="urn:microsoft.com/office/officeart/2008/layout/VerticalCurvedList"/>
    <dgm:cxn modelId="{3BDBA83D-CFDF-4441-81A8-E129DFDBB33C}" type="presOf" srcId="{44000721-8AB0-4E71-9E31-2398B68E3F66}" destId="{142BCED1-7B7C-4F6A-98C7-FBF85D96B4D2}" srcOrd="0" destOrd="0" presId="urn:microsoft.com/office/officeart/2008/layout/VerticalCurvedList"/>
    <dgm:cxn modelId="{2B661EA1-AF93-4F26-8E30-81DA2FCEC742}" type="presParOf" srcId="{0FE7BA74-1AA4-4D2F-BCF4-8ADA9761A671}" destId="{A77A7B07-28FA-42D2-B996-1C40DD961244}" srcOrd="0" destOrd="0" presId="urn:microsoft.com/office/officeart/2008/layout/VerticalCurvedList"/>
    <dgm:cxn modelId="{3197B663-2229-4A14-9BBA-1340E1673231}" type="presParOf" srcId="{A77A7B07-28FA-42D2-B996-1C40DD961244}" destId="{E52D437A-8B78-4627-A221-5167D038100B}" srcOrd="0" destOrd="0" presId="urn:microsoft.com/office/officeart/2008/layout/VerticalCurvedList"/>
    <dgm:cxn modelId="{440CA140-3852-41C6-9351-AD9D7301F0C5}" type="presParOf" srcId="{E52D437A-8B78-4627-A221-5167D038100B}" destId="{C2ED8563-9259-4B62-BD37-626613AE6EB8}" srcOrd="0" destOrd="0" presId="urn:microsoft.com/office/officeart/2008/layout/VerticalCurvedList"/>
    <dgm:cxn modelId="{CA0B4D8B-EBF2-4B0A-AEA8-084A908F4115}" type="presParOf" srcId="{E52D437A-8B78-4627-A221-5167D038100B}" destId="{68C554CD-3C3E-4090-8042-44DCE6057E17}" srcOrd="1" destOrd="0" presId="urn:microsoft.com/office/officeart/2008/layout/VerticalCurvedList"/>
    <dgm:cxn modelId="{B5FC1CAA-FF90-4299-A72E-CF6E71F5F46A}" type="presParOf" srcId="{E52D437A-8B78-4627-A221-5167D038100B}" destId="{0400E5F5-04D3-44CE-9DED-1D3E4545AD88}" srcOrd="2" destOrd="0" presId="urn:microsoft.com/office/officeart/2008/layout/VerticalCurvedList"/>
    <dgm:cxn modelId="{0F6B1BA1-6A8D-4A90-86AE-17FD9690F482}" type="presParOf" srcId="{E52D437A-8B78-4627-A221-5167D038100B}" destId="{B3B349FC-17D0-4239-834B-9795A09284C3}" srcOrd="3" destOrd="0" presId="urn:microsoft.com/office/officeart/2008/layout/VerticalCurvedList"/>
    <dgm:cxn modelId="{9B3C6C6E-ABF7-4105-96EA-23BCBD10C26F}" type="presParOf" srcId="{A77A7B07-28FA-42D2-B996-1C40DD961244}" destId="{142BCED1-7B7C-4F6A-98C7-FBF85D96B4D2}" srcOrd="1" destOrd="0" presId="urn:microsoft.com/office/officeart/2008/layout/VerticalCurvedList"/>
    <dgm:cxn modelId="{8784BEB5-E018-47EC-86B5-1F141BC59379}" type="presParOf" srcId="{A77A7B07-28FA-42D2-B996-1C40DD961244}" destId="{CB4FCFB0-2522-4D56-BF7B-F70B9FE8313F}" srcOrd="2" destOrd="0" presId="urn:microsoft.com/office/officeart/2008/layout/VerticalCurvedList"/>
    <dgm:cxn modelId="{DE84AE1E-09A7-49FB-8BFA-73852CD74604}" type="presParOf" srcId="{CB4FCFB0-2522-4D56-BF7B-F70B9FE8313F}" destId="{8E096D48-2820-401B-A5A0-0FD932E12C48}" srcOrd="0" destOrd="0" presId="urn:microsoft.com/office/officeart/2008/layout/VerticalCurvedList"/>
    <dgm:cxn modelId="{F70A6B5D-12D4-4401-A0E6-B2EF9DF1F4B5}" type="presParOf" srcId="{A77A7B07-28FA-42D2-B996-1C40DD961244}" destId="{5F941159-101A-4C52-806A-1EA4BA05595D}" srcOrd="3" destOrd="0" presId="urn:microsoft.com/office/officeart/2008/layout/VerticalCurvedList"/>
    <dgm:cxn modelId="{D32EC625-C7DD-46FF-9409-2587B4CF1EB1}" type="presParOf" srcId="{A77A7B07-28FA-42D2-B996-1C40DD961244}" destId="{AEF59DFB-1011-4E02-9B7F-42E030BECC5F}" srcOrd="4" destOrd="0" presId="urn:microsoft.com/office/officeart/2008/layout/VerticalCurvedList"/>
    <dgm:cxn modelId="{187F38AF-29EA-470D-A446-2C530ABEC71B}" type="presParOf" srcId="{AEF59DFB-1011-4E02-9B7F-42E030BECC5F}" destId="{81AF477B-8C2A-48C6-9284-DA7D20F7665E}" srcOrd="0" destOrd="0" presId="urn:microsoft.com/office/officeart/2008/layout/VerticalCurvedList"/>
    <dgm:cxn modelId="{AC96B4E2-D9BF-48A5-A62A-E07DC7363136}" type="presParOf" srcId="{A77A7B07-28FA-42D2-B996-1C40DD961244}" destId="{651F64ED-81C0-477A-B048-86F375ACEC04}" srcOrd="5" destOrd="0" presId="urn:microsoft.com/office/officeart/2008/layout/VerticalCurvedList"/>
    <dgm:cxn modelId="{25B157C0-AC77-438B-9DC3-96BE1AC675F1}" type="presParOf" srcId="{A77A7B07-28FA-42D2-B996-1C40DD961244}" destId="{D71FB19D-EA2F-46D4-B1E4-4113A8CABDBA}" srcOrd="6" destOrd="0" presId="urn:microsoft.com/office/officeart/2008/layout/VerticalCurvedList"/>
    <dgm:cxn modelId="{48F9F8E5-AB20-4DD0-A41A-64F36C1098C2}" type="presParOf" srcId="{D71FB19D-EA2F-46D4-B1E4-4113A8CABDBA}" destId="{24F25CE0-FA18-45E3-B4F4-F7FE6C028345}" srcOrd="0" destOrd="0" presId="urn:microsoft.com/office/officeart/2008/layout/VerticalCurvedList"/>
    <dgm:cxn modelId="{6AA0CDE6-EB9A-4E0D-85EF-FAFD368D0E1A}" type="presParOf" srcId="{A77A7B07-28FA-42D2-B996-1C40DD961244}" destId="{A5809139-A526-43CA-AF01-5E182BA42495}" srcOrd="7" destOrd="0" presId="urn:microsoft.com/office/officeart/2008/layout/VerticalCurvedList"/>
    <dgm:cxn modelId="{228D0536-FA6C-424C-92D8-2695C14E9C57}" type="presParOf" srcId="{A77A7B07-28FA-42D2-B996-1C40DD961244}" destId="{0818DAC5-8F6F-444E-8E74-74094F48FE5A}" srcOrd="8" destOrd="0" presId="urn:microsoft.com/office/officeart/2008/layout/VerticalCurvedList"/>
    <dgm:cxn modelId="{5EC2786D-53EB-4EEF-91E8-FE6DA2A2135C}" type="presParOf" srcId="{0818DAC5-8F6F-444E-8E74-74094F48FE5A}" destId="{6387E2F7-DBE1-4767-9411-3EC987878AE7}"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9B5B0-A932-4B47-9A36-2BC750FD743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th-TH"/>
        </a:p>
      </dgm:t>
    </dgm:pt>
    <dgm:pt modelId="{1A370BE5-10A2-447F-BE9E-F8CA45D56E1C}">
      <dgm:prSet phldrT="[Text]" custT="1"/>
      <dgm:spPr/>
      <dgm:t>
        <a:bodyPr lIns="0" tIns="0" rIns="0" bIns="0" anchor="b"/>
        <a:lstStyle/>
        <a:p>
          <a:r>
            <a:rPr lang="en-US" sz="1600" b="1" dirty="0" smtClean="0">
              <a:solidFill>
                <a:schemeClr val="accent1"/>
              </a:solidFill>
            </a:rPr>
            <a:t>text</a:t>
          </a:r>
          <a:endParaRPr lang="th-TH" sz="1600" b="1" dirty="0">
            <a:solidFill>
              <a:schemeClr val="accent1"/>
            </a:solidFill>
          </a:endParaRPr>
        </a:p>
      </dgm:t>
    </dgm:pt>
    <dgm:pt modelId="{88281D6A-F566-4E47-891B-62E48B1FA2BA}" cxnId="{B58F07B8-1929-4D32-95AD-34B12A5E8A9C}" type="parTrans">
      <dgm:prSet/>
      <dgm:spPr/>
      <dgm:t>
        <a:bodyPr/>
        <a:lstStyle/>
        <a:p>
          <a:endParaRPr lang="th-TH"/>
        </a:p>
      </dgm:t>
    </dgm:pt>
    <dgm:pt modelId="{8B31CC5C-2B51-411C-821F-813DC9CA9BCA}" cxnId="{B58F07B8-1929-4D32-95AD-34B12A5E8A9C}" type="sibTrans">
      <dgm:prSet/>
      <dgm:spPr/>
      <dgm:t>
        <a:bodyPr/>
        <a:lstStyle/>
        <a:p>
          <a:endParaRPr lang="th-TH"/>
        </a:p>
      </dgm:t>
    </dgm:pt>
    <dgm:pt modelId="{C7B1522F-2099-458A-B541-B8D5F0A48A2F}">
      <dgm:prSet phldrT="[Text]" custT="1"/>
      <dgm:spPr/>
      <dgm:t>
        <a:bodyPr lIns="0" tIns="0" rIns="0" bIns="0" anchor="b"/>
        <a:lstStyle/>
        <a:p>
          <a:r>
            <a:rPr lang="en-US" sz="1600" b="1" dirty="0" smtClean="0">
              <a:solidFill>
                <a:schemeClr val="accent1"/>
              </a:solidFill>
            </a:rPr>
            <a:t>text</a:t>
          </a:r>
          <a:endParaRPr lang="th-TH" sz="1600" b="1" dirty="0">
            <a:solidFill>
              <a:schemeClr val="accent1"/>
            </a:solidFill>
          </a:endParaRPr>
        </a:p>
      </dgm:t>
    </dgm:pt>
    <dgm:pt modelId="{9A8805E2-3AAC-4CCE-89A8-BD07EB0A641E}" cxnId="{013113D0-1F43-4D5F-AD3A-F0F1D798853B}" type="parTrans">
      <dgm:prSet/>
      <dgm:spPr/>
      <dgm:t>
        <a:bodyPr/>
        <a:lstStyle/>
        <a:p>
          <a:endParaRPr lang="th-TH"/>
        </a:p>
      </dgm:t>
    </dgm:pt>
    <dgm:pt modelId="{67B68B26-A3F6-4530-A69D-B1CF24DDA0D3}" cxnId="{013113D0-1F43-4D5F-AD3A-F0F1D798853B}" type="sibTrans">
      <dgm:prSet/>
      <dgm:spPr/>
      <dgm:t>
        <a:bodyPr/>
        <a:lstStyle/>
        <a:p>
          <a:endParaRPr lang="th-TH"/>
        </a:p>
      </dgm:t>
    </dgm:pt>
    <dgm:pt modelId="{22FCE704-D52D-4073-9D63-5A12D2FB0EE1}">
      <dgm:prSet phldrT="[Text]" custT="1"/>
      <dgm:spPr>
        <a:ln>
          <a:solidFill>
            <a:srgbClr val="2D8BC5"/>
          </a:solidFill>
        </a:ln>
      </dgm:spPr>
      <dgm:t>
        <a:bodyPr lIns="0" tIns="0" rIns="0" bIns="0" anchor="b"/>
        <a:lstStyle/>
        <a:p>
          <a:r>
            <a:rPr lang="en-US" sz="1600" b="1" dirty="0" smtClean="0">
              <a:solidFill>
                <a:schemeClr val="accent1"/>
              </a:solidFill>
            </a:rPr>
            <a:t>text</a:t>
          </a:r>
          <a:endParaRPr lang="th-TH" sz="1600" b="1" dirty="0">
            <a:solidFill>
              <a:schemeClr val="accent1"/>
            </a:solidFill>
          </a:endParaRPr>
        </a:p>
      </dgm:t>
    </dgm:pt>
    <dgm:pt modelId="{4E9D49A8-5D16-4BB0-9B40-BECFF96AA988}" cxnId="{67AD522C-DBED-4908-BAF9-75298A3D7C6F}" type="parTrans">
      <dgm:prSet/>
      <dgm:spPr/>
      <dgm:t>
        <a:bodyPr/>
        <a:lstStyle/>
        <a:p>
          <a:endParaRPr lang="th-TH"/>
        </a:p>
      </dgm:t>
    </dgm:pt>
    <dgm:pt modelId="{0718723C-31ED-415B-A78A-8A0FCFE207A0}" cxnId="{67AD522C-DBED-4908-BAF9-75298A3D7C6F}" type="sibTrans">
      <dgm:prSet/>
      <dgm:spPr/>
      <dgm:t>
        <a:bodyPr/>
        <a:lstStyle/>
        <a:p>
          <a:endParaRPr lang="th-TH"/>
        </a:p>
      </dgm:t>
    </dgm:pt>
    <dgm:pt modelId="{777A7692-021E-4EE5-A307-E771A6C1499B}">
      <dgm:prSet custT="1"/>
      <dgm:spPr/>
      <dgm:t>
        <a:bodyPr lIns="0" tIns="0" rIns="0" bIns="0" anchor="b"/>
        <a:lstStyle/>
        <a:p>
          <a:r>
            <a:rPr lang="en-US" sz="1600" b="1" dirty="0" smtClean="0">
              <a:solidFill>
                <a:schemeClr val="accent1"/>
              </a:solidFill>
            </a:rPr>
            <a:t>text</a:t>
          </a:r>
          <a:endParaRPr lang="en-US" sz="1600" b="1" dirty="0">
            <a:solidFill>
              <a:schemeClr val="accent1"/>
            </a:solidFill>
          </a:endParaRPr>
        </a:p>
      </dgm:t>
    </dgm:pt>
    <dgm:pt modelId="{4B99372B-660C-4999-8B4F-0101DDF261A4}" cxnId="{C477895B-CF10-462E-BEC2-9F21BFF7A07E}" type="parTrans">
      <dgm:prSet/>
      <dgm:spPr/>
      <dgm:t>
        <a:bodyPr/>
        <a:lstStyle/>
        <a:p>
          <a:endParaRPr lang="th-TH"/>
        </a:p>
      </dgm:t>
    </dgm:pt>
    <dgm:pt modelId="{3D16A8F2-786C-4803-846F-685CB123C624}" cxnId="{C477895B-CF10-462E-BEC2-9F21BFF7A07E}" type="sibTrans">
      <dgm:prSet/>
      <dgm:spPr/>
      <dgm:t>
        <a:bodyPr/>
        <a:lstStyle/>
        <a:p>
          <a:endParaRPr lang="th-TH"/>
        </a:p>
      </dgm:t>
    </dgm:pt>
    <dgm:pt modelId="{B0A1EDFE-99AB-4626-A21A-2D456A41A8DB}" type="pres">
      <dgm:prSet presAssocID="{8A49B5B0-A932-4B47-9A36-2BC750FD7434}" presName="Name0" presStyleCnt="0">
        <dgm:presLayoutVars>
          <dgm:chMax val="11"/>
          <dgm:chPref val="11"/>
          <dgm:dir/>
          <dgm:resizeHandles/>
        </dgm:presLayoutVars>
      </dgm:prSet>
      <dgm:spPr/>
      <dgm:t>
        <a:bodyPr/>
        <a:lstStyle/>
        <a:p>
          <a:endParaRPr lang="th-TH"/>
        </a:p>
      </dgm:t>
    </dgm:pt>
    <dgm:pt modelId="{A83DD574-FD09-4E46-9491-CA19C65F3FE1}" type="pres">
      <dgm:prSet presAssocID="{22FCE704-D52D-4073-9D63-5A12D2FB0EE1}" presName="Accent4" presStyleCnt="0"/>
      <dgm:spPr/>
    </dgm:pt>
    <dgm:pt modelId="{D759025A-4E85-47EA-BB67-54653C0ED547}" type="pres">
      <dgm:prSet presAssocID="{22FCE704-D52D-4073-9D63-5A12D2FB0EE1}" presName="Accent" presStyleLbl="node1" presStyleIdx="0" presStyleCnt="4" custLinFactNeighborX="19526"/>
      <dgm:spPr/>
    </dgm:pt>
    <dgm:pt modelId="{37B21221-DD9F-4C3E-8D47-927B435402B1}" type="pres">
      <dgm:prSet presAssocID="{22FCE704-D52D-4073-9D63-5A12D2FB0EE1}" presName="ParentBackground4" presStyleCnt="0"/>
      <dgm:spPr/>
    </dgm:pt>
    <dgm:pt modelId="{4EC3101F-0940-4314-AC8E-7DDAAFCAA519}" type="pres">
      <dgm:prSet presAssocID="{22FCE704-D52D-4073-9D63-5A12D2FB0EE1}" presName="ParentBackground" presStyleLbl="fgAcc1" presStyleIdx="0" presStyleCnt="4" custLinFactNeighborX="20916"/>
      <dgm:spPr/>
      <dgm:t>
        <a:bodyPr/>
        <a:lstStyle/>
        <a:p>
          <a:endParaRPr lang="th-TH"/>
        </a:p>
      </dgm:t>
    </dgm:pt>
    <dgm:pt modelId="{74B8D2FE-E24D-42D8-B304-3CB4DAAB5634}" type="pres">
      <dgm:prSet presAssocID="{22FCE704-D52D-4073-9D63-5A12D2FB0EE1}" presName="Parent4" presStyleLbl="revTx" presStyleIdx="0" presStyleCnt="0">
        <dgm:presLayoutVars>
          <dgm:chMax val="1"/>
          <dgm:chPref val="1"/>
          <dgm:bulletEnabled val="1"/>
        </dgm:presLayoutVars>
      </dgm:prSet>
      <dgm:spPr/>
      <dgm:t>
        <a:bodyPr/>
        <a:lstStyle/>
        <a:p>
          <a:endParaRPr lang="th-TH"/>
        </a:p>
      </dgm:t>
    </dgm:pt>
    <dgm:pt modelId="{FCAD0A27-C3B3-4A61-9997-431A0A9928B2}" type="pres">
      <dgm:prSet presAssocID="{C7B1522F-2099-458A-B541-B8D5F0A48A2F}" presName="Accent3" presStyleCnt="0"/>
      <dgm:spPr/>
    </dgm:pt>
    <dgm:pt modelId="{D07075B6-2EE4-4B81-A6CA-7CF80B78EA14}" type="pres">
      <dgm:prSet presAssocID="{C7B1522F-2099-458A-B541-B8D5F0A48A2F}" presName="Accent" presStyleLbl="node1" presStyleIdx="1" presStyleCnt="4"/>
      <dgm:spPr>
        <a:solidFill>
          <a:srgbClr val="2D8BC5"/>
        </a:solidFill>
      </dgm:spPr>
      <dgm:t>
        <a:bodyPr/>
        <a:lstStyle/>
        <a:p>
          <a:endParaRPr lang="zh-CN" altLang="en-US"/>
        </a:p>
      </dgm:t>
    </dgm:pt>
    <dgm:pt modelId="{9F8C5C00-5F23-4F93-97D2-2B0799DBD996}" type="pres">
      <dgm:prSet presAssocID="{C7B1522F-2099-458A-B541-B8D5F0A48A2F}" presName="ParentBackground3" presStyleCnt="0"/>
      <dgm:spPr/>
    </dgm:pt>
    <dgm:pt modelId="{B23B6EA7-0F45-4CD6-992A-49686D0D0467}" type="pres">
      <dgm:prSet presAssocID="{C7B1522F-2099-458A-B541-B8D5F0A48A2F}" presName="ParentBackground" presStyleLbl="fgAcc1" presStyleIdx="1" presStyleCnt="4"/>
      <dgm:spPr/>
      <dgm:t>
        <a:bodyPr/>
        <a:lstStyle/>
        <a:p>
          <a:endParaRPr lang="th-TH"/>
        </a:p>
      </dgm:t>
    </dgm:pt>
    <dgm:pt modelId="{0A7426FB-DD65-44AA-AE59-B4A9F85B7452}" type="pres">
      <dgm:prSet presAssocID="{C7B1522F-2099-458A-B541-B8D5F0A48A2F}" presName="Parent3" presStyleLbl="revTx" presStyleIdx="0" presStyleCnt="0">
        <dgm:presLayoutVars>
          <dgm:chMax val="1"/>
          <dgm:chPref val="1"/>
          <dgm:bulletEnabled val="1"/>
        </dgm:presLayoutVars>
      </dgm:prSet>
      <dgm:spPr/>
      <dgm:t>
        <a:bodyPr/>
        <a:lstStyle/>
        <a:p>
          <a:endParaRPr lang="th-TH"/>
        </a:p>
      </dgm:t>
    </dgm:pt>
    <dgm:pt modelId="{3DB5D798-1D67-4611-9744-4D35E1E14B6E}" type="pres">
      <dgm:prSet presAssocID="{777A7692-021E-4EE5-A307-E771A6C1499B}" presName="Accent2" presStyleCnt="0"/>
      <dgm:spPr/>
    </dgm:pt>
    <dgm:pt modelId="{5AF96EB1-BF33-4327-B324-0A537284A3BF}" type="pres">
      <dgm:prSet presAssocID="{777A7692-021E-4EE5-A307-E771A6C1499B}" presName="Accent" presStyleLbl="node1" presStyleIdx="2" presStyleCnt="4" custLinFactNeighborX="-15986" custLinFactNeighborY="0"/>
      <dgm:spPr>
        <a:solidFill>
          <a:srgbClr val="2D8BC5"/>
        </a:solidFill>
      </dgm:spPr>
      <dgm:t>
        <a:bodyPr/>
        <a:lstStyle/>
        <a:p>
          <a:endParaRPr lang="zh-CN" altLang="en-US"/>
        </a:p>
      </dgm:t>
    </dgm:pt>
    <dgm:pt modelId="{62A21D6B-7969-47BD-A94D-901A2D6F59E1}" type="pres">
      <dgm:prSet presAssocID="{777A7692-021E-4EE5-A307-E771A6C1499B}" presName="ParentBackground2" presStyleCnt="0"/>
      <dgm:spPr/>
    </dgm:pt>
    <dgm:pt modelId="{87FC0426-B6E8-4F9B-9B92-1C4B0D8BF948}" type="pres">
      <dgm:prSet presAssocID="{777A7692-021E-4EE5-A307-E771A6C1499B}" presName="ParentBackground" presStyleLbl="fgAcc1" presStyleIdx="2" presStyleCnt="4" custLinFactNeighborX="-24219" custLinFactNeighborY="0"/>
      <dgm:spPr/>
      <dgm:t>
        <a:bodyPr/>
        <a:lstStyle/>
        <a:p>
          <a:endParaRPr lang="th-TH"/>
        </a:p>
      </dgm:t>
    </dgm:pt>
    <dgm:pt modelId="{08B1B569-1B7E-4DD7-923E-E53452D63F9A}" type="pres">
      <dgm:prSet presAssocID="{777A7692-021E-4EE5-A307-E771A6C1499B}" presName="Parent2" presStyleLbl="revTx" presStyleIdx="0" presStyleCnt="0">
        <dgm:presLayoutVars>
          <dgm:chMax val="1"/>
          <dgm:chPref val="1"/>
          <dgm:bulletEnabled val="1"/>
        </dgm:presLayoutVars>
      </dgm:prSet>
      <dgm:spPr/>
      <dgm:t>
        <a:bodyPr/>
        <a:lstStyle/>
        <a:p>
          <a:endParaRPr lang="th-TH"/>
        </a:p>
      </dgm:t>
    </dgm:pt>
    <dgm:pt modelId="{0CD1F3D8-6B2F-429A-B69D-0AAE5E3849D5}" type="pres">
      <dgm:prSet presAssocID="{1A370BE5-10A2-447F-BE9E-F8CA45D56E1C}" presName="Accent1" presStyleCnt="0"/>
      <dgm:spPr/>
    </dgm:pt>
    <dgm:pt modelId="{9BAF63CA-589A-486F-B024-5FC2B41043C5}" type="pres">
      <dgm:prSet presAssocID="{1A370BE5-10A2-447F-BE9E-F8CA45D56E1C}" presName="Accent" presStyleLbl="node1" presStyleIdx="3" presStyleCnt="4" custLinFactNeighborX="-32611"/>
      <dgm:spPr>
        <a:solidFill>
          <a:srgbClr val="2D8BC5"/>
        </a:solidFill>
      </dgm:spPr>
      <dgm:t>
        <a:bodyPr/>
        <a:lstStyle/>
        <a:p>
          <a:endParaRPr lang="zh-CN" altLang="en-US"/>
        </a:p>
      </dgm:t>
    </dgm:pt>
    <dgm:pt modelId="{14B33956-F46D-4C5D-8C27-4A3FCE05F1A5}" type="pres">
      <dgm:prSet presAssocID="{1A370BE5-10A2-447F-BE9E-F8CA45D56E1C}" presName="ParentBackground1" presStyleCnt="0"/>
      <dgm:spPr/>
    </dgm:pt>
    <dgm:pt modelId="{DD5C27DA-51C4-4D67-9902-D9B759A479CF}" type="pres">
      <dgm:prSet presAssocID="{1A370BE5-10A2-447F-BE9E-F8CA45D56E1C}" presName="ParentBackground" presStyleLbl="fgAcc1" presStyleIdx="3" presStyleCnt="4" custLinFactNeighborX="-49402"/>
      <dgm:spPr/>
      <dgm:t>
        <a:bodyPr/>
        <a:lstStyle/>
        <a:p>
          <a:endParaRPr lang="th-TH"/>
        </a:p>
      </dgm:t>
    </dgm:pt>
    <dgm:pt modelId="{98058F79-9B79-4F0A-8522-7F3637B9A592}" type="pres">
      <dgm:prSet presAssocID="{1A370BE5-10A2-447F-BE9E-F8CA45D56E1C}" presName="Parent1" presStyleLbl="revTx" presStyleIdx="0" presStyleCnt="0">
        <dgm:presLayoutVars>
          <dgm:chMax val="1"/>
          <dgm:chPref val="1"/>
          <dgm:bulletEnabled val="1"/>
        </dgm:presLayoutVars>
      </dgm:prSet>
      <dgm:spPr/>
      <dgm:t>
        <a:bodyPr/>
        <a:lstStyle/>
        <a:p>
          <a:endParaRPr lang="th-TH"/>
        </a:p>
      </dgm:t>
    </dgm:pt>
  </dgm:ptLst>
  <dgm:cxnLst>
    <dgm:cxn modelId="{67AD522C-DBED-4908-BAF9-75298A3D7C6F}" srcId="{8A49B5B0-A932-4B47-9A36-2BC750FD7434}" destId="{22FCE704-D52D-4073-9D63-5A12D2FB0EE1}" srcOrd="3" destOrd="0" parTransId="{4E9D49A8-5D16-4BB0-9B40-BECFF96AA988}" sibTransId="{0718723C-31ED-415B-A78A-8A0FCFE207A0}"/>
    <dgm:cxn modelId="{92A1FA2B-8B3D-4048-910C-D8AF3BEC3A85}" type="presOf" srcId="{22FCE704-D52D-4073-9D63-5A12D2FB0EE1}" destId="{74B8D2FE-E24D-42D8-B304-3CB4DAAB5634}" srcOrd="1" destOrd="0" presId="urn:microsoft.com/office/officeart/2011/layout/CircleProcess"/>
    <dgm:cxn modelId="{81AFDF63-FCD9-4E7A-BD61-D25C85E52940}" type="presOf" srcId="{22FCE704-D52D-4073-9D63-5A12D2FB0EE1}" destId="{4EC3101F-0940-4314-AC8E-7DDAAFCAA519}" srcOrd="0" destOrd="0" presId="urn:microsoft.com/office/officeart/2011/layout/CircleProcess"/>
    <dgm:cxn modelId="{B02DCD11-B0F8-4773-95B6-36323859F71F}" type="presOf" srcId="{8A49B5B0-A932-4B47-9A36-2BC750FD7434}" destId="{B0A1EDFE-99AB-4626-A21A-2D456A41A8DB}" srcOrd="0" destOrd="0" presId="urn:microsoft.com/office/officeart/2011/layout/CircleProcess"/>
    <dgm:cxn modelId="{5D66C0AE-6ED2-4300-B37F-E1E7497CB7AE}" type="presOf" srcId="{777A7692-021E-4EE5-A307-E771A6C1499B}" destId="{08B1B569-1B7E-4DD7-923E-E53452D63F9A}" srcOrd="1" destOrd="0" presId="urn:microsoft.com/office/officeart/2011/layout/CircleProcess"/>
    <dgm:cxn modelId="{013113D0-1F43-4D5F-AD3A-F0F1D798853B}" srcId="{8A49B5B0-A932-4B47-9A36-2BC750FD7434}" destId="{C7B1522F-2099-458A-B541-B8D5F0A48A2F}" srcOrd="2" destOrd="0" parTransId="{9A8805E2-3AAC-4CCE-89A8-BD07EB0A641E}" sibTransId="{67B68B26-A3F6-4530-A69D-B1CF24DDA0D3}"/>
    <dgm:cxn modelId="{9A47E5AD-C3C7-43B3-853B-F4F4AC837680}" type="presOf" srcId="{777A7692-021E-4EE5-A307-E771A6C1499B}" destId="{87FC0426-B6E8-4F9B-9B92-1C4B0D8BF948}" srcOrd="0" destOrd="0" presId="urn:microsoft.com/office/officeart/2011/layout/CircleProcess"/>
    <dgm:cxn modelId="{C477895B-CF10-462E-BEC2-9F21BFF7A07E}" srcId="{8A49B5B0-A932-4B47-9A36-2BC750FD7434}" destId="{777A7692-021E-4EE5-A307-E771A6C1499B}" srcOrd="1" destOrd="0" parTransId="{4B99372B-660C-4999-8B4F-0101DDF261A4}" sibTransId="{3D16A8F2-786C-4803-846F-685CB123C624}"/>
    <dgm:cxn modelId="{91559E7E-5679-4715-8380-07D2A90B9A16}" type="presOf" srcId="{C7B1522F-2099-458A-B541-B8D5F0A48A2F}" destId="{B23B6EA7-0F45-4CD6-992A-49686D0D0467}" srcOrd="0" destOrd="0" presId="urn:microsoft.com/office/officeart/2011/layout/CircleProcess"/>
    <dgm:cxn modelId="{B58F07B8-1929-4D32-95AD-34B12A5E8A9C}" srcId="{8A49B5B0-A932-4B47-9A36-2BC750FD7434}" destId="{1A370BE5-10A2-447F-BE9E-F8CA45D56E1C}" srcOrd="0" destOrd="0" parTransId="{88281D6A-F566-4E47-891B-62E48B1FA2BA}" sibTransId="{8B31CC5C-2B51-411C-821F-813DC9CA9BCA}"/>
    <dgm:cxn modelId="{B8C21930-DE1B-4B09-B7CF-F77540BC51D0}" type="presOf" srcId="{1A370BE5-10A2-447F-BE9E-F8CA45D56E1C}" destId="{98058F79-9B79-4F0A-8522-7F3637B9A592}" srcOrd="1" destOrd="0" presId="urn:microsoft.com/office/officeart/2011/layout/CircleProcess"/>
    <dgm:cxn modelId="{A4077E1B-1780-4682-8489-BE3EEF9BCF9B}" type="presOf" srcId="{1A370BE5-10A2-447F-BE9E-F8CA45D56E1C}" destId="{DD5C27DA-51C4-4D67-9902-D9B759A479CF}" srcOrd="0" destOrd="0" presId="urn:microsoft.com/office/officeart/2011/layout/CircleProcess"/>
    <dgm:cxn modelId="{8527CAEC-ACFA-4656-A788-B92700E31159}" type="presOf" srcId="{C7B1522F-2099-458A-B541-B8D5F0A48A2F}" destId="{0A7426FB-DD65-44AA-AE59-B4A9F85B7452}" srcOrd="1" destOrd="0" presId="urn:microsoft.com/office/officeart/2011/layout/CircleProcess"/>
    <dgm:cxn modelId="{6538736E-4913-4D9F-AC78-8794214D8FED}" type="presParOf" srcId="{B0A1EDFE-99AB-4626-A21A-2D456A41A8DB}" destId="{A83DD574-FD09-4E46-9491-CA19C65F3FE1}" srcOrd="0" destOrd="0" presId="urn:microsoft.com/office/officeart/2011/layout/CircleProcess"/>
    <dgm:cxn modelId="{58CA242B-05BD-4176-9492-D7952C982BCB}" type="presParOf" srcId="{A83DD574-FD09-4E46-9491-CA19C65F3FE1}" destId="{D759025A-4E85-47EA-BB67-54653C0ED547}" srcOrd="0" destOrd="0" presId="urn:microsoft.com/office/officeart/2011/layout/CircleProcess"/>
    <dgm:cxn modelId="{0B1C2F6A-585D-47C9-9549-D804943E2396}" type="presParOf" srcId="{B0A1EDFE-99AB-4626-A21A-2D456A41A8DB}" destId="{37B21221-DD9F-4C3E-8D47-927B435402B1}" srcOrd="1" destOrd="0" presId="urn:microsoft.com/office/officeart/2011/layout/CircleProcess"/>
    <dgm:cxn modelId="{773A11C2-B5D5-40CB-890D-97DD90FA6EF2}" type="presParOf" srcId="{37B21221-DD9F-4C3E-8D47-927B435402B1}" destId="{4EC3101F-0940-4314-AC8E-7DDAAFCAA519}" srcOrd="0" destOrd="0" presId="urn:microsoft.com/office/officeart/2011/layout/CircleProcess"/>
    <dgm:cxn modelId="{7EC81BF8-D2C0-4DBC-8459-C10A2DE7F3EB}" type="presParOf" srcId="{B0A1EDFE-99AB-4626-A21A-2D456A41A8DB}" destId="{74B8D2FE-E24D-42D8-B304-3CB4DAAB5634}" srcOrd="2" destOrd="0" presId="urn:microsoft.com/office/officeart/2011/layout/CircleProcess"/>
    <dgm:cxn modelId="{649DB486-35C0-4487-BEFA-C834D9F387C9}" type="presParOf" srcId="{B0A1EDFE-99AB-4626-A21A-2D456A41A8DB}" destId="{FCAD0A27-C3B3-4A61-9997-431A0A9928B2}" srcOrd="3" destOrd="0" presId="urn:microsoft.com/office/officeart/2011/layout/CircleProcess"/>
    <dgm:cxn modelId="{477C5DEC-D14E-4B1D-9600-D64BDAFE3E61}" type="presParOf" srcId="{FCAD0A27-C3B3-4A61-9997-431A0A9928B2}" destId="{D07075B6-2EE4-4B81-A6CA-7CF80B78EA14}" srcOrd="0" destOrd="0" presId="urn:microsoft.com/office/officeart/2011/layout/CircleProcess"/>
    <dgm:cxn modelId="{553EB04B-31DB-48E6-8AC3-253D3E9F08F2}" type="presParOf" srcId="{B0A1EDFE-99AB-4626-A21A-2D456A41A8DB}" destId="{9F8C5C00-5F23-4F93-97D2-2B0799DBD996}" srcOrd="4" destOrd="0" presId="urn:microsoft.com/office/officeart/2011/layout/CircleProcess"/>
    <dgm:cxn modelId="{4D22F5C1-1BBC-4AC0-9CEA-29406CE6F968}" type="presParOf" srcId="{9F8C5C00-5F23-4F93-97D2-2B0799DBD996}" destId="{B23B6EA7-0F45-4CD6-992A-49686D0D0467}" srcOrd="0" destOrd="0" presId="urn:microsoft.com/office/officeart/2011/layout/CircleProcess"/>
    <dgm:cxn modelId="{49B4C136-00CD-422E-AADB-FF23D0972FC3}" type="presParOf" srcId="{B0A1EDFE-99AB-4626-A21A-2D456A41A8DB}" destId="{0A7426FB-DD65-44AA-AE59-B4A9F85B7452}" srcOrd="5" destOrd="0" presId="urn:microsoft.com/office/officeart/2011/layout/CircleProcess"/>
    <dgm:cxn modelId="{27241561-592C-4FAD-AFE4-F74F3CB5261E}" type="presParOf" srcId="{B0A1EDFE-99AB-4626-A21A-2D456A41A8DB}" destId="{3DB5D798-1D67-4611-9744-4D35E1E14B6E}" srcOrd="6" destOrd="0" presId="urn:microsoft.com/office/officeart/2011/layout/CircleProcess"/>
    <dgm:cxn modelId="{A375C595-FC85-4D51-93AB-4F32B757FF3D}" type="presParOf" srcId="{3DB5D798-1D67-4611-9744-4D35E1E14B6E}" destId="{5AF96EB1-BF33-4327-B324-0A537284A3BF}" srcOrd="0" destOrd="0" presId="urn:microsoft.com/office/officeart/2011/layout/CircleProcess"/>
    <dgm:cxn modelId="{3F0BB558-E5DF-4F08-AA22-BE3FBF96B98A}" type="presParOf" srcId="{B0A1EDFE-99AB-4626-A21A-2D456A41A8DB}" destId="{62A21D6B-7969-47BD-A94D-901A2D6F59E1}" srcOrd="7" destOrd="0" presId="urn:microsoft.com/office/officeart/2011/layout/CircleProcess"/>
    <dgm:cxn modelId="{62BBB632-91EC-4675-98D1-B03228659F29}" type="presParOf" srcId="{62A21D6B-7969-47BD-A94D-901A2D6F59E1}" destId="{87FC0426-B6E8-4F9B-9B92-1C4B0D8BF948}" srcOrd="0" destOrd="0" presId="urn:microsoft.com/office/officeart/2011/layout/CircleProcess"/>
    <dgm:cxn modelId="{995BFFC8-69AF-4A75-B0F1-165F6F1FCC5E}" type="presParOf" srcId="{B0A1EDFE-99AB-4626-A21A-2D456A41A8DB}" destId="{08B1B569-1B7E-4DD7-923E-E53452D63F9A}" srcOrd="8" destOrd="0" presId="urn:microsoft.com/office/officeart/2011/layout/CircleProcess"/>
    <dgm:cxn modelId="{A003F02A-AA0F-40F3-BFA5-144A303246EC}" type="presParOf" srcId="{B0A1EDFE-99AB-4626-A21A-2D456A41A8DB}" destId="{0CD1F3D8-6B2F-429A-B69D-0AAE5E3849D5}" srcOrd="9" destOrd="0" presId="urn:microsoft.com/office/officeart/2011/layout/CircleProcess"/>
    <dgm:cxn modelId="{5BB1D232-D221-4298-BF6F-B4D1B2E1FD33}" type="presParOf" srcId="{0CD1F3D8-6B2F-429A-B69D-0AAE5E3849D5}" destId="{9BAF63CA-589A-486F-B024-5FC2B41043C5}" srcOrd="0" destOrd="0" presId="urn:microsoft.com/office/officeart/2011/layout/CircleProcess"/>
    <dgm:cxn modelId="{8DC563CD-80E2-4C91-ABE0-5F27A0DF253D}" type="presParOf" srcId="{B0A1EDFE-99AB-4626-A21A-2D456A41A8DB}" destId="{14B33956-F46D-4C5D-8C27-4A3FCE05F1A5}" srcOrd="10" destOrd="0" presId="urn:microsoft.com/office/officeart/2011/layout/CircleProcess"/>
    <dgm:cxn modelId="{6AB855F9-A572-4010-B714-429914C553B4}" type="presParOf" srcId="{14B33956-F46D-4C5D-8C27-4A3FCE05F1A5}" destId="{DD5C27DA-51C4-4D67-9902-D9B759A479CF}" srcOrd="0" destOrd="0" presId="urn:microsoft.com/office/officeart/2011/layout/CircleProcess"/>
    <dgm:cxn modelId="{61786D0D-2204-4F8B-997C-C8BBD0E72FCE}" type="presParOf" srcId="{B0A1EDFE-99AB-4626-A21A-2D456A41A8DB}" destId="{98058F79-9B79-4F0A-8522-7F3637B9A592}" srcOrd="11"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701DD3-C81E-4797-8777-D124D7A0E4D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th-TH"/>
        </a:p>
      </dgm:t>
    </dgm:pt>
    <dgm:pt modelId="{C3BAF44C-3EE9-44FF-870B-AAB4BDD1E665}">
      <dgm:prSet phldrT="[Text]" custT="1"/>
      <dgm:spPr/>
      <dgm:t>
        <a:bodyPr lIns="0" tIns="0" rIns="0" bIns="0"/>
        <a:lstStyle/>
        <a:p>
          <a:r>
            <a:rPr lang="en-US" sz="1600" b="1" dirty="0" smtClean="0"/>
            <a:t>text</a:t>
          </a:r>
          <a:endParaRPr lang="th-TH" sz="1600" b="1" dirty="0"/>
        </a:p>
      </dgm:t>
    </dgm:pt>
    <dgm:pt modelId="{8BB0732D-8F5A-4ABB-BFF4-F0FD813F47E5}" cxnId="{41738969-235C-440E-8DC2-24782C5EF36A}" type="parTrans">
      <dgm:prSet/>
      <dgm:spPr/>
      <dgm:t>
        <a:bodyPr/>
        <a:lstStyle/>
        <a:p>
          <a:endParaRPr lang="th-TH"/>
        </a:p>
      </dgm:t>
    </dgm:pt>
    <dgm:pt modelId="{1404CA78-126F-44E7-A4A7-5E9DCF3F69CA}" cxnId="{41738969-235C-440E-8DC2-24782C5EF36A}" type="sibTrans">
      <dgm:prSet/>
      <dgm:spPr/>
      <dgm:t>
        <a:bodyPr/>
        <a:lstStyle/>
        <a:p>
          <a:endParaRPr lang="th-TH"/>
        </a:p>
      </dgm:t>
    </dgm:pt>
    <dgm:pt modelId="{33C1B17C-3F47-420E-98B6-4A42DFC63740}">
      <dgm:prSet phldrT="[Text]" custT="1"/>
      <dgm:spPr/>
      <dgm:t>
        <a:bodyPr lIns="0" tIns="0" rIns="0" bIns="0"/>
        <a:lstStyle/>
        <a:p>
          <a:r>
            <a:rPr lang="en-US" sz="1600" b="1" dirty="0" smtClean="0"/>
            <a:t>text</a:t>
          </a:r>
          <a:endParaRPr lang="th-TH" sz="1600" b="1" dirty="0"/>
        </a:p>
      </dgm:t>
    </dgm:pt>
    <dgm:pt modelId="{BA725BC0-9398-462C-94DE-419FDC36A918}" cxnId="{3532B987-2DB0-4764-855C-32A797FC01B7}" type="parTrans">
      <dgm:prSet/>
      <dgm:spPr/>
      <dgm:t>
        <a:bodyPr/>
        <a:lstStyle/>
        <a:p>
          <a:endParaRPr lang="th-TH"/>
        </a:p>
      </dgm:t>
    </dgm:pt>
    <dgm:pt modelId="{FBC058DA-4FDD-41FC-B9E8-97705F66137D}" cxnId="{3532B987-2DB0-4764-855C-32A797FC01B7}" type="sibTrans">
      <dgm:prSet/>
      <dgm:spPr/>
      <dgm:t>
        <a:bodyPr/>
        <a:lstStyle/>
        <a:p>
          <a:endParaRPr lang="th-TH"/>
        </a:p>
      </dgm:t>
    </dgm:pt>
    <dgm:pt modelId="{8071BD00-6096-4A8C-BD30-A63080A673A0}">
      <dgm:prSet phldrT="[Text]" custT="1"/>
      <dgm:spPr>
        <a:solidFill>
          <a:srgbClr val="2D8BC5"/>
        </a:solidFill>
      </dgm:spPr>
      <dgm:t>
        <a:bodyPr lIns="0" tIns="0" rIns="0" bIns="0"/>
        <a:lstStyle/>
        <a:p>
          <a:r>
            <a:rPr lang="en-US" altLang="zh-CN" sz="1600" b="1" dirty="0" smtClean="0"/>
            <a:t>text</a:t>
          </a:r>
          <a:endParaRPr lang="th-TH" sz="1600" b="1" dirty="0"/>
        </a:p>
      </dgm:t>
    </dgm:pt>
    <dgm:pt modelId="{A497C352-8058-4683-823A-F65BF981FC50}" cxnId="{3D1EDD6D-FAC8-48EF-8B9F-BBDE67F108DD}" type="parTrans">
      <dgm:prSet/>
      <dgm:spPr/>
      <dgm:t>
        <a:bodyPr/>
        <a:lstStyle/>
        <a:p>
          <a:endParaRPr lang="th-TH"/>
        </a:p>
      </dgm:t>
    </dgm:pt>
    <dgm:pt modelId="{F53F032F-D5E2-4BE7-8B9E-A90AE4159E3B}" cxnId="{3D1EDD6D-FAC8-48EF-8B9F-BBDE67F108DD}" type="sibTrans">
      <dgm:prSet/>
      <dgm:spPr>
        <a:solidFill>
          <a:srgbClr val="2D8BC5"/>
        </a:solidFill>
      </dgm:spPr>
      <dgm:t>
        <a:bodyPr/>
        <a:lstStyle/>
        <a:p>
          <a:endParaRPr lang="th-TH"/>
        </a:p>
      </dgm:t>
    </dgm:pt>
    <dgm:pt modelId="{42E5CED4-A02B-483F-82A2-322CD64A0239}">
      <dgm:prSet custT="1"/>
      <dgm:spPr>
        <a:solidFill>
          <a:srgbClr val="2D8BC5"/>
        </a:solidFill>
      </dgm:spPr>
      <dgm:t>
        <a:bodyPr lIns="0" tIns="0" rIns="0" bIns="0"/>
        <a:lstStyle/>
        <a:p>
          <a:r>
            <a:rPr lang="en-US" sz="1600" b="1" dirty="0" smtClean="0"/>
            <a:t>text</a:t>
          </a:r>
          <a:endParaRPr lang="th-TH" sz="1600" b="1" dirty="0"/>
        </a:p>
      </dgm:t>
    </dgm:pt>
    <dgm:pt modelId="{6E0A64BA-B0FC-464B-BA2D-EBFA03E9F7C2}" cxnId="{AA238F50-E4A1-4ED8-B5AB-D0C19FAF24CF}" type="parTrans">
      <dgm:prSet/>
      <dgm:spPr/>
      <dgm:t>
        <a:bodyPr/>
        <a:lstStyle/>
        <a:p>
          <a:endParaRPr lang="th-TH"/>
        </a:p>
      </dgm:t>
    </dgm:pt>
    <dgm:pt modelId="{AF93A24C-EBD1-489C-95DC-6FDB0FB196EE}" cxnId="{AA238F50-E4A1-4ED8-B5AB-D0C19FAF24CF}" type="sibTrans">
      <dgm:prSet/>
      <dgm:spPr>
        <a:solidFill>
          <a:srgbClr val="2D8BC5"/>
        </a:solidFill>
      </dgm:spPr>
      <dgm:t>
        <a:bodyPr/>
        <a:lstStyle/>
        <a:p>
          <a:endParaRPr lang="th-TH"/>
        </a:p>
      </dgm:t>
    </dgm:pt>
    <dgm:pt modelId="{1D0F427D-AF5B-4841-9883-FC53BE5C4F47}" type="pres">
      <dgm:prSet presAssocID="{44701DD3-C81E-4797-8777-D124D7A0E4D5}" presName="Name0" presStyleCnt="0">
        <dgm:presLayoutVars>
          <dgm:chMax/>
          <dgm:chPref/>
          <dgm:dir/>
          <dgm:animLvl val="lvl"/>
        </dgm:presLayoutVars>
      </dgm:prSet>
      <dgm:spPr/>
      <dgm:t>
        <a:bodyPr/>
        <a:lstStyle/>
        <a:p>
          <a:endParaRPr lang="th-TH"/>
        </a:p>
      </dgm:t>
    </dgm:pt>
    <dgm:pt modelId="{4EE05CC1-5E02-4F92-AE6B-D8B3EBE56E5A}" type="pres">
      <dgm:prSet presAssocID="{C3BAF44C-3EE9-44FF-870B-AAB4BDD1E665}" presName="composite" presStyleCnt="0"/>
      <dgm:spPr/>
    </dgm:pt>
    <dgm:pt modelId="{925DE1D6-F49F-4F80-9528-F6418E33CD31}" type="pres">
      <dgm:prSet presAssocID="{C3BAF44C-3EE9-44FF-870B-AAB4BDD1E665}" presName="Parent1" presStyleLbl="node1" presStyleIdx="0" presStyleCnt="8" custLinFactNeighborX="39774" custLinFactNeighborY="2226">
        <dgm:presLayoutVars>
          <dgm:chMax val="1"/>
          <dgm:chPref val="1"/>
          <dgm:bulletEnabled val="1"/>
        </dgm:presLayoutVars>
      </dgm:prSet>
      <dgm:spPr/>
      <dgm:t>
        <a:bodyPr/>
        <a:lstStyle/>
        <a:p>
          <a:endParaRPr lang="th-TH"/>
        </a:p>
      </dgm:t>
    </dgm:pt>
    <dgm:pt modelId="{2E22A886-72B7-4611-9A6C-B05C21D30F3A}" type="pres">
      <dgm:prSet presAssocID="{C3BAF44C-3EE9-44FF-870B-AAB4BDD1E665}" presName="Childtext1" presStyleLbl="revTx" presStyleIdx="0" presStyleCnt="4" custScaleX="217687" custLinFactNeighborX="95034" custLinFactNeighborY="3710">
        <dgm:presLayoutVars>
          <dgm:chMax val="0"/>
          <dgm:chPref val="0"/>
          <dgm:bulletEnabled val="1"/>
        </dgm:presLayoutVars>
      </dgm:prSet>
      <dgm:spPr/>
      <dgm:t>
        <a:bodyPr/>
        <a:lstStyle/>
        <a:p>
          <a:endParaRPr lang="th-TH"/>
        </a:p>
      </dgm:t>
    </dgm:pt>
    <dgm:pt modelId="{F8F10D43-E1F5-4EDC-BE7D-B9447F60D254}" type="pres">
      <dgm:prSet presAssocID="{C3BAF44C-3EE9-44FF-870B-AAB4BDD1E665}" presName="BalanceSpacing" presStyleCnt="0"/>
      <dgm:spPr/>
    </dgm:pt>
    <dgm:pt modelId="{CAA9429E-74E2-4F7D-968A-B56C8AAA9208}" type="pres">
      <dgm:prSet presAssocID="{C3BAF44C-3EE9-44FF-870B-AAB4BDD1E665}" presName="BalanceSpacing1" presStyleCnt="0"/>
      <dgm:spPr/>
    </dgm:pt>
    <dgm:pt modelId="{0374AE5C-24FC-4D58-AAFC-0FB7A0C6CB8B}" type="pres">
      <dgm:prSet presAssocID="{1404CA78-126F-44E7-A4A7-5E9DCF3F69CA}" presName="Accent1Text" presStyleLbl="node1" presStyleIdx="1" presStyleCnt="8" custLinFactNeighborX="39774" custLinFactNeighborY="2226"/>
      <dgm:spPr/>
      <dgm:t>
        <a:bodyPr/>
        <a:lstStyle/>
        <a:p>
          <a:endParaRPr lang="th-TH"/>
        </a:p>
      </dgm:t>
    </dgm:pt>
    <dgm:pt modelId="{3DFA21AC-A7C9-4C0C-9AED-182412F7BCEA}" type="pres">
      <dgm:prSet presAssocID="{1404CA78-126F-44E7-A4A7-5E9DCF3F69CA}" presName="spaceBetweenRectangles" presStyleCnt="0"/>
      <dgm:spPr/>
    </dgm:pt>
    <dgm:pt modelId="{9657F503-8F3C-4CEA-B326-33B9AF4F1D72}" type="pres">
      <dgm:prSet presAssocID="{42E5CED4-A02B-483F-82A2-322CD64A0239}" presName="composite" presStyleCnt="0"/>
      <dgm:spPr/>
    </dgm:pt>
    <dgm:pt modelId="{4A5C7131-66F6-4FB5-83A8-298B43E797E2}" type="pres">
      <dgm:prSet presAssocID="{42E5CED4-A02B-483F-82A2-322CD64A0239}" presName="Parent1" presStyleLbl="node1" presStyleIdx="2" presStyleCnt="8" custLinFactNeighborX="-37434" custLinFactNeighborY="1113">
        <dgm:presLayoutVars>
          <dgm:chMax val="1"/>
          <dgm:chPref val="1"/>
          <dgm:bulletEnabled val="1"/>
        </dgm:presLayoutVars>
      </dgm:prSet>
      <dgm:spPr/>
      <dgm:t>
        <a:bodyPr/>
        <a:lstStyle/>
        <a:p>
          <a:endParaRPr lang="th-TH"/>
        </a:p>
      </dgm:t>
    </dgm:pt>
    <dgm:pt modelId="{6D69E465-0953-40C2-A9A3-B1446A3A70BB}" type="pres">
      <dgm:prSet presAssocID="{42E5CED4-A02B-483F-82A2-322CD64A0239}" presName="Childtext1" presStyleLbl="revTx" presStyleIdx="1" presStyleCnt="4" custScaleX="224944" custLinFactNeighborX="-94275" custLinFactNeighborY="1855">
        <dgm:presLayoutVars>
          <dgm:chMax val="0"/>
          <dgm:chPref val="0"/>
          <dgm:bulletEnabled val="1"/>
        </dgm:presLayoutVars>
      </dgm:prSet>
      <dgm:spPr/>
      <dgm:t>
        <a:bodyPr/>
        <a:lstStyle/>
        <a:p>
          <a:endParaRPr lang="th-TH"/>
        </a:p>
      </dgm:t>
    </dgm:pt>
    <dgm:pt modelId="{ACF0C8B1-4BDC-4553-ACAA-6860C595FBE7}" type="pres">
      <dgm:prSet presAssocID="{42E5CED4-A02B-483F-82A2-322CD64A0239}" presName="BalanceSpacing" presStyleCnt="0"/>
      <dgm:spPr/>
    </dgm:pt>
    <dgm:pt modelId="{181BCC09-E317-4AAB-8BA3-819DB5B78E70}" type="pres">
      <dgm:prSet presAssocID="{42E5CED4-A02B-483F-82A2-322CD64A0239}" presName="BalanceSpacing1" presStyleCnt="0"/>
      <dgm:spPr/>
    </dgm:pt>
    <dgm:pt modelId="{14A9A01E-FB72-446D-B2EA-14C372D42926}" type="pres">
      <dgm:prSet presAssocID="{AF93A24C-EBD1-489C-95DC-6FDB0FB196EE}" presName="Accent1Text" presStyleLbl="node1" presStyleIdx="3" presStyleCnt="8" custLinFactNeighborX="-37434" custLinFactNeighborY="1113"/>
      <dgm:spPr/>
      <dgm:t>
        <a:bodyPr/>
        <a:lstStyle/>
        <a:p>
          <a:endParaRPr lang="th-TH"/>
        </a:p>
      </dgm:t>
    </dgm:pt>
    <dgm:pt modelId="{C31AFAB5-73F1-4420-8164-4BC446A288B2}" type="pres">
      <dgm:prSet presAssocID="{AF93A24C-EBD1-489C-95DC-6FDB0FB196EE}" presName="spaceBetweenRectangles" presStyleCnt="0"/>
      <dgm:spPr/>
    </dgm:pt>
    <dgm:pt modelId="{CB271210-D06A-4D9F-A55A-D64B7D144528}" type="pres">
      <dgm:prSet presAssocID="{33C1B17C-3F47-420E-98B6-4A42DFC63740}" presName="composite" presStyleCnt="0"/>
      <dgm:spPr/>
    </dgm:pt>
    <dgm:pt modelId="{88B4F0E6-5C1B-4EB2-A864-3422B0E964A4}" type="pres">
      <dgm:prSet presAssocID="{33C1B17C-3F47-420E-98B6-4A42DFC63740}" presName="Parent1" presStyleLbl="node1" presStyleIdx="4" presStyleCnt="8" custLinFactNeighborX="39774">
        <dgm:presLayoutVars>
          <dgm:chMax val="1"/>
          <dgm:chPref val="1"/>
          <dgm:bulletEnabled val="1"/>
        </dgm:presLayoutVars>
      </dgm:prSet>
      <dgm:spPr/>
      <dgm:t>
        <a:bodyPr/>
        <a:lstStyle/>
        <a:p>
          <a:endParaRPr lang="th-TH"/>
        </a:p>
      </dgm:t>
    </dgm:pt>
    <dgm:pt modelId="{C4BA1345-BE36-499C-AB6A-075D43D41F56}" type="pres">
      <dgm:prSet presAssocID="{33C1B17C-3F47-420E-98B6-4A42DFC63740}" presName="Childtext1" presStyleLbl="revTx" presStyleIdx="2" presStyleCnt="4" custScaleX="217687" custLinFactX="61" custLinFactNeighborX="100000">
        <dgm:presLayoutVars>
          <dgm:chMax val="0"/>
          <dgm:chPref val="0"/>
          <dgm:bulletEnabled val="1"/>
        </dgm:presLayoutVars>
      </dgm:prSet>
      <dgm:spPr/>
      <dgm:t>
        <a:bodyPr/>
        <a:lstStyle/>
        <a:p>
          <a:endParaRPr lang="th-TH"/>
        </a:p>
      </dgm:t>
    </dgm:pt>
    <dgm:pt modelId="{05AA5091-5667-4E6F-999C-68329AB7F536}" type="pres">
      <dgm:prSet presAssocID="{33C1B17C-3F47-420E-98B6-4A42DFC63740}" presName="BalanceSpacing" presStyleCnt="0"/>
      <dgm:spPr/>
    </dgm:pt>
    <dgm:pt modelId="{7EBA2B6F-D43D-43C4-8D8F-1C6907E00F51}" type="pres">
      <dgm:prSet presAssocID="{33C1B17C-3F47-420E-98B6-4A42DFC63740}" presName="BalanceSpacing1" presStyleCnt="0"/>
      <dgm:spPr/>
    </dgm:pt>
    <dgm:pt modelId="{292A5773-AB48-43FA-A854-B96B96631BB6}" type="pres">
      <dgm:prSet presAssocID="{FBC058DA-4FDD-41FC-B9E8-97705F66137D}" presName="Accent1Text" presStyleLbl="node1" presStyleIdx="5" presStyleCnt="8" custLinFactNeighborX="39774"/>
      <dgm:spPr/>
      <dgm:t>
        <a:bodyPr/>
        <a:lstStyle/>
        <a:p>
          <a:endParaRPr lang="th-TH"/>
        </a:p>
      </dgm:t>
    </dgm:pt>
    <dgm:pt modelId="{DACC0F52-4D4D-4EE3-AD46-1A1A62634884}" type="pres">
      <dgm:prSet presAssocID="{FBC058DA-4FDD-41FC-B9E8-97705F66137D}" presName="spaceBetweenRectangles" presStyleCnt="0"/>
      <dgm:spPr/>
    </dgm:pt>
    <dgm:pt modelId="{AC5B9D53-B3DA-414B-B7E0-B04A9832DFBC}" type="pres">
      <dgm:prSet presAssocID="{8071BD00-6096-4A8C-BD30-A63080A673A0}" presName="composite" presStyleCnt="0"/>
      <dgm:spPr/>
    </dgm:pt>
    <dgm:pt modelId="{79B56233-B15B-4AD5-B90F-9DE8F2CDE215}" type="pres">
      <dgm:prSet presAssocID="{8071BD00-6096-4A8C-BD30-A63080A673A0}" presName="Parent1" presStyleLbl="node1" presStyleIdx="6" presStyleCnt="8" custLinFactNeighborX="-37434" custLinFactNeighborY="-1113">
        <dgm:presLayoutVars>
          <dgm:chMax val="1"/>
          <dgm:chPref val="1"/>
          <dgm:bulletEnabled val="1"/>
        </dgm:presLayoutVars>
      </dgm:prSet>
      <dgm:spPr/>
      <dgm:t>
        <a:bodyPr/>
        <a:lstStyle/>
        <a:p>
          <a:endParaRPr lang="th-TH"/>
        </a:p>
      </dgm:t>
    </dgm:pt>
    <dgm:pt modelId="{F92BF21B-527C-47D8-839F-9E7EEA104960}" type="pres">
      <dgm:prSet presAssocID="{8071BD00-6096-4A8C-BD30-A63080A673A0}" presName="Childtext1" presStyleLbl="revTx" presStyleIdx="3" presStyleCnt="4" custScaleX="224944" custLinFactNeighborX="-94276" custLinFactNeighborY="-1855">
        <dgm:presLayoutVars>
          <dgm:chMax val="0"/>
          <dgm:chPref val="0"/>
          <dgm:bulletEnabled val="1"/>
        </dgm:presLayoutVars>
      </dgm:prSet>
      <dgm:spPr/>
      <dgm:t>
        <a:bodyPr/>
        <a:lstStyle/>
        <a:p>
          <a:endParaRPr lang="th-TH"/>
        </a:p>
      </dgm:t>
    </dgm:pt>
    <dgm:pt modelId="{00B12665-D891-46AB-BF1C-47DEF3FDB3EE}" type="pres">
      <dgm:prSet presAssocID="{8071BD00-6096-4A8C-BD30-A63080A673A0}" presName="BalanceSpacing" presStyleCnt="0"/>
      <dgm:spPr/>
    </dgm:pt>
    <dgm:pt modelId="{E4D9F244-359B-4341-85E8-2D32AEBFCE1A}" type="pres">
      <dgm:prSet presAssocID="{8071BD00-6096-4A8C-BD30-A63080A673A0}" presName="BalanceSpacing1" presStyleCnt="0"/>
      <dgm:spPr/>
    </dgm:pt>
    <dgm:pt modelId="{6DC7A619-BBE7-418C-96F3-379B91EE37E5}" type="pres">
      <dgm:prSet presAssocID="{F53F032F-D5E2-4BE7-8B9E-A90AE4159E3B}" presName="Accent1Text" presStyleLbl="node1" presStyleIdx="7" presStyleCnt="8" custLinFactNeighborX="-37434" custLinFactNeighborY="-1113"/>
      <dgm:spPr/>
      <dgm:t>
        <a:bodyPr/>
        <a:lstStyle/>
        <a:p>
          <a:endParaRPr lang="th-TH"/>
        </a:p>
      </dgm:t>
    </dgm:pt>
  </dgm:ptLst>
  <dgm:cxnLst>
    <dgm:cxn modelId="{DBCDBB91-2B1C-4307-B2D6-EB6EEA4B40F7}" type="presOf" srcId="{1404CA78-126F-44E7-A4A7-5E9DCF3F69CA}" destId="{0374AE5C-24FC-4D58-AAFC-0FB7A0C6CB8B}" srcOrd="0" destOrd="0" presId="urn:microsoft.com/office/officeart/2008/layout/AlternatingHexagons"/>
    <dgm:cxn modelId="{EDB1F65A-9BF5-4B8C-8186-C0066125386A}" type="presOf" srcId="{F53F032F-D5E2-4BE7-8B9E-A90AE4159E3B}" destId="{6DC7A619-BBE7-418C-96F3-379B91EE37E5}" srcOrd="0" destOrd="0" presId="urn:microsoft.com/office/officeart/2008/layout/AlternatingHexagons"/>
    <dgm:cxn modelId="{6983A1AA-626A-48EC-B9BD-1481442D5490}" type="presOf" srcId="{42E5CED4-A02B-483F-82A2-322CD64A0239}" destId="{4A5C7131-66F6-4FB5-83A8-298B43E797E2}" srcOrd="0" destOrd="0" presId="urn:microsoft.com/office/officeart/2008/layout/AlternatingHexagons"/>
    <dgm:cxn modelId="{13CC4D0E-3EE1-43FE-AAA7-16BD6F934286}" type="presOf" srcId="{AF93A24C-EBD1-489C-95DC-6FDB0FB196EE}" destId="{14A9A01E-FB72-446D-B2EA-14C372D42926}" srcOrd="0" destOrd="0" presId="urn:microsoft.com/office/officeart/2008/layout/AlternatingHexagons"/>
    <dgm:cxn modelId="{39DD935E-EB80-4802-A264-7A4A43D1E1F4}" type="presOf" srcId="{C3BAF44C-3EE9-44FF-870B-AAB4BDD1E665}" destId="{925DE1D6-F49F-4F80-9528-F6418E33CD31}" srcOrd="0" destOrd="0" presId="urn:microsoft.com/office/officeart/2008/layout/AlternatingHexagons"/>
    <dgm:cxn modelId="{3532B987-2DB0-4764-855C-32A797FC01B7}" srcId="{44701DD3-C81E-4797-8777-D124D7A0E4D5}" destId="{33C1B17C-3F47-420E-98B6-4A42DFC63740}" srcOrd="2" destOrd="0" parTransId="{BA725BC0-9398-462C-94DE-419FDC36A918}" sibTransId="{FBC058DA-4FDD-41FC-B9E8-97705F66137D}"/>
    <dgm:cxn modelId="{8F9A194E-1972-4FC6-A636-236260CFE502}" type="presOf" srcId="{FBC058DA-4FDD-41FC-B9E8-97705F66137D}" destId="{292A5773-AB48-43FA-A854-B96B96631BB6}" srcOrd="0" destOrd="0" presId="urn:microsoft.com/office/officeart/2008/layout/AlternatingHexagons"/>
    <dgm:cxn modelId="{26A39695-BE50-40C0-BEFC-E2BD8EE8E743}" type="presOf" srcId="{44701DD3-C81E-4797-8777-D124D7A0E4D5}" destId="{1D0F427D-AF5B-4841-9883-FC53BE5C4F47}" srcOrd="0" destOrd="0" presId="urn:microsoft.com/office/officeart/2008/layout/AlternatingHexagons"/>
    <dgm:cxn modelId="{41738969-235C-440E-8DC2-24782C5EF36A}" srcId="{44701DD3-C81E-4797-8777-D124D7A0E4D5}" destId="{C3BAF44C-3EE9-44FF-870B-AAB4BDD1E665}" srcOrd="0" destOrd="0" parTransId="{8BB0732D-8F5A-4ABB-BFF4-F0FD813F47E5}" sibTransId="{1404CA78-126F-44E7-A4A7-5E9DCF3F69CA}"/>
    <dgm:cxn modelId="{3D1EDD6D-FAC8-48EF-8B9F-BBDE67F108DD}" srcId="{44701DD3-C81E-4797-8777-D124D7A0E4D5}" destId="{8071BD00-6096-4A8C-BD30-A63080A673A0}" srcOrd="3" destOrd="0" parTransId="{A497C352-8058-4683-823A-F65BF981FC50}" sibTransId="{F53F032F-D5E2-4BE7-8B9E-A90AE4159E3B}"/>
    <dgm:cxn modelId="{1EBFF884-AB40-46F2-A0B7-37B8D65B8262}" type="presOf" srcId="{8071BD00-6096-4A8C-BD30-A63080A673A0}" destId="{79B56233-B15B-4AD5-B90F-9DE8F2CDE215}" srcOrd="0" destOrd="0" presId="urn:microsoft.com/office/officeart/2008/layout/AlternatingHexagons"/>
    <dgm:cxn modelId="{98087FDF-0DEF-43E7-A7BF-819D68350FF4}" type="presOf" srcId="{33C1B17C-3F47-420E-98B6-4A42DFC63740}" destId="{88B4F0E6-5C1B-4EB2-A864-3422B0E964A4}" srcOrd="0" destOrd="0" presId="urn:microsoft.com/office/officeart/2008/layout/AlternatingHexagons"/>
    <dgm:cxn modelId="{AA238F50-E4A1-4ED8-B5AB-D0C19FAF24CF}" srcId="{44701DD3-C81E-4797-8777-D124D7A0E4D5}" destId="{42E5CED4-A02B-483F-82A2-322CD64A0239}" srcOrd="1" destOrd="0" parTransId="{6E0A64BA-B0FC-464B-BA2D-EBFA03E9F7C2}" sibTransId="{AF93A24C-EBD1-489C-95DC-6FDB0FB196EE}"/>
    <dgm:cxn modelId="{654D4E64-976B-45BB-9C29-8BDEFE103960}" type="presParOf" srcId="{1D0F427D-AF5B-4841-9883-FC53BE5C4F47}" destId="{4EE05CC1-5E02-4F92-AE6B-D8B3EBE56E5A}" srcOrd="0" destOrd="0" presId="urn:microsoft.com/office/officeart/2008/layout/AlternatingHexagons"/>
    <dgm:cxn modelId="{93358314-E72B-4A5F-9F93-F67F42B7BEB5}" type="presParOf" srcId="{4EE05CC1-5E02-4F92-AE6B-D8B3EBE56E5A}" destId="{925DE1D6-F49F-4F80-9528-F6418E33CD31}" srcOrd="0" destOrd="0" presId="urn:microsoft.com/office/officeart/2008/layout/AlternatingHexagons"/>
    <dgm:cxn modelId="{D2AF0D7E-3267-41CC-B48B-64EF42A67E7F}" type="presParOf" srcId="{4EE05CC1-5E02-4F92-AE6B-D8B3EBE56E5A}" destId="{2E22A886-72B7-4611-9A6C-B05C21D30F3A}" srcOrd="1" destOrd="0" presId="urn:microsoft.com/office/officeart/2008/layout/AlternatingHexagons"/>
    <dgm:cxn modelId="{0F286DE1-B052-4C19-BDB4-30F83B880705}" type="presParOf" srcId="{4EE05CC1-5E02-4F92-AE6B-D8B3EBE56E5A}" destId="{F8F10D43-E1F5-4EDC-BE7D-B9447F60D254}" srcOrd="2" destOrd="0" presId="urn:microsoft.com/office/officeart/2008/layout/AlternatingHexagons"/>
    <dgm:cxn modelId="{8A426CE5-DD66-491F-ADF6-6EA013C859C0}" type="presParOf" srcId="{4EE05CC1-5E02-4F92-AE6B-D8B3EBE56E5A}" destId="{CAA9429E-74E2-4F7D-968A-B56C8AAA9208}" srcOrd="3" destOrd="0" presId="urn:microsoft.com/office/officeart/2008/layout/AlternatingHexagons"/>
    <dgm:cxn modelId="{A40B39D4-1D81-429C-A091-7845AB60554A}" type="presParOf" srcId="{4EE05CC1-5E02-4F92-AE6B-D8B3EBE56E5A}" destId="{0374AE5C-24FC-4D58-AAFC-0FB7A0C6CB8B}" srcOrd="4" destOrd="0" presId="urn:microsoft.com/office/officeart/2008/layout/AlternatingHexagons"/>
    <dgm:cxn modelId="{E16847D7-5B02-4307-AEA1-B6A79FC44644}" type="presParOf" srcId="{1D0F427D-AF5B-4841-9883-FC53BE5C4F47}" destId="{3DFA21AC-A7C9-4C0C-9AED-182412F7BCEA}" srcOrd="1" destOrd="0" presId="urn:microsoft.com/office/officeart/2008/layout/AlternatingHexagons"/>
    <dgm:cxn modelId="{597F4761-8A9B-4317-A67E-09C967D2E5A1}" type="presParOf" srcId="{1D0F427D-AF5B-4841-9883-FC53BE5C4F47}" destId="{9657F503-8F3C-4CEA-B326-33B9AF4F1D72}" srcOrd="2" destOrd="0" presId="urn:microsoft.com/office/officeart/2008/layout/AlternatingHexagons"/>
    <dgm:cxn modelId="{742AFD9A-7A3D-40E3-A901-56DE1249A946}" type="presParOf" srcId="{9657F503-8F3C-4CEA-B326-33B9AF4F1D72}" destId="{4A5C7131-66F6-4FB5-83A8-298B43E797E2}" srcOrd="0" destOrd="0" presId="urn:microsoft.com/office/officeart/2008/layout/AlternatingHexagons"/>
    <dgm:cxn modelId="{66CE1A7F-5A2F-4A48-B8DA-5D805A79AC3E}" type="presParOf" srcId="{9657F503-8F3C-4CEA-B326-33B9AF4F1D72}" destId="{6D69E465-0953-40C2-A9A3-B1446A3A70BB}" srcOrd="1" destOrd="0" presId="urn:microsoft.com/office/officeart/2008/layout/AlternatingHexagons"/>
    <dgm:cxn modelId="{8862A241-57C2-4896-A945-5DD97B55DAAC}" type="presParOf" srcId="{9657F503-8F3C-4CEA-B326-33B9AF4F1D72}" destId="{ACF0C8B1-4BDC-4553-ACAA-6860C595FBE7}" srcOrd="2" destOrd="0" presId="urn:microsoft.com/office/officeart/2008/layout/AlternatingHexagons"/>
    <dgm:cxn modelId="{9C062490-6236-4811-BC79-9662573C77B0}" type="presParOf" srcId="{9657F503-8F3C-4CEA-B326-33B9AF4F1D72}" destId="{181BCC09-E317-4AAB-8BA3-819DB5B78E70}" srcOrd="3" destOrd="0" presId="urn:microsoft.com/office/officeart/2008/layout/AlternatingHexagons"/>
    <dgm:cxn modelId="{F288FB5A-3D9F-41D4-89AB-1D680BAA78FC}" type="presParOf" srcId="{9657F503-8F3C-4CEA-B326-33B9AF4F1D72}" destId="{14A9A01E-FB72-446D-B2EA-14C372D42926}" srcOrd="4" destOrd="0" presId="urn:microsoft.com/office/officeart/2008/layout/AlternatingHexagons"/>
    <dgm:cxn modelId="{41D1EE66-2483-4C46-8348-D4B5B4AF925A}" type="presParOf" srcId="{1D0F427D-AF5B-4841-9883-FC53BE5C4F47}" destId="{C31AFAB5-73F1-4420-8164-4BC446A288B2}" srcOrd="3" destOrd="0" presId="urn:microsoft.com/office/officeart/2008/layout/AlternatingHexagons"/>
    <dgm:cxn modelId="{FD033AAE-7D1A-48D2-B20E-4D2438772196}" type="presParOf" srcId="{1D0F427D-AF5B-4841-9883-FC53BE5C4F47}" destId="{CB271210-D06A-4D9F-A55A-D64B7D144528}" srcOrd="4" destOrd="0" presId="urn:microsoft.com/office/officeart/2008/layout/AlternatingHexagons"/>
    <dgm:cxn modelId="{B8179B1C-3C23-49B3-876B-A548248D76FE}" type="presParOf" srcId="{CB271210-D06A-4D9F-A55A-D64B7D144528}" destId="{88B4F0E6-5C1B-4EB2-A864-3422B0E964A4}" srcOrd="0" destOrd="0" presId="urn:microsoft.com/office/officeart/2008/layout/AlternatingHexagons"/>
    <dgm:cxn modelId="{C0E29F2C-8AE0-4A75-AB26-03DF3BC1AD47}" type="presParOf" srcId="{CB271210-D06A-4D9F-A55A-D64B7D144528}" destId="{C4BA1345-BE36-499C-AB6A-075D43D41F56}" srcOrd="1" destOrd="0" presId="urn:microsoft.com/office/officeart/2008/layout/AlternatingHexagons"/>
    <dgm:cxn modelId="{AD39D637-C6D9-450B-A18F-D51D52F1A34F}" type="presParOf" srcId="{CB271210-D06A-4D9F-A55A-D64B7D144528}" destId="{05AA5091-5667-4E6F-999C-68329AB7F536}" srcOrd="2" destOrd="0" presId="urn:microsoft.com/office/officeart/2008/layout/AlternatingHexagons"/>
    <dgm:cxn modelId="{9E2D659E-9ABB-4983-B114-824FBB5A0135}" type="presParOf" srcId="{CB271210-D06A-4D9F-A55A-D64B7D144528}" destId="{7EBA2B6F-D43D-43C4-8D8F-1C6907E00F51}" srcOrd="3" destOrd="0" presId="urn:microsoft.com/office/officeart/2008/layout/AlternatingHexagons"/>
    <dgm:cxn modelId="{6E8667C8-D994-4401-82E9-E36CFDCDFAFA}" type="presParOf" srcId="{CB271210-D06A-4D9F-A55A-D64B7D144528}" destId="{292A5773-AB48-43FA-A854-B96B96631BB6}" srcOrd="4" destOrd="0" presId="urn:microsoft.com/office/officeart/2008/layout/AlternatingHexagons"/>
    <dgm:cxn modelId="{E5FFF073-FE6D-47E0-A400-7597A857CC15}" type="presParOf" srcId="{1D0F427D-AF5B-4841-9883-FC53BE5C4F47}" destId="{DACC0F52-4D4D-4EE3-AD46-1A1A62634884}" srcOrd="5" destOrd="0" presId="urn:microsoft.com/office/officeart/2008/layout/AlternatingHexagons"/>
    <dgm:cxn modelId="{27799191-CDEF-4DB5-8C24-6AAC51B639C7}" type="presParOf" srcId="{1D0F427D-AF5B-4841-9883-FC53BE5C4F47}" destId="{AC5B9D53-B3DA-414B-B7E0-B04A9832DFBC}" srcOrd="6" destOrd="0" presId="urn:microsoft.com/office/officeart/2008/layout/AlternatingHexagons"/>
    <dgm:cxn modelId="{650E1715-6651-467D-AAEA-4C0F1A4940C0}" type="presParOf" srcId="{AC5B9D53-B3DA-414B-B7E0-B04A9832DFBC}" destId="{79B56233-B15B-4AD5-B90F-9DE8F2CDE215}" srcOrd="0" destOrd="0" presId="urn:microsoft.com/office/officeart/2008/layout/AlternatingHexagons"/>
    <dgm:cxn modelId="{90F87A27-4E00-4F97-8CCE-F8475DECE4CE}" type="presParOf" srcId="{AC5B9D53-B3DA-414B-B7E0-B04A9832DFBC}" destId="{F92BF21B-527C-47D8-839F-9E7EEA104960}" srcOrd="1" destOrd="0" presId="urn:microsoft.com/office/officeart/2008/layout/AlternatingHexagons"/>
    <dgm:cxn modelId="{F5022A3A-5ACF-4B2D-A969-742B7133BF7E}" type="presParOf" srcId="{AC5B9D53-B3DA-414B-B7E0-B04A9832DFBC}" destId="{00B12665-D891-46AB-BF1C-47DEF3FDB3EE}" srcOrd="2" destOrd="0" presId="urn:microsoft.com/office/officeart/2008/layout/AlternatingHexagons"/>
    <dgm:cxn modelId="{94F23E7F-E8D7-45C7-9C18-385078E15B29}" type="presParOf" srcId="{AC5B9D53-B3DA-414B-B7E0-B04A9832DFBC}" destId="{E4D9F244-359B-4341-85E8-2D32AEBFCE1A}" srcOrd="3" destOrd="0" presId="urn:microsoft.com/office/officeart/2008/layout/AlternatingHexagons"/>
    <dgm:cxn modelId="{37D8FBB2-DDBD-4703-810F-3E5E9594AEB0}" type="presParOf" srcId="{AC5B9D53-B3DA-414B-B7E0-B04A9832DFBC}" destId="{6DC7A619-BBE7-418C-96F3-379B91EE37E5}"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0C17BD-9941-4CC1-A5FF-D72182A848C2}"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th-TH"/>
        </a:p>
      </dgm:t>
    </dgm:pt>
    <dgm:pt modelId="{52C23F82-4765-4C54-BCD1-1BAD3FB5ABA6}">
      <dgm:prSet phldrT="[Text]" custT="1"/>
      <dgm:spPr/>
      <dgm:t>
        <a:bodyPr rIns="252000" anchor="b"/>
        <a:lstStyle/>
        <a:p>
          <a:r>
            <a:rPr lang="en-US" sz="1200" b="1" dirty="0" smtClean="0"/>
            <a:t>text</a:t>
          </a:r>
          <a:endParaRPr lang="th-TH" sz="1200" b="1" dirty="0"/>
        </a:p>
      </dgm:t>
    </dgm:pt>
    <dgm:pt modelId="{0D43A91F-701A-4292-A090-E484A266F5A1}" cxnId="{55AF4A8D-75EB-45EF-B1DC-27253450D93B}" type="parTrans">
      <dgm:prSet/>
      <dgm:spPr/>
      <dgm:t>
        <a:bodyPr/>
        <a:lstStyle/>
        <a:p>
          <a:endParaRPr lang="th-TH"/>
        </a:p>
      </dgm:t>
    </dgm:pt>
    <dgm:pt modelId="{64418698-BE9D-46A4-9C7E-628318B1575D}" cxnId="{55AF4A8D-75EB-45EF-B1DC-27253450D93B}" type="sibTrans">
      <dgm:prSet/>
      <dgm:spPr/>
      <dgm:t>
        <a:bodyPr/>
        <a:lstStyle/>
        <a:p>
          <a:endParaRPr lang="th-TH"/>
        </a:p>
      </dgm:t>
    </dgm:pt>
    <dgm:pt modelId="{F8ED93AD-FC8F-44DF-ABBB-F89F3A4EFA0B}">
      <dgm:prSet phldrT="[Text]" custT="1"/>
      <dgm:spPr>
        <a:ln>
          <a:noFill/>
        </a:ln>
      </dgm:spPr>
      <dgm:t>
        <a:bodyPr lIns="0" tIns="0" rIns="0" bIns="0" anchor="t"/>
        <a:lstStyle/>
        <a:p>
          <a:pPr marL="174625" indent="-174625" algn="r">
            <a:lnSpc>
              <a:spcPct val="150000"/>
            </a:lnSpc>
          </a:pPr>
          <a:endParaRPr lang="th-TH" sz="1050" dirty="0"/>
        </a:p>
      </dgm:t>
    </dgm:pt>
    <dgm:pt modelId="{E5BED513-35D6-4FEE-9DB7-7A0A75C06C50}" cxnId="{82D2EEC5-DC02-405E-B654-8C2DA41F96B2}" type="parTrans">
      <dgm:prSet/>
      <dgm:spPr/>
      <dgm:t>
        <a:bodyPr/>
        <a:lstStyle/>
        <a:p>
          <a:endParaRPr lang="th-TH"/>
        </a:p>
      </dgm:t>
    </dgm:pt>
    <dgm:pt modelId="{219D766E-F447-46A8-85CF-8239CD8A9270}" cxnId="{82D2EEC5-DC02-405E-B654-8C2DA41F96B2}" type="sibTrans">
      <dgm:prSet/>
      <dgm:spPr/>
      <dgm:t>
        <a:bodyPr/>
        <a:lstStyle/>
        <a:p>
          <a:endParaRPr lang="th-TH"/>
        </a:p>
      </dgm:t>
    </dgm:pt>
    <dgm:pt modelId="{A45F4C2A-9743-4750-91EF-F8235D94E064}">
      <dgm:prSet phldrT="[Text]" custT="1"/>
      <dgm:spPr/>
      <dgm:t>
        <a:bodyPr lIns="252000" anchor="b"/>
        <a:lstStyle/>
        <a:p>
          <a:pPr algn="ctr"/>
          <a:r>
            <a:rPr lang="en-US" sz="1200" b="1" dirty="0" smtClean="0"/>
            <a:t>text</a:t>
          </a:r>
          <a:endParaRPr lang="th-TH" sz="1200" b="1" dirty="0"/>
        </a:p>
      </dgm:t>
    </dgm:pt>
    <dgm:pt modelId="{8C60C1AF-CC5E-44E7-B93F-0A64B5B45786}" cxnId="{C6BE7741-7B8E-4A6E-9B10-E8AFDD3926D3}" type="parTrans">
      <dgm:prSet/>
      <dgm:spPr/>
      <dgm:t>
        <a:bodyPr/>
        <a:lstStyle/>
        <a:p>
          <a:endParaRPr lang="th-TH"/>
        </a:p>
      </dgm:t>
    </dgm:pt>
    <dgm:pt modelId="{12426FA7-7779-4188-841B-072FCC8B0B53}" cxnId="{C6BE7741-7B8E-4A6E-9B10-E8AFDD3926D3}" type="sibTrans">
      <dgm:prSet/>
      <dgm:spPr/>
      <dgm:t>
        <a:bodyPr/>
        <a:lstStyle/>
        <a:p>
          <a:endParaRPr lang="th-TH"/>
        </a:p>
      </dgm:t>
    </dgm:pt>
    <dgm:pt modelId="{B67CD3B8-90FE-4676-86F5-93E3062BE972}">
      <dgm:prSet phldrT="[Text]" custT="1"/>
      <dgm:spPr>
        <a:ln>
          <a:noFill/>
        </a:ln>
      </dgm:spPr>
      <dgm:t>
        <a:bodyPr lIns="0" tIns="0" rIns="0" bIns="0" anchor="t"/>
        <a:lstStyle/>
        <a:p>
          <a:pPr marL="174625" indent="-174625" algn="l">
            <a:lnSpc>
              <a:spcPct val="150000"/>
            </a:lnSpc>
          </a:pPr>
          <a:endParaRPr lang="th-TH" sz="1050" dirty="0">
            <a:solidFill>
              <a:schemeClr val="accent1"/>
            </a:solidFill>
          </a:endParaRPr>
        </a:p>
      </dgm:t>
    </dgm:pt>
    <dgm:pt modelId="{DE88EB51-72FD-4F41-AF24-F91D13343829}" cxnId="{1EFC0934-389D-437B-83A2-33498B1E80AA}" type="parTrans">
      <dgm:prSet/>
      <dgm:spPr/>
      <dgm:t>
        <a:bodyPr/>
        <a:lstStyle/>
        <a:p>
          <a:endParaRPr lang="th-TH"/>
        </a:p>
      </dgm:t>
    </dgm:pt>
    <dgm:pt modelId="{75058842-068A-4A67-B4B0-EF617B8F6117}" cxnId="{1EFC0934-389D-437B-83A2-33498B1E80AA}" type="sibTrans">
      <dgm:prSet/>
      <dgm:spPr/>
      <dgm:t>
        <a:bodyPr/>
        <a:lstStyle/>
        <a:p>
          <a:endParaRPr lang="th-TH"/>
        </a:p>
      </dgm:t>
    </dgm:pt>
    <dgm:pt modelId="{266101A1-59C9-4F17-8DB8-2770FFFF4639}">
      <dgm:prSet phldrT="[Text]" custT="1"/>
      <dgm:spPr/>
      <dgm:t>
        <a:bodyPr lIns="252000" anchor="b"/>
        <a:lstStyle/>
        <a:p>
          <a:pPr algn="ctr"/>
          <a:r>
            <a:rPr lang="en-US" sz="1200" b="1" dirty="0" smtClean="0"/>
            <a:t>text</a:t>
          </a:r>
          <a:endParaRPr lang="th-TH" sz="1200" b="1" dirty="0"/>
        </a:p>
      </dgm:t>
    </dgm:pt>
    <dgm:pt modelId="{8F6CF79D-751F-4E93-B26D-29451158C41E}" cxnId="{17C373EE-FA32-49D6-97E8-81E69842454B}" type="parTrans">
      <dgm:prSet/>
      <dgm:spPr/>
      <dgm:t>
        <a:bodyPr/>
        <a:lstStyle/>
        <a:p>
          <a:endParaRPr lang="th-TH"/>
        </a:p>
      </dgm:t>
    </dgm:pt>
    <dgm:pt modelId="{15BF41F4-D1E3-4518-A8DD-90BF368F4F7B}" cxnId="{17C373EE-FA32-49D6-97E8-81E69842454B}" type="sibTrans">
      <dgm:prSet/>
      <dgm:spPr/>
      <dgm:t>
        <a:bodyPr/>
        <a:lstStyle/>
        <a:p>
          <a:endParaRPr lang="th-TH"/>
        </a:p>
      </dgm:t>
    </dgm:pt>
    <dgm:pt modelId="{608FA0E1-E0D7-4600-B452-143B0CC3BA6D}">
      <dgm:prSet phldrT="[Text]" custT="1"/>
      <dgm:spPr/>
      <dgm:t>
        <a:bodyPr rIns="216000" anchor="b"/>
        <a:lstStyle/>
        <a:p>
          <a:r>
            <a:rPr lang="en-US" sz="1200" b="1" dirty="0" smtClean="0"/>
            <a:t>text</a:t>
          </a:r>
          <a:endParaRPr lang="th-TH" sz="1200" b="1" dirty="0"/>
        </a:p>
      </dgm:t>
    </dgm:pt>
    <dgm:pt modelId="{58453019-476E-4A38-82B4-0A1CBC3E7261}" cxnId="{E8DDB051-535A-4CC6-9F7E-CC056CC92881}" type="parTrans">
      <dgm:prSet/>
      <dgm:spPr/>
      <dgm:t>
        <a:bodyPr/>
        <a:lstStyle/>
        <a:p>
          <a:endParaRPr lang="th-TH"/>
        </a:p>
      </dgm:t>
    </dgm:pt>
    <dgm:pt modelId="{164D1D84-1A20-4C5A-9CA0-B065628B829C}" cxnId="{E8DDB051-535A-4CC6-9F7E-CC056CC92881}" type="sibTrans">
      <dgm:prSet/>
      <dgm:spPr/>
      <dgm:t>
        <a:bodyPr/>
        <a:lstStyle/>
        <a:p>
          <a:endParaRPr lang="th-TH"/>
        </a:p>
      </dgm:t>
    </dgm:pt>
    <dgm:pt modelId="{DE711052-D1DB-4D83-8D51-2DFB939260F2}">
      <dgm:prSet phldrT="[Text]" custT="1"/>
      <dgm:spPr>
        <a:ln>
          <a:noFill/>
        </a:ln>
      </dgm:spPr>
      <dgm:t>
        <a:bodyPr lIns="0" tIns="0" rIns="0" bIns="0" anchor="b"/>
        <a:lstStyle/>
        <a:p>
          <a:pPr marL="174625" indent="-174625" algn="l">
            <a:lnSpc>
              <a:spcPct val="150000"/>
            </a:lnSpc>
          </a:pPr>
          <a:endParaRPr lang="th-TH" sz="1050" dirty="0">
            <a:solidFill>
              <a:schemeClr val="accent1"/>
            </a:solidFill>
          </a:endParaRPr>
        </a:p>
      </dgm:t>
    </dgm:pt>
    <dgm:pt modelId="{CB960886-57C2-4355-BD2D-54FD0B2ADE97}" cxnId="{040FE72B-2677-4568-9AC2-52F828A72A51}" type="parTrans">
      <dgm:prSet/>
      <dgm:spPr/>
      <dgm:t>
        <a:bodyPr/>
        <a:lstStyle/>
        <a:p>
          <a:endParaRPr lang="th-TH"/>
        </a:p>
      </dgm:t>
    </dgm:pt>
    <dgm:pt modelId="{A61FDE2F-2059-4FC3-9345-075D56347786}" cxnId="{040FE72B-2677-4568-9AC2-52F828A72A51}" type="sibTrans">
      <dgm:prSet/>
      <dgm:spPr/>
      <dgm:t>
        <a:bodyPr/>
        <a:lstStyle/>
        <a:p>
          <a:endParaRPr lang="th-TH"/>
        </a:p>
      </dgm:t>
    </dgm:pt>
    <dgm:pt modelId="{D72EF101-8E0D-4887-86B4-0DE8510C225D}">
      <dgm:prSet phldrT="[Text]" custT="1"/>
      <dgm:spPr>
        <a:ln>
          <a:noFill/>
        </a:ln>
      </dgm:spPr>
      <dgm:t>
        <a:bodyPr lIns="0" tIns="0" rIns="0" bIns="0" anchor="b"/>
        <a:lstStyle/>
        <a:p>
          <a:pPr marL="174625" indent="-174625" algn="r">
            <a:lnSpc>
              <a:spcPct val="150000"/>
            </a:lnSpc>
          </a:pPr>
          <a:endParaRPr lang="th-TH" sz="1050" dirty="0">
            <a:solidFill>
              <a:schemeClr val="accent1"/>
            </a:solidFill>
          </a:endParaRPr>
        </a:p>
      </dgm:t>
    </dgm:pt>
    <dgm:pt modelId="{62FB719D-111D-4364-8037-A62C466FEB02}" cxnId="{E25A2ABC-9EA0-46D0-AFD8-2CA304E3A8ED}" type="parTrans">
      <dgm:prSet/>
      <dgm:spPr/>
      <dgm:t>
        <a:bodyPr/>
        <a:lstStyle/>
        <a:p>
          <a:endParaRPr lang="th-TH"/>
        </a:p>
      </dgm:t>
    </dgm:pt>
    <dgm:pt modelId="{5670594D-273F-4F47-B889-607FA0BD72AD}" cxnId="{E25A2ABC-9EA0-46D0-AFD8-2CA304E3A8ED}" type="sibTrans">
      <dgm:prSet/>
      <dgm:spPr/>
      <dgm:t>
        <a:bodyPr/>
        <a:lstStyle/>
        <a:p>
          <a:endParaRPr lang="th-TH"/>
        </a:p>
      </dgm:t>
    </dgm:pt>
    <dgm:pt modelId="{8D4B761A-961B-4DE8-A3BE-372FB6C09059}" type="pres">
      <dgm:prSet presAssocID="{C30C17BD-9941-4CC1-A5FF-D72182A848C2}" presName="cycleMatrixDiagram" presStyleCnt="0">
        <dgm:presLayoutVars>
          <dgm:chMax val="1"/>
          <dgm:dir/>
          <dgm:animLvl val="lvl"/>
          <dgm:resizeHandles val="exact"/>
        </dgm:presLayoutVars>
      </dgm:prSet>
      <dgm:spPr/>
      <dgm:t>
        <a:bodyPr/>
        <a:lstStyle/>
        <a:p>
          <a:endParaRPr lang="th-TH"/>
        </a:p>
      </dgm:t>
    </dgm:pt>
    <dgm:pt modelId="{E9D62B69-BC7A-46FE-A6A8-E954378379ED}" type="pres">
      <dgm:prSet presAssocID="{C30C17BD-9941-4CC1-A5FF-D72182A848C2}" presName="children" presStyleCnt="0"/>
      <dgm:spPr/>
    </dgm:pt>
    <dgm:pt modelId="{EE0A4509-901A-45C5-BAF1-4762F925E1D8}" type="pres">
      <dgm:prSet presAssocID="{C30C17BD-9941-4CC1-A5FF-D72182A848C2}" presName="child1group" presStyleCnt="0"/>
      <dgm:spPr/>
    </dgm:pt>
    <dgm:pt modelId="{B634834C-2240-4EA3-8C35-78E8A9BC8501}" type="pres">
      <dgm:prSet presAssocID="{C30C17BD-9941-4CC1-A5FF-D72182A848C2}" presName="child1" presStyleLbl="bgAcc1" presStyleIdx="0" presStyleCnt="4" custScaleX="139697" custScaleY="76369" custLinFactNeighborX="-45364" custLinFactNeighborY="0"/>
      <dgm:spPr/>
      <dgm:t>
        <a:bodyPr/>
        <a:lstStyle/>
        <a:p>
          <a:endParaRPr lang="th-TH"/>
        </a:p>
      </dgm:t>
    </dgm:pt>
    <dgm:pt modelId="{6E23D30E-C501-482E-998F-C83BFEEDC6C9}" type="pres">
      <dgm:prSet presAssocID="{C30C17BD-9941-4CC1-A5FF-D72182A848C2}" presName="child1Text" presStyleLbl="bgAcc1" presStyleIdx="0" presStyleCnt="4">
        <dgm:presLayoutVars>
          <dgm:bulletEnabled val="1"/>
        </dgm:presLayoutVars>
      </dgm:prSet>
      <dgm:spPr/>
      <dgm:t>
        <a:bodyPr/>
        <a:lstStyle/>
        <a:p>
          <a:endParaRPr lang="th-TH"/>
        </a:p>
      </dgm:t>
    </dgm:pt>
    <dgm:pt modelId="{3CBD167C-8B18-4761-981C-88ECA02F0311}" type="pres">
      <dgm:prSet presAssocID="{C30C17BD-9941-4CC1-A5FF-D72182A848C2}" presName="child2group" presStyleCnt="0"/>
      <dgm:spPr/>
    </dgm:pt>
    <dgm:pt modelId="{FD9AE7F9-E768-4D9B-B816-E5B17CD1C52E}" type="pres">
      <dgm:prSet presAssocID="{C30C17BD-9941-4CC1-A5FF-D72182A848C2}" presName="child2" presStyleLbl="bgAcc1" presStyleIdx="1" presStyleCnt="4" custScaleX="154674" custScaleY="76369" custLinFactNeighborX="39839"/>
      <dgm:spPr/>
      <dgm:t>
        <a:bodyPr/>
        <a:lstStyle/>
        <a:p>
          <a:endParaRPr lang="th-TH"/>
        </a:p>
      </dgm:t>
    </dgm:pt>
    <dgm:pt modelId="{078E432C-3D58-4FCB-AD6D-210DF37BDA73}" type="pres">
      <dgm:prSet presAssocID="{C30C17BD-9941-4CC1-A5FF-D72182A848C2}" presName="child2Text" presStyleLbl="bgAcc1" presStyleIdx="1" presStyleCnt="4">
        <dgm:presLayoutVars>
          <dgm:bulletEnabled val="1"/>
        </dgm:presLayoutVars>
      </dgm:prSet>
      <dgm:spPr/>
      <dgm:t>
        <a:bodyPr/>
        <a:lstStyle/>
        <a:p>
          <a:endParaRPr lang="th-TH"/>
        </a:p>
      </dgm:t>
    </dgm:pt>
    <dgm:pt modelId="{5CEFC758-0E8F-41DE-8CE2-59DC1E559D78}" type="pres">
      <dgm:prSet presAssocID="{C30C17BD-9941-4CC1-A5FF-D72182A848C2}" presName="child3group" presStyleCnt="0"/>
      <dgm:spPr/>
    </dgm:pt>
    <dgm:pt modelId="{010BBF3A-87D8-46BC-AAA2-4D49BB5E6ECF}" type="pres">
      <dgm:prSet presAssocID="{C30C17BD-9941-4CC1-A5FF-D72182A848C2}" presName="child3" presStyleLbl="bgAcc1" presStyleIdx="2" presStyleCnt="4" custScaleX="159255" custScaleY="76369" custLinFactNeighborX="39839" custLinFactNeighborY="-5545"/>
      <dgm:spPr/>
      <dgm:t>
        <a:bodyPr/>
        <a:lstStyle/>
        <a:p>
          <a:endParaRPr lang="th-TH"/>
        </a:p>
      </dgm:t>
    </dgm:pt>
    <dgm:pt modelId="{4A931580-49A6-4520-88C6-29D95018CF3F}" type="pres">
      <dgm:prSet presAssocID="{C30C17BD-9941-4CC1-A5FF-D72182A848C2}" presName="child3Text" presStyleLbl="bgAcc1" presStyleIdx="2" presStyleCnt="4">
        <dgm:presLayoutVars>
          <dgm:bulletEnabled val="1"/>
        </dgm:presLayoutVars>
      </dgm:prSet>
      <dgm:spPr/>
      <dgm:t>
        <a:bodyPr/>
        <a:lstStyle/>
        <a:p>
          <a:endParaRPr lang="th-TH"/>
        </a:p>
      </dgm:t>
    </dgm:pt>
    <dgm:pt modelId="{D1AE87D2-B47A-48F3-8E71-48B528E9001E}" type="pres">
      <dgm:prSet presAssocID="{C30C17BD-9941-4CC1-A5FF-D72182A848C2}" presName="child4group" presStyleCnt="0"/>
      <dgm:spPr/>
    </dgm:pt>
    <dgm:pt modelId="{2632043C-41C9-4359-834D-A1735506DF01}" type="pres">
      <dgm:prSet presAssocID="{C30C17BD-9941-4CC1-A5FF-D72182A848C2}" presName="child4" presStyleLbl="bgAcc1" presStyleIdx="3" presStyleCnt="4" custScaleX="139697" custScaleY="76369" custLinFactNeighborX="-45364" custLinFactNeighborY="-6744"/>
      <dgm:spPr/>
      <dgm:t>
        <a:bodyPr/>
        <a:lstStyle/>
        <a:p>
          <a:endParaRPr lang="th-TH"/>
        </a:p>
      </dgm:t>
    </dgm:pt>
    <dgm:pt modelId="{3464DE51-EECA-4984-B1F7-833655410AFD}" type="pres">
      <dgm:prSet presAssocID="{C30C17BD-9941-4CC1-A5FF-D72182A848C2}" presName="child4Text" presStyleLbl="bgAcc1" presStyleIdx="3" presStyleCnt="4">
        <dgm:presLayoutVars>
          <dgm:bulletEnabled val="1"/>
        </dgm:presLayoutVars>
      </dgm:prSet>
      <dgm:spPr/>
      <dgm:t>
        <a:bodyPr/>
        <a:lstStyle/>
        <a:p>
          <a:endParaRPr lang="th-TH"/>
        </a:p>
      </dgm:t>
    </dgm:pt>
    <dgm:pt modelId="{6226CEBC-CD7F-4F0F-8B24-39434D4BBE59}" type="pres">
      <dgm:prSet presAssocID="{C30C17BD-9941-4CC1-A5FF-D72182A848C2}" presName="childPlaceholder" presStyleCnt="0"/>
      <dgm:spPr/>
    </dgm:pt>
    <dgm:pt modelId="{62F73F83-D8A0-4A61-A301-79F05FAF9C0C}" type="pres">
      <dgm:prSet presAssocID="{C30C17BD-9941-4CC1-A5FF-D72182A848C2}" presName="circle" presStyleCnt="0"/>
      <dgm:spPr/>
    </dgm:pt>
    <dgm:pt modelId="{9069CE4F-0B0A-4B53-9601-20B9D229A2CF}" type="pres">
      <dgm:prSet presAssocID="{C30C17BD-9941-4CC1-A5FF-D72182A848C2}" presName="quadrant1" presStyleLbl="node1" presStyleIdx="0" presStyleCnt="4">
        <dgm:presLayoutVars>
          <dgm:chMax val="1"/>
          <dgm:bulletEnabled val="1"/>
        </dgm:presLayoutVars>
      </dgm:prSet>
      <dgm:spPr/>
      <dgm:t>
        <a:bodyPr/>
        <a:lstStyle/>
        <a:p>
          <a:endParaRPr lang="th-TH"/>
        </a:p>
      </dgm:t>
    </dgm:pt>
    <dgm:pt modelId="{7967E74A-7B98-4C26-AA84-BE97BBFBCBD6}" type="pres">
      <dgm:prSet presAssocID="{C30C17BD-9941-4CC1-A5FF-D72182A848C2}" presName="quadrant2" presStyleLbl="node1" presStyleIdx="1" presStyleCnt="4">
        <dgm:presLayoutVars>
          <dgm:chMax val="1"/>
          <dgm:bulletEnabled val="1"/>
        </dgm:presLayoutVars>
      </dgm:prSet>
      <dgm:spPr/>
      <dgm:t>
        <a:bodyPr/>
        <a:lstStyle/>
        <a:p>
          <a:endParaRPr lang="th-TH"/>
        </a:p>
      </dgm:t>
    </dgm:pt>
    <dgm:pt modelId="{21167660-6EF0-4471-8DA9-3FEF0050A4B4}" type="pres">
      <dgm:prSet presAssocID="{C30C17BD-9941-4CC1-A5FF-D72182A848C2}" presName="quadrant3" presStyleLbl="node1" presStyleIdx="2" presStyleCnt="4">
        <dgm:presLayoutVars>
          <dgm:chMax val="1"/>
          <dgm:bulletEnabled val="1"/>
        </dgm:presLayoutVars>
      </dgm:prSet>
      <dgm:spPr/>
      <dgm:t>
        <a:bodyPr/>
        <a:lstStyle/>
        <a:p>
          <a:endParaRPr lang="th-TH"/>
        </a:p>
      </dgm:t>
    </dgm:pt>
    <dgm:pt modelId="{25685F18-0F50-42BA-91DF-5B51FE1AB49B}" type="pres">
      <dgm:prSet presAssocID="{C30C17BD-9941-4CC1-A5FF-D72182A848C2}" presName="quadrant4" presStyleLbl="node1" presStyleIdx="3" presStyleCnt="4">
        <dgm:presLayoutVars>
          <dgm:chMax val="1"/>
          <dgm:bulletEnabled val="1"/>
        </dgm:presLayoutVars>
      </dgm:prSet>
      <dgm:spPr/>
      <dgm:t>
        <a:bodyPr/>
        <a:lstStyle/>
        <a:p>
          <a:endParaRPr lang="th-TH"/>
        </a:p>
      </dgm:t>
    </dgm:pt>
    <dgm:pt modelId="{C527B457-D2E1-4968-A29D-5CC34B4279F0}" type="pres">
      <dgm:prSet presAssocID="{C30C17BD-9941-4CC1-A5FF-D72182A848C2}" presName="quadrantPlaceholder" presStyleCnt="0"/>
      <dgm:spPr/>
    </dgm:pt>
    <dgm:pt modelId="{E827BADA-ACF2-4FC1-B0B9-5DA3D05B1D9A}" type="pres">
      <dgm:prSet presAssocID="{C30C17BD-9941-4CC1-A5FF-D72182A848C2}" presName="center1" presStyleLbl="fgShp" presStyleIdx="0" presStyleCnt="2"/>
      <dgm:spPr>
        <a:solidFill>
          <a:schemeClr val="bg1"/>
        </a:solidFill>
        <a:ln>
          <a:noFill/>
        </a:ln>
      </dgm:spPr>
    </dgm:pt>
    <dgm:pt modelId="{DB869B63-B769-465F-A1A9-0F29AC0A912D}" type="pres">
      <dgm:prSet presAssocID="{C30C17BD-9941-4CC1-A5FF-D72182A848C2}" presName="center2" presStyleLbl="fgShp" presStyleIdx="1" presStyleCnt="2"/>
      <dgm:spPr>
        <a:solidFill>
          <a:schemeClr val="bg1"/>
        </a:solidFill>
        <a:ln>
          <a:noFill/>
        </a:ln>
      </dgm:spPr>
    </dgm:pt>
  </dgm:ptLst>
  <dgm:cxnLst>
    <dgm:cxn modelId="{17C373EE-FA32-49D6-97E8-81E69842454B}" srcId="{C30C17BD-9941-4CC1-A5FF-D72182A848C2}" destId="{266101A1-59C9-4F17-8DB8-2770FFFF4639}" srcOrd="2" destOrd="0" parTransId="{8F6CF79D-751F-4E93-B26D-29451158C41E}" sibTransId="{15BF41F4-D1E3-4518-A8DD-90BF368F4F7B}"/>
    <dgm:cxn modelId="{E8DDB051-535A-4CC6-9F7E-CC056CC92881}" srcId="{C30C17BD-9941-4CC1-A5FF-D72182A848C2}" destId="{608FA0E1-E0D7-4600-B452-143B0CC3BA6D}" srcOrd="3" destOrd="0" parTransId="{58453019-476E-4A38-82B4-0A1CBC3E7261}" sibTransId="{164D1D84-1A20-4C5A-9CA0-B065628B829C}"/>
    <dgm:cxn modelId="{262FFC6D-871F-488A-B675-362BAEB7D7AE}" type="presOf" srcId="{A45F4C2A-9743-4750-91EF-F8235D94E064}" destId="{7967E74A-7B98-4C26-AA84-BE97BBFBCBD6}" srcOrd="0" destOrd="0" presId="urn:microsoft.com/office/officeart/2005/8/layout/cycle4"/>
    <dgm:cxn modelId="{90B5F56B-9229-4DE7-8BC3-6CE281C273F2}" type="presOf" srcId="{DE711052-D1DB-4D83-8D51-2DFB939260F2}" destId="{4A931580-49A6-4520-88C6-29D95018CF3F}" srcOrd="1" destOrd="0" presId="urn:microsoft.com/office/officeart/2005/8/layout/cycle4"/>
    <dgm:cxn modelId="{55AF4A8D-75EB-45EF-B1DC-27253450D93B}" srcId="{C30C17BD-9941-4CC1-A5FF-D72182A848C2}" destId="{52C23F82-4765-4C54-BCD1-1BAD3FB5ABA6}" srcOrd="0" destOrd="0" parTransId="{0D43A91F-701A-4292-A090-E484A266F5A1}" sibTransId="{64418698-BE9D-46A4-9C7E-628318B1575D}"/>
    <dgm:cxn modelId="{8BCB456B-3122-48F5-B1CC-41C9335D9952}" type="presOf" srcId="{52C23F82-4765-4C54-BCD1-1BAD3FB5ABA6}" destId="{9069CE4F-0B0A-4B53-9601-20B9D229A2CF}" srcOrd="0" destOrd="0" presId="urn:microsoft.com/office/officeart/2005/8/layout/cycle4"/>
    <dgm:cxn modelId="{B8F3D1A4-8B41-42A8-96F7-E288AFBA0484}" type="presOf" srcId="{B67CD3B8-90FE-4676-86F5-93E3062BE972}" destId="{078E432C-3D58-4FCB-AD6D-210DF37BDA73}" srcOrd="1" destOrd="0" presId="urn:microsoft.com/office/officeart/2005/8/layout/cycle4"/>
    <dgm:cxn modelId="{37443984-B2AB-42E8-ACD1-5BDFB19C84CF}" type="presOf" srcId="{266101A1-59C9-4F17-8DB8-2770FFFF4639}" destId="{21167660-6EF0-4471-8DA9-3FEF0050A4B4}" srcOrd="0" destOrd="0" presId="urn:microsoft.com/office/officeart/2005/8/layout/cycle4"/>
    <dgm:cxn modelId="{4AED8A75-A1EC-484B-9D58-1646D15E9F83}" type="presOf" srcId="{D72EF101-8E0D-4887-86B4-0DE8510C225D}" destId="{2632043C-41C9-4359-834D-A1735506DF01}" srcOrd="0" destOrd="0" presId="urn:microsoft.com/office/officeart/2005/8/layout/cycle4"/>
    <dgm:cxn modelId="{1EFC0934-389D-437B-83A2-33498B1E80AA}" srcId="{A45F4C2A-9743-4750-91EF-F8235D94E064}" destId="{B67CD3B8-90FE-4676-86F5-93E3062BE972}" srcOrd="0" destOrd="0" parTransId="{DE88EB51-72FD-4F41-AF24-F91D13343829}" sibTransId="{75058842-068A-4A67-B4B0-EF617B8F6117}"/>
    <dgm:cxn modelId="{9FDE18A1-EADF-446C-92BB-D64777765161}" type="presOf" srcId="{C30C17BD-9941-4CC1-A5FF-D72182A848C2}" destId="{8D4B761A-961B-4DE8-A3BE-372FB6C09059}" srcOrd="0" destOrd="0" presId="urn:microsoft.com/office/officeart/2005/8/layout/cycle4"/>
    <dgm:cxn modelId="{E25A2ABC-9EA0-46D0-AFD8-2CA304E3A8ED}" srcId="{608FA0E1-E0D7-4600-B452-143B0CC3BA6D}" destId="{D72EF101-8E0D-4887-86B4-0DE8510C225D}" srcOrd="0" destOrd="0" parTransId="{62FB719D-111D-4364-8037-A62C466FEB02}" sibTransId="{5670594D-273F-4F47-B889-607FA0BD72AD}"/>
    <dgm:cxn modelId="{8F10C126-74C3-46AA-954D-5D02D3DA2767}" type="presOf" srcId="{F8ED93AD-FC8F-44DF-ABBB-F89F3A4EFA0B}" destId="{6E23D30E-C501-482E-998F-C83BFEEDC6C9}" srcOrd="1" destOrd="0" presId="urn:microsoft.com/office/officeart/2005/8/layout/cycle4"/>
    <dgm:cxn modelId="{C6BE7741-7B8E-4A6E-9B10-E8AFDD3926D3}" srcId="{C30C17BD-9941-4CC1-A5FF-D72182A848C2}" destId="{A45F4C2A-9743-4750-91EF-F8235D94E064}" srcOrd="1" destOrd="0" parTransId="{8C60C1AF-CC5E-44E7-B93F-0A64B5B45786}" sibTransId="{12426FA7-7779-4188-841B-072FCC8B0B53}"/>
    <dgm:cxn modelId="{82D2EEC5-DC02-405E-B654-8C2DA41F96B2}" srcId="{52C23F82-4765-4C54-BCD1-1BAD3FB5ABA6}" destId="{F8ED93AD-FC8F-44DF-ABBB-F89F3A4EFA0B}" srcOrd="0" destOrd="0" parTransId="{E5BED513-35D6-4FEE-9DB7-7A0A75C06C50}" sibTransId="{219D766E-F447-46A8-85CF-8239CD8A9270}"/>
    <dgm:cxn modelId="{5623556E-616D-415D-B60F-CDE0D92A2226}" type="presOf" srcId="{DE711052-D1DB-4D83-8D51-2DFB939260F2}" destId="{010BBF3A-87D8-46BC-AAA2-4D49BB5E6ECF}" srcOrd="0" destOrd="0" presId="urn:microsoft.com/office/officeart/2005/8/layout/cycle4"/>
    <dgm:cxn modelId="{040FE72B-2677-4568-9AC2-52F828A72A51}" srcId="{266101A1-59C9-4F17-8DB8-2770FFFF4639}" destId="{DE711052-D1DB-4D83-8D51-2DFB939260F2}" srcOrd="0" destOrd="0" parTransId="{CB960886-57C2-4355-BD2D-54FD0B2ADE97}" sibTransId="{A61FDE2F-2059-4FC3-9345-075D56347786}"/>
    <dgm:cxn modelId="{12CF1805-68D5-4A8F-BED0-615B4FF3D4E7}" type="presOf" srcId="{B67CD3B8-90FE-4676-86F5-93E3062BE972}" destId="{FD9AE7F9-E768-4D9B-B816-E5B17CD1C52E}" srcOrd="0" destOrd="0" presId="urn:microsoft.com/office/officeart/2005/8/layout/cycle4"/>
    <dgm:cxn modelId="{5D33049D-BD26-4F1B-B658-139786A69AF8}" type="presOf" srcId="{D72EF101-8E0D-4887-86B4-0DE8510C225D}" destId="{3464DE51-EECA-4984-B1F7-833655410AFD}" srcOrd="1" destOrd="0" presId="urn:microsoft.com/office/officeart/2005/8/layout/cycle4"/>
    <dgm:cxn modelId="{A03BA526-513D-426E-9C9D-DE312EC3F76A}" type="presOf" srcId="{608FA0E1-E0D7-4600-B452-143B0CC3BA6D}" destId="{25685F18-0F50-42BA-91DF-5B51FE1AB49B}" srcOrd="0" destOrd="0" presId="urn:microsoft.com/office/officeart/2005/8/layout/cycle4"/>
    <dgm:cxn modelId="{9F322D56-DC1F-4719-B89A-848D8CBE8853}" type="presOf" srcId="{F8ED93AD-FC8F-44DF-ABBB-F89F3A4EFA0B}" destId="{B634834C-2240-4EA3-8C35-78E8A9BC8501}" srcOrd="0" destOrd="0" presId="urn:microsoft.com/office/officeart/2005/8/layout/cycle4"/>
    <dgm:cxn modelId="{4445A940-8F42-4B78-A85A-977280866C0C}" type="presParOf" srcId="{8D4B761A-961B-4DE8-A3BE-372FB6C09059}" destId="{E9D62B69-BC7A-46FE-A6A8-E954378379ED}" srcOrd="0" destOrd="0" presId="urn:microsoft.com/office/officeart/2005/8/layout/cycle4"/>
    <dgm:cxn modelId="{CC4F28C6-AEA6-4D90-A184-3D74DD203D7E}" type="presParOf" srcId="{E9D62B69-BC7A-46FE-A6A8-E954378379ED}" destId="{EE0A4509-901A-45C5-BAF1-4762F925E1D8}" srcOrd="0" destOrd="0" presId="urn:microsoft.com/office/officeart/2005/8/layout/cycle4"/>
    <dgm:cxn modelId="{C72D23F7-7C20-4189-8DC9-56E877557B2F}" type="presParOf" srcId="{EE0A4509-901A-45C5-BAF1-4762F925E1D8}" destId="{B634834C-2240-4EA3-8C35-78E8A9BC8501}" srcOrd="0" destOrd="0" presId="urn:microsoft.com/office/officeart/2005/8/layout/cycle4"/>
    <dgm:cxn modelId="{6E308EC7-EE93-4F7B-9450-36E8D400CA28}" type="presParOf" srcId="{EE0A4509-901A-45C5-BAF1-4762F925E1D8}" destId="{6E23D30E-C501-482E-998F-C83BFEEDC6C9}" srcOrd="1" destOrd="0" presId="urn:microsoft.com/office/officeart/2005/8/layout/cycle4"/>
    <dgm:cxn modelId="{B125AF15-ACA3-4626-ADF1-24F6026520E6}" type="presParOf" srcId="{E9D62B69-BC7A-46FE-A6A8-E954378379ED}" destId="{3CBD167C-8B18-4761-981C-88ECA02F0311}" srcOrd="1" destOrd="0" presId="urn:microsoft.com/office/officeart/2005/8/layout/cycle4"/>
    <dgm:cxn modelId="{DBBD51C3-6A24-4639-8D6D-F4CC6A456141}" type="presParOf" srcId="{3CBD167C-8B18-4761-981C-88ECA02F0311}" destId="{FD9AE7F9-E768-4D9B-B816-E5B17CD1C52E}" srcOrd="0" destOrd="0" presId="urn:microsoft.com/office/officeart/2005/8/layout/cycle4"/>
    <dgm:cxn modelId="{F175C792-02EF-4A02-AC86-77833FA4BC31}" type="presParOf" srcId="{3CBD167C-8B18-4761-981C-88ECA02F0311}" destId="{078E432C-3D58-4FCB-AD6D-210DF37BDA73}" srcOrd="1" destOrd="0" presId="urn:microsoft.com/office/officeart/2005/8/layout/cycle4"/>
    <dgm:cxn modelId="{CA8BCA55-E89D-46E7-9E25-9EEB7D0880DE}" type="presParOf" srcId="{E9D62B69-BC7A-46FE-A6A8-E954378379ED}" destId="{5CEFC758-0E8F-41DE-8CE2-59DC1E559D78}" srcOrd="2" destOrd="0" presId="urn:microsoft.com/office/officeart/2005/8/layout/cycle4"/>
    <dgm:cxn modelId="{A62EC441-95B6-4B62-A545-D1989D1D2BD3}" type="presParOf" srcId="{5CEFC758-0E8F-41DE-8CE2-59DC1E559D78}" destId="{010BBF3A-87D8-46BC-AAA2-4D49BB5E6ECF}" srcOrd="0" destOrd="0" presId="urn:microsoft.com/office/officeart/2005/8/layout/cycle4"/>
    <dgm:cxn modelId="{A715F380-7BEE-464A-BB97-87B347C619C9}" type="presParOf" srcId="{5CEFC758-0E8F-41DE-8CE2-59DC1E559D78}" destId="{4A931580-49A6-4520-88C6-29D95018CF3F}" srcOrd="1" destOrd="0" presId="urn:microsoft.com/office/officeart/2005/8/layout/cycle4"/>
    <dgm:cxn modelId="{6DE6AF8B-66D3-43BF-8972-6A76E09C495A}" type="presParOf" srcId="{E9D62B69-BC7A-46FE-A6A8-E954378379ED}" destId="{D1AE87D2-B47A-48F3-8E71-48B528E9001E}" srcOrd="3" destOrd="0" presId="urn:microsoft.com/office/officeart/2005/8/layout/cycle4"/>
    <dgm:cxn modelId="{781307B7-5455-4A9B-AD22-CFB3D8E8DEAE}" type="presParOf" srcId="{D1AE87D2-B47A-48F3-8E71-48B528E9001E}" destId="{2632043C-41C9-4359-834D-A1735506DF01}" srcOrd="0" destOrd="0" presId="urn:microsoft.com/office/officeart/2005/8/layout/cycle4"/>
    <dgm:cxn modelId="{F61444B4-0C20-4ACA-920B-B588FC4A2D5F}" type="presParOf" srcId="{D1AE87D2-B47A-48F3-8E71-48B528E9001E}" destId="{3464DE51-EECA-4984-B1F7-833655410AFD}" srcOrd="1" destOrd="0" presId="urn:microsoft.com/office/officeart/2005/8/layout/cycle4"/>
    <dgm:cxn modelId="{E98197D7-18F5-44CB-AA70-3642B0B9534A}" type="presParOf" srcId="{E9D62B69-BC7A-46FE-A6A8-E954378379ED}" destId="{6226CEBC-CD7F-4F0F-8B24-39434D4BBE59}" srcOrd="4" destOrd="0" presId="urn:microsoft.com/office/officeart/2005/8/layout/cycle4"/>
    <dgm:cxn modelId="{12F08704-1E0B-4FB5-A8C6-975173B69D5B}" type="presParOf" srcId="{8D4B761A-961B-4DE8-A3BE-372FB6C09059}" destId="{62F73F83-D8A0-4A61-A301-79F05FAF9C0C}" srcOrd="1" destOrd="0" presId="urn:microsoft.com/office/officeart/2005/8/layout/cycle4"/>
    <dgm:cxn modelId="{DCB3A4BD-8531-46F3-82C9-15A09A76E1EA}" type="presParOf" srcId="{62F73F83-D8A0-4A61-A301-79F05FAF9C0C}" destId="{9069CE4F-0B0A-4B53-9601-20B9D229A2CF}" srcOrd="0" destOrd="0" presId="urn:microsoft.com/office/officeart/2005/8/layout/cycle4"/>
    <dgm:cxn modelId="{6A20B131-227F-40D5-86E2-CD2505187789}" type="presParOf" srcId="{62F73F83-D8A0-4A61-A301-79F05FAF9C0C}" destId="{7967E74A-7B98-4C26-AA84-BE97BBFBCBD6}" srcOrd="1" destOrd="0" presId="urn:microsoft.com/office/officeart/2005/8/layout/cycle4"/>
    <dgm:cxn modelId="{E68E3D79-216D-4E10-9743-183A7306AD82}" type="presParOf" srcId="{62F73F83-D8A0-4A61-A301-79F05FAF9C0C}" destId="{21167660-6EF0-4471-8DA9-3FEF0050A4B4}" srcOrd="2" destOrd="0" presId="urn:microsoft.com/office/officeart/2005/8/layout/cycle4"/>
    <dgm:cxn modelId="{A3D40EB4-A176-4562-86C5-5906586E7469}" type="presParOf" srcId="{62F73F83-D8A0-4A61-A301-79F05FAF9C0C}" destId="{25685F18-0F50-42BA-91DF-5B51FE1AB49B}" srcOrd="3" destOrd="0" presId="urn:microsoft.com/office/officeart/2005/8/layout/cycle4"/>
    <dgm:cxn modelId="{611E0200-896C-463B-BC93-AD905D59BF10}" type="presParOf" srcId="{62F73F83-D8A0-4A61-A301-79F05FAF9C0C}" destId="{C527B457-D2E1-4968-A29D-5CC34B4279F0}" srcOrd="4" destOrd="0" presId="urn:microsoft.com/office/officeart/2005/8/layout/cycle4"/>
    <dgm:cxn modelId="{66F4CAE7-27F3-4A60-855C-BEC5BA1497F4}" type="presParOf" srcId="{8D4B761A-961B-4DE8-A3BE-372FB6C09059}" destId="{E827BADA-ACF2-4FC1-B0B9-5DA3D05B1D9A}" srcOrd="2" destOrd="0" presId="urn:microsoft.com/office/officeart/2005/8/layout/cycle4"/>
    <dgm:cxn modelId="{688DC7E6-F3E9-4371-883D-A35A31A2A763}" type="presParOf" srcId="{8D4B761A-961B-4DE8-A3BE-372FB6C09059}" destId="{DB869B63-B769-465F-A1A9-0F29AC0A912D}" srcOrd="3" destOrd="0" presId="urn:microsoft.com/office/officeart/2005/8/layout/cycle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554CD-3C3E-4090-8042-44DCE6057E17}">
      <dsp:nvSpPr>
        <dsp:cNvPr id="0" name=""/>
        <dsp:cNvSpPr/>
      </dsp:nvSpPr>
      <dsp:spPr>
        <a:xfrm>
          <a:off x="-4594335" y="-704407"/>
          <a:ext cx="5472816" cy="5472816"/>
        </a:xfrm>
        <a:prstGeom prst="blockArc">
          <a:avLst>
            <a:gd name="adj1" fmla="val 18900000"/>
            <a:gd name="adj2" fmla="val 2700000"/>
            <a:gd name="adj3" fmla="val 395"/>
          </a:avLst>
        </a:prstGeom>
        <a:solidFill>
          <a:schemeClr val="accent1"/>
        </a:solid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142BCED1-7B7C-4F6A-98C7-FBF85D96B4D2}">
      <dsp:nvSpPr>
        <dsp:cNvPr id="0" name=""/>
        <dsp:cNvSpPr/>
      </dsp:nvSpPr>
      <dsp:spPr>
        <a:xfrm>
          <a:off x="460128" y="312440"/>
          <a:ext cx="3850065" cy="625205"/>
        </a:xfrm>
        <a:prstGeom prst="rect">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2000" rIns="25400" bIns="25400" numCol="1" spcCol="1270" anchor="t" anchorCtr="0">
          <a:noAutofit/>
        </a:bodyPr>
        <a:lstStyle/>
        <a:p>
          <a:pPr marL="0" lvl="0" algn="l" defTabSz="914400" rtl="0" eaLnBrk="1" latinLnBrk="0" hangingPunct="1">
            <a:lnSpc>
              <a:spcPct val="90000"/>
            </a:lnSpc>
            <a:spcBef>
              <a:spcPct val="0"/>
            </a:spcBef>
            <a:spcAft>
              <a:spcPts val="300"/>
            </a:spcAft>
          </a:pPr>
          <a:endParaRPr lang="th-TH" sz="1000" b="0" kern="1200" dirty="0">
            <a:solidFill>
              <a:schemeClr val="bg1"/>
            </a:solidFill>
            <a:latin typeface="+mn-lt"/>
          </a:endParaRPr>
        </a:p>
      </dsp:txBody>
      <dsp:txXfrm>
        <a:off x="460128" y="312440"/>
        <a:ext cx="3850065" cy="625205"/>
      </dsp:txXfrm>
    </dsp:sp>
    <dsp:sp modelId="{8E096D48-2820-401B-A5A0-0FD932E12C48}">
      <dsp:nvSpPr>
        <dsp:cNvPr id="0" name=""/>
        <dsp:cNvSpPr/>
      </dsp:nvSpPr>
      <dsp:spPr>
        <a:xfrm>
          <a:off x="69375" y="234289"/>
          <a:ext cx="781507" cy="781507"/>
        </a:xfrm>
        <a:prstGeom prst="ellipse">
          <a:avLst/>
        </a:prstGeom>
        <a:solidFill>
          <a:schemeClr val="lt1">
            <a:hueOff val="0"/>
            <a:satOff val="0"/>
            <a:lumOff val="0"/>
            <a:alphaOff val="0"/>
          </a:schemeClr>
        </a:solidFill>
        <a:ln w="28575" cap="flat" cmpd="sng" algn="ctr">
          <a:solidFill>
            <a:srgbClr val="2D8BC5"/>
          </a:solidFill>
          <a:prstDash val="solid"/>
          <a:miter lim="800000"/>
        </a:ln>
        <a:effectLst/>
      </dsp:spPr>
      <dsp:style>
        <a:lnRef idx="2">
          <a:scrgbClr r="0" g="0" b="0"/>
        </a:lnRef>
        <a:fillRef idx="1">
          <a:scrgbClr r="0" g="0" b="0"/>
        </a:fillRef>
        <a:effectRef idx="0">
          <a:scrgbClr r="0" g="0" b="0"/>
        </a:effectRef>
        <a:fontRef idx="minor"/>
      </dsp:style>
    </dsp:sp>
    <dsp:sp modelId="{5F941159-101A-4C52-806A-1EA4BA05595D}">
      <dsp:nvSpPr>
        <dsp:cNvPr id="0" name=""/>
        <dsp:cNvSpPr/>
      </dsp:nvSpPr>
      <dsp:spPr>
        <a:xfrm>
          <a:off x="818573" y="1250411"/>
          <a:ext cx="3491621" cy="625205"/>
        </a:xfrm>
        <a:prstGeom prst="rect">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2000" rIns="22860" bIns="22860" numCol="1" spcCol="1270" anchor="t" anchorCtr="0">
          <a:noAutofit/>
        </a:bodyPr>
        <a:lstStyle/>
        <a:p>
          <a:pPr lvl="0" algn="l" defTabSz="400050">
            <a:lnSpc>
              <a:spcPct val="90000"/>
            </a:lnSpc>
            <a:spcBef>
              <a:spcPct val="0"/>
            </a:spcBef>
            <a:spcAft>
              <a:spcPts val="300"/>
            </a:spcAft>
          </a:pPr>
          <a:endParaRPr lang="th-TH" sz="900" b="0" kern="1200" dirty="0">
            <a:solidFill>
              <a:schemeClr val="bg1"/>
            </a:solidFill>
            <a:latin typeface="+mn-lt"/>
          </a:endParaRPr>
        </a:p>
      </dsp:txBody>
      <dsp:txXfrm>
        <a:off x="818573" y="1250411"/>
        <a:ext cx="3491621" cy="625205"/>
      </dsp:txXfrm>
    </dsp:sp>
    <dsp:sp modelId="{81AF477B-8C2A-48C6-9284-DA7D20F7665E}">
      <dsp:nvSpPr>
        <dsp:cNvPr id="0" name=""/>
        <dsp:cNvSpPr/>
      </dsp:nvSpPr>
      <dsp:spPr>
        <a:xfrm>
          <a:off x="427819" y="1172260"/>
          <a:ext cx="781507" cy="781507"/>
        </a:xfrm>
        <a:prstGeom prst="ellipse">
          <a:avLst/>
        </a:prstGeom>
        <a:solidFill>
          <a:schemeClr val="lt1">
            <a:hueOff val="0"/>
            <a:satOff val="0"/>
            <a:lumOff val="0"/>
            <a:alphaOff val="0"/>
          </a:schemeClr>
        </a:solidFill>
        <a:ln w="28575" cap="flat" cmpd="sng" algn="ctr">
          <a:solidFill>
            <a:srgbClr val="2D8BC5"/>
          </a:solidFill>
          <a:prstDash val="solid"/>
          <a:miter lim="800000"/>
        </a:ln>
        <a:effectLst/>
      </dsp:spPr>
      <dsp:style>
        <a:lnRef idx="2">
          <a:scrgbClr r="0" g="0" b="0"/>
        </a:lnRef>
        <a:fillRef idx="1">
          <a:scrgbClr r="0" g="0" b="0"/>
        </a:fillRef>
        <a:effectRef idx="0">
          <a:scrgbClr r="0" g="0" b="0"/>
        </a:effectRef>
        <a:fontRef idx="minor"/>
      </dsp:style>
    </dsp:sp>
    <dsp:sp modelId="{651F64ED-81C0-477A-B048-86F375ACEC04}">
      <dsp:nvSpPr>
        <dsp:cNvPr id="0" name=""/>
        <dsp:cNvSpPr/>
      </dsp:nvSpPr>
      <dsp:spPr>
        <a:xfrm>
          <a:off x="818573" y="2188382"/>
          <a:ext cx="3491621" cy="625205"/>
        </a:xfrm>
        <a:prstGeom prst="rect">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2000" rIns="22860" bIns="22860" numCol="1" spcCol="1270" anchor="t" anchorCtr="0">
          <a:noAutofit/>
        </a:bodyPr>
        <a:lstStyle/>
        <a:p>
          <a:pPr lvl="0" algn="l" defTabSz="400050">
            <a:lnSpc>
              <a:spcPct val="90000"/>
            </a:lnSpc>
            <a:spcBef>
              <a:spcPct val="0"/>
            </a:spcBef>
            <a:spcAft>
              <a:spcPts val="300"/>
            </a:spcAft>
          </a:pPr>
          <a:endParaRPr lang="th-TH" sz="900" b="0" kern="1200" dirty="0">
            <a:solidFill>
              <a:schemeClr val="bg1"/>
            </a:solidFill>
            <a:latin typeface="+mn-lt"/>
          </a:endParaRPr>
        </a:p>
      </dsp:txBody>
      <dsp:txXfrm>
        <a:off x="818573" y="2188382"/>
        <a:ext cx="3491621" cy="625205"/>
      </dsp:txXfrm>
    </dsp:sp>
    <dsp:sp modelId="{24F25CE0-FA18-45E3-B4F4-F7FE6C028345}">
      <dsp:nvSpPr>
        <dsp:cNvPr id="0" name=""/>
        <dsp:cNvSpPr/>
      </dsp:nvSpPr>
      <dsp:spPr>
        <a:xfrm>
          <a:off x="427819" y="2110232"/>
          <a:ext cx="781507" cy="781507"/>
        </a:xfrm>
        <a:prstGeom prst="ellipse">
          <a:avLst/>
        </a:prstGeom>
        <a:solidFill>
          <a:schemeClr val="lt1">
            <a:hueOff val="0"/>
            <a:satOff val="0"/>
            <a:lumOff val="0"/>
            <a:alphaOff val="0"/>
          </a:schemeClr>
        </a:solidFill>
        <a:ln w="28575" cap="flat" cmpd="sng" algn="ctr">
          <a:solidFill>
            <a:srgbClr val="2D8BC5"/>
          </a:solidFill>
          <a:prstDash val="solid"/>
          <a:miter lim="800000"/>
        </a:ln>
        <a:effectLst/>
      </dsp:spPr>
      <dsp:style>
        <a:lnRef idx="2">
          <a:scrgbClr r="0" g="0" b="0"/>
        </a:lnRef>
        <a:fillRef idx="1">
          <a:scrgbClr r="0" g="0" b="0"/>
        </a:fillRef>
        <a:effectRef idx="0">
          <a:scrgbClr r="0" g="0" b="0"/>
        </a:effectRef>
        <a:fontRef idx="minor"/>
      </dsp:style>
    </dsp:sp>
    <dsp:sp modelId="{A5809139-A526-43CA-AF01-5E182BA42495}">
      <dsp:nvSpPr>
        <dsp:cNvPr id="0" name=""/>
        <dsp:cNvSpPr/>
      </dsp:nvSpPr>
      <dsp:spPr>
        <a:xfrm>
          <a:off x="460128" y="3126353"/>
          <a:ext cx="3850065" cy="625205"/>
        </a:xfrm>
        <a:prstGeom prst="rect">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2000" rIns="22860" bIns="22860" numCol="1" spcCol="1270" anchor="t" anchorCtr="0">
          <a:noAutofit/>
        </a:bodyPr>
        <a:lstStyle/>
        <a:p>
          <a:pPr lvl="0" algn="l" defTabSz="400050">
            <a:lnSpc>
              <a:spcPct val="90000"/>
            </a:lnSpc>
            <a:spcBef>
              <a:spcPct val="0"/>
            </a:spcBef>
            <a:spcAft>
              <a:spcPts val="300"/>
            </a:spcAft>
          </a:pPr>
          <a:endParaRPr lang="th-TH" sz="900" b="0" kern="1200" dirty="0">
            <a:solidFill>
              <a:schemeClr val="bg1"/>
            </a:solidFill>
            <a:latin typeface="+mn-lt"/>
          </a:endParaRPr>
        </a:p>
      </dsp:txBody>
      <dsp:txXfrm>
        <a:off x="460128" y="3126353"/>
        <a:ext cx="3850065" cy="625205"/>
      </dsp:txXfrm>
    </dsp:sp>
    <dsp:sp modelId="{6387E2F7-DBE1-4767-9411-3EC987878AE7}">
      <dsp:nvSpPr>
        <dsp:cNvPr id="0" name=""/>
        <dsp:cNvSpPr/>
      </dsp:nvSpPr>
      <dsp:spPr>
        <a:xfrm>
          <a:off x="69375" y="3048203"/>
          <a:ext cx="781507" cy="781507"/>
        </a:xfrm>
        <a:prstGeom prst="ellipse">
          <a:avLst/>
        </a:prstGeom>
        <a:solidFill>
          <a:schemeClr val="lt1">
            <a:hueOff val="0"/>
            <a:satOff val="0"/>
            <a:lumOff val="0"/>
            <a:alphaOff val="0"/>
          </a:schemeClr>
        </a:solidFill>
        <a:ln w="28575" cap="flat" cmpd="sng" algn="ctr">
          <a:solidFill>
            <a:srgbClr val="2D8BC5"/>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9025A-4E85-47EA-BB67-54653C0ED547}">
      <dsp:nvSpPr>
        <dsp:cNvPr id="0" name=""/>
        <dsp:cNvSpPr/>
      </dsp:nvSpPr>
      <dsp:spPr>
        <a:xfrm>
          <a:off x="7160849" y="629544"/>
          <a:ext cx="1667870" cy="16679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3101F-0940-4314-AC8E-7DDAAFCAA519}">
      <dsp:nvSpPr>
        <dsp:cNvPr id="0" name=""/>
        <dsp:cNvSpPr/>
      </dsp:nvSpPr>
      <dsp:spPr>
        <a:xfrm>
          <a:off x="7216632" y="685152"/>
          <a:ext cx="1557013" cy="1556739"/>
        </a:xfrm>
        <a:prstGeom prst="ellipse">
          <a:avLst/>
        </a:prstGeom>
        <a:solidFill>
          <a:schemeClr val="lt1">
            <a:alpha val="90000"/>
            <a:hueOff val="0"/>
            <a:satOff val="0"/>
            <a:lumOff val="0"/>
            <a:alphaOff val="0"/>
          </a:schemeClr>
        </a:solidFill>
        <a:ln w="12700" cap="flat" cmpd="sng" algn="ctr">
          <a:solidFill>
            <a:srgbClr val="2D8BC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n-US" sz="1600" b="1" kern="1200" dirty="0" smtClean="0">
              <a:solidFill>
                <a:schemeClr val="accent1"/>
              </a:solidFill>
            </a:rPr>
            <a:t>text</a:t>
          </a:r>
          <a:endParaRPr lang="th-TH" sz="1600" b="1" kern="1200" dirty="0">
            <a:solidFill>
              <a:schemeClr val="accent1"/>
            </a:solidFill>
          </a:endParaRPr>
        </a:p>
      </dsp:txBody>
      <dsp:txXfrm>
        <a:off x="7439062" y="907585"/>
        <a:ext cx="1112152" cy="1111873"/>
      </dsp:txXfrm>
    </dsp:sp>
    <dsp:sp modelId="{D07075B6-2EE4-4B81-A6CA-7CF80B78EA14}">
      <dsp:nvSpPr>
        <dsp:cNvPr id="0" name=""/>
        <dsp:cNvSpPr/>
      </dsp:nvSpPr>
      <dsp:spPr>
        <a:xfrm rot="2700000">
          <a:off x="5104358" y="629427"/>
          <a:ext cx="1667897" cy="1667897"/>
        </a:xfrm>
        <a:prstGeom prst="teardrop">
          <a:avLst>
            <a:gd name="adj" fmla="val 100000"/>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B6EA7-0F45-4CD6-992A-49686D0D0467}">
      <dsp:nvSpPr>
        <dsp:cNvPr id="0" name=""/>
        <dsp:cNvSpPr/>
      </dsp:nvSpPr>
      <dsp:spPr>
        <a:xfrm>
          <a:off x="5167310" y="685152"/>
          <a:ext cx="1557013" cy="155673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n-US" sz="1600" b="1" kern="1200" dirty="0" smtClean="0">
              <a:solidFill>
                <a:schemeClr val="accent1"/>
              </a:solidFill>
            </a:rPr>
            <a:t>text</a:t>
          </a:r>
          <a:endParaRPr lang="th-TH" sz="1600" b="1" kern="1200" dirty="0">
            <a:solidFill>
              <a:schemeClr val="accent1"/>
            </a:solidFill>
          </a:endParaRPr>
        </a:p>
      </dsp:txBody>
      <dsp:txXfrm>
        <a:off x="5389740" y="907585"/>
        <a:ext cx="1112152" cy="1111873"/>
      </dsp:txXfrm>
    </dsp:sp>
    <dsp:sp modelId="{5AF96EB1-BF33-4327-B324-0A537284A3BF}">
      <dsp:nvSpPr>
        <dsp:cNvPr id="0" name=""/>
        <dsp:cNvSpPr/>
      </dsp:nvSpPr>
      <dsp:spPr>
        <a:xfrm rot="2700000">
          <a:off x="3010781" y="629427"/>
          <a:ext cx="1667897" cy="1667897"/>
        </a:xfrm>
        <a:prstGeom prst="teardrop">
          <a:avLst>
            <a:gd name="adj" fmla="val 100000"/>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FC0426-B6E8-4F9B-9B92-1C4B0D8BF948}">
      <dsp:nvSpPr>
        <dsp:cNvPr id="0" name=""/>
        <dsp:cNvSpPr/>
      </dsp:nvSpPr>
      <dsp:spPr>
        <a:xfrm>
          <a:off x="3066560" y="685152"/>
          <a:ext cx="1557013" cy="155673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n-US" sz="1600" b="1" kern="1200" dirty="0" smtClean="0">
              <a:solidFill>
                <a:schemeClr val="accent1"/>
              </a:solidFill>
            </a:rPr>
            <a:t>text</a:t>
          </a:r>
          <a:endParaRPr lang="en-US" sz="1600" b="1" kern="1200" dirty="0">
            <a:solidFill>
              <a:schemeClr val="accent1"/>
            </a:solidFill>
          </a:endParaRPr>
        </a:p>
      </dsp:txBody>
      <dsp:txXfrm>
        <a:off x="3288990" y="907585"/>
        <a:ext cx="1112152" cy="1111873"/>
      </dsp:txXfrm>
    </dsp:sp>
    <dsp:sp modelId="{9BAF63CA-589A-486F-B024-5FC2B41043C5}">
      <dsp:nvSpPr>
        <dsp:cNvPr id="0" name=""/>
        <dsp:cNvSpPr/>
      </dsp:nvSpPr>
      <dsp:spPr>
        <a:xfrm rot="2700000">
          <a:off x="894979" y="629427"/>
          <a:ext cx="1667897" cy="1667897"/>
        </a:xfrm>
        <a:prstGeom prst="teardrop">
          <a:avLst>
            <a:gd name="adj" fmla="val 100000"/>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5C27DA-51C4-4D67-9902-D9B759A479CF}">
      <dsp:nvSpPr>
        <dsp:cNvPr id="0" name=""/>
        <dsp:cNvSpPr/>
      </dsp:nvSpPr>
      <dsp:spPr>
        <a:xfrm>
          <a:off x="950800" y="685152"/>
          <a:ext cx="1557013" cy="155673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b" anchorCtr="0">
          <a:noAutofit/>
        </a:bodyPr>
        <a:lstStyle/>
        <a:p>
          <a:pPr lvl="0" algn="ctr" defTabSz="711200">
            <a:lnSpc>
              <a:spcPct val="90000"/>
            </a:lnSpc>
            <a:spcBef>
              <a:spcPct val="0"/>
            </a:spcBef>
            <a:spcAft>
              <a:spcPct val="35000"/>
            </a:spcAft>
          </a:pPr>
          <a:r>
            <a:rPr lang="en-US" sz="1600" b="1" kern="1200" dirty="0" smtClean="0">
              <a:solidFill>
                <a:schemeClr val="accent1"/>
              </a:solidFill>
            </a:rPr>
            <a:t>text</a:t>
          </a:r>
          <a:endParaRPr lang="th-TH" sz="1600" b="1" kern="1200" dirty="0">
            <a:solidFill>
              <a:schemeClr val="accent1"/>
            </a:solidFill>
          </a:endParaRPr>
        </a:p>
      </dsp:txBody>
      <dsp:txXfrm>
        <a:off x="1173231" y="907585"/>
        <a:ext cx="1112152" cy="11118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DE1D6-F49F-4F80-9528-F6418E33CD31}">
      <dsp:nvSpPr>
        <dsp:cNvPr id="0" name=""/>
        <dsp:cNvSpPr/>
      </dsp:nvSpPr>
      <dsp:spPr>
        <a:xfrm rot="5400000">
          <a:off x="3819783" y="115944"/>
          <a:ext cx="1304029" cy="113450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1" kern="1200" dirty="0" smtClean="0"/>
            <a:t>text</a:t>
          </a:r>
          <a:endParaRPr lang="th-TH" sz="1600" b="1" kern="1200" dirty="0"/>
        </a:p>
      </dsp:txBody>
      <dsp:txXfrm rot="-5400000">
        <a:off x="4081339" y="234393"/>
        <a:ext cx="780917" cy="897607"/>
      </dsp:txXfrm>
    </dsp:sp>
    <dsp:sp modelId="{2E22A886-72B7-4611-9A6C-B05C21D30F3A}">
      <dsp:nvSpPr>
        <dsp:cNvPr id="0" name=""/>
        <dsp:cNvSpPr/>
      </dsp:nvSpPr>
      <dsp:spPr>
        <a:xfrm>
          <a:off x="5148918" y="291988"/>
          <a:ext cx="3167993" cy="782417"/>
        </a:xfrm>
        <a:prstGeom prst="rect">
          <a:avLst/>
        </a:prstGeom>
        <a:noFill/>
        <a:ln>
          <a:noFill/>
        </a:ln>
        <a:effectLst/>
      </dsp:spPr>
      <dsp:style>
        <a:lnRef idx="0">
          <a:scrgbClr r="0" g="0" b="0"/>
        </a:lnRef>
        <a:fillRef idx="0">
          <a:scrgbClr r="0" g="0" b="0"/>
        </a:fillRef>
        <a:effectRef idx="0">
          <a:scrgbClr r="0" g="0" b="0"/>
        </a:effectRef>
        <a:fontRef idx="minor"/>
      </dsp:style>
    </dsp:sp>
    <dsp:sp modelId="{0374AE5C-24FC-4D58-AAFC-0FB7A0C6CB8B}">
      <dsp:nvSpPr>
        <dsp:cNvPr id="0" name=""/>
        <dsp:cNvSpPr/>
      </dsp:nvSpPr>
      <dsp:spPr>
        <a:xfrm rot="5400000">
          <a:off x="2594516" y="115944"/>
          <a:ext cx="1304029" cy="113450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th-TH" sz="3600" kern="1200"/>
        </a:p>
      </dsp:txBody>
      <dsp:txXfrm rot="-5400000">
        <a:off x="2856072" y="234393"/>
        <a:ext cx="780917" cy="897607"/>
      </dsp:txXfrm>
    </dsp:sp>
    <dsp:sp modelId="{4A5C7131-66F6-4FB5-83A8-298B43E797E2}">
      <dsp:nvSpPr>
        <dsp:cNvPr id="0" name=""/>
        <dsp:cNvSpPr/>
      </dsp:nvSpPr>
      <dsp:spPr>
        <a:xfrm rot="5400000">
          <a:off x="3196960" y="1208291"/>
          <a:ext cx="1304029" cy="1134505"/>
        </a:xfrm>
        <a:prstGeom prst="hexagon">
          <a:avLst>
            <a:gd name="adj" fmla="val 25000"/>
            <a:gd name="vf" fmla="val 115470"/>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1" kern="1200" dirty="0" smtClean="0"/>
            <a:t>text</a:t>
          </a:r>
          <a:endParaRPr lang="th-TH" sz="1600" b="1" kern="1200" dirty="0"/>
        </a:p>
      </dsp:txBody>
      <dsp:txXfrm rot="-5400000">
        <a:off x="3458516" y="1326740"/>
        <a:ext cx="780917" cy="897607"/>
      </dsp:txXfrm>
    </dsp:sp>
    <dsp:sp modelId="{6D69E465-0953-40C2-A9A3-B1446A3A70BB}">
      <dsp:nvSpPr>
        <dsp:cNvPr id="0" name=""/>
        <dsp:cNvSpPr/>
      </dsp:nvSpPr>
      <dsp:spPr>
        <a:xfrm>
          <a:off x="43565" y="1384335"/>
          <a:ext cx="3168003" cy="782417"/>
        </a:xfrm>
        <a:prstGeom prst="rect">
          <a:avLst/>
        </a:prstGeom>
        <a:noFill/>
        <a:ln>
          <a:noFill/>
        </a:ln>
        <a:effectLst/>
      </dsp:spPr>
      <dsp:style>
        <a:lnRef idx="0">
          <a:scrgbClr r="0" g="0" b="0"/>
        </a:lnRef>
        <a:fillRef idx="0">
          <a:scrgbClr r="0" g="0" b="0"/>
        </a:fillRef>
        <a:effectRef idx="0">
          <a:scrgbClr r="0" g="0" b="0"/>
        </a:effectRef>
        <a:fontRef idx="minor"/>
      </dsp:style>
    </dsp:sp>
    <dsp:sp modelId="{14A9A01E-FB72-446D-B2EA-14C372D42926}">
      <dsp:nvSpPr>
        <dsp:cNvPr id="0" name=""/>
        <dsp:cNvSpPr/>
      </dsp:nvSpPr>
      <dsp:spPr>
        <a:xfrm rot="5400000">
          <a:off x="4422226" y="1208291"/>
          <a:ext cx="1304029" cy="1134505"/>
        </a:xfrm>
        <a:prstGeom prst="hexagon">
          <a:avLst>
            <a:gd name="adj" fmla="val 25000"/>
            <a:gd name="vf" fmla="val 115470"/>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th-TH" sz="3600" kern="1200"/>
        </a:p>
      </dsp:txBody>
      <dsp:txXfrm rot="-5400000">
        <a:off x="4683782" y="1326740"/>
        <a:ext cx="780917" cy="897607"/>
      </dsp:txXfrm>
    </dsp:sp>
    <dsp:sp modelId="{88B4F0E6-5C1B-4EB2-A864-3422B0E964A4}">
      <dsp:nvSpPr>
        <dsp:cNvPr id="0" name=""/>
        <dsp:cNvSpPr/>
      </dsp:nvSpPr>
      <dsp:spPr>
        <a:xfrm rot="5400000">
          <a:off x="3819783" y="2300638"/>
          <a:ext cx="1304029" cy="113450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1" kern="1200" dirty="0" smtClean="0"/>
            <a:t>text</a:t>
          </a:r>
          <a:endParaRPr lang="th-TH" sz="1600" b="1" kern="1200" dirty="0"/>
        </a:p>
      </dsp:txBody>
      <dsp:txXfrm rot="-5400000">
        <a:off x="4081339" y="2419087"/>
        <a:ext cx="780917" cy="897607"/>
      </dsp:txXfrm>
    </dsp:sp>
    <dsp:sp modelId="{C4BA1345-BE36-499C-AB6A-075D43D41F56}">
      <dsp:nvSpPr>
        <dsp:cNvPr id="0" name=""/>
        <dsp:cNvSpPr/>
      </dsp:nvSpPr>
      <dsp:spPr>
        <a:xfrm>
          <a:off x="5148919" y="2476682"/>
          <a:ext cx="3167993" cy="782417"/>
        </a:xfrm>
        <a:prstGeom prst="rect">
          <a:avLst/>
        </a:prstGeom>
        <a:noFill/>
        <a:ln>
          <a:noFill/>
        </a:ln>
        <a:effectLst/>
      </dsp:spPr>
      <dsp:style>
        <a:lnRef idx="0">
          <a:scrgbClr r="0" g="0" b="0"/>
        </a:lnRef>
        <a:fillRef idx="0">
          <a:scrgbClr r="0" g="0" b="0"/>
        </a:fillRef>
        <a:effectRef idx="0">
          <a:scrgbClr r="0" g="0" b="0"/>
        </a:effectRef>
        <a:fontRef idx="minor"/>
      </dsp:style>
    </dsp:sp>
    <dsp:sp modelId="{292A5773-AB48-43FA-A854-B96B96631BB6}">
      <dsp:nvSpPr>
        <dsp:cNvPr id="0" name=""/>
        <dsp:cNvSpPr/>
      </dsp:nvSpPr>
      <dsp:spPr>
        <a:xfrm rot="5400000">
          <a:off x="2594516" y="2300638"/>
          <a:ext cx="1304029" cy="113450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th-TH" sz="3600" kern="1200"/>
        </a:p>
      </dsp:txBody>
      <dsp:txXfrm rot="-5400000">
        <a:off x="2856072" y="2419087"/>
        <a:ext cx="780917" cy="897607"/>
      </dsp:txXfrm>
    </dsp:sp>
    <dsp:sp modelId="{79B56233-B15B-4AD5-B90F-9DE8F2CDE215}">
      <dsp:nvSpPr>
        <dsp:cNvPr id="0" name=""/>
        <dsp:cNvSpPr/>
      </dsp:nvSpPr>
      <dsp:spPr>
        <a:xfrm rot="5400000">
          <a:off x="3196960" y="3392984"/>
          <a:ext cx="1304029" cy="1134505"/>
        </a:xfrm>
        <a:prstGeom prst="hexagon">
          <a:avLst>
            <a:gd name="adj" fmla="val 25000"/>
            <a:gd name="vf" fmla="val 115470"/>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altLang="zh-CN" sz="1600" b="1" kern="1200" dirty="0" smtClean="0"/>
            <a:t>text</a:t>
          </a:r>
          <a:endParaRPr lang="th-TH" sz="1600" b="1" kern="1200" dirty="0"/>
        </a:p>
      </dsp:txBody>
      <dsp:txXfrm rot="-5400000">
        <a:off x="3458516" y="3511433"/>
        <a:ext cx="780917" cy="897607"/>
      </dsp:txXfrm>
    </dsp:sp>
    <dsp:sp modelId="{F92BF21B-527C-47D8-839F-9E7EEA104960}">
      <dsp:nvSpPr>
        <dsp:cNvPr id="0" name=""/>
        <dsp:cNvSpPr/>
      </dsp:nvSpPr>
      <dsp:spPr>
        <a:xfrm>
          <a:off x="43551" y="3569029"/>
          <a:ext cx="3168003" cy="782417"/>
        </a:xfrm>
        <a:prstGeom prst="rect">
          <a:avLst/>
        </a:prstGeom>
        <a:noFill/>
        <a:ln>
          <a:noFill/>
        </a:ln>
        <a:effectLst/>
      </dsp:spPr>
      <dsp:style>
        <a:lnRef idx="0">
          <a:scrgbClr r="0" g="0" b="0"/>
        </a:lnRef>
        <a:fillRef idx="0">
          <a:scrgbClr r="0" g="0" b="0"/>
        </a:fillRef>
        <a:effectRef idx="0">
          <a:scrgbClr r="0" g="0" b="0"/>
        </a:effectRef>
        <a:fontRef idx="minor"/>
      </dsp:style>
    </dsp:sp>
    <dsp:sp modelId="{6DC7A619-BBE7-418C-96F3-379B91EE37E5}">
      <dsp:nvSpPr>
        <dsp:cNvPr id="0" name=""/>
        <dsp:cNvSpPr/>
      </dsp:nvSpPr>
      <dsp:spPr>
        <a:xfrm rot="5400000">
          <a:off x="4422226" y="3392984"/>
          <a:ext cx="1304029" cy="1134505"/>
        </a:xfrm>
        <a:prstGeom prst="hexagon">
          <a:avLst>
            <a:gd name="adj" fmla="val 25000"/>
            <a:gd name="vf" fmla="val 115470"/>
          </a:avLst>
        </a:prstGeom>
        <a:solidFill>
          <a:srgbClr val="2D8B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th-TH" sz="3600" kern="1200"/>
        </a:p>
      </dsp:txBody>
      <dsp:txXfrm rot="-5400000">
        <a:off x="4683782" y="3511433"/>
        <a:ext cx="780917" cy="8976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BBF3A-87D8-46BC-AAA2-4D49BB5E6ECF}">
      <dsp:nvSpPr>
        <dsp:cNvPr id="0" name=""/>
        <dsp:cNvSpPr/>
      </dsp:nvSpPr>
      <dsp:spPr>
        <a:xfrm>
          <a:off x="4829791" y="2578182"/>
          <a:ext cx="2897310" cy="899999"/>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b" anchorCtr="0">
          <a:noAutofit/>
        </a:bodyPr>
        <a:lstStyle/>
        <a:p>
          <a:pPr marL="174625" lvl="1" indent="-174625" algn="l" defTabSz="466725">
            <a:lnSpc>
              <a:spcPct val="150000"/>
            </a:lnSpc>
            <a:spcBef>
              <a:spcPct val="0"/>
            </a:spcBef>
            <a:spcAft>
              <a:spcPct val="15000"/>
            </a:spcAft>
            <a:buChar char="••"/>
          </a:pPr>
          <a:endParaRPr lang="th-TH" sz="1050" kern="1200" dirty="0">
            <a:solidFill>
              <a:schemeClr val="accent1"/>
            </a:solidFill>
          </a:endParaRPr>
        </a:p>
      </dsp:txBody>
      <dsp:txXfrm>
        <a:off x="5718754" y="2822952"/>
        <a:ext cx="1988577" cy="635459"/>
      </dsp:txXfrm>
    </dsp:sp>
    <dsp:sp modelId="{2632043C-41C9-4359-834D-A1735506DF01}">
      <dsp:nvSpPr>
        <dsp:cNvPr id="0" name=""/>
        <dsp:cNvSpPr/>
      </dsp:nvSpPr>
      <dsp:spPr>
        <a:xfrm>
          <a:off x="489295" y="2564052"/>
          <a:ext cx="2541493" cy="899999"/>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b" anchorCtr="0">
          <a:noAutofit/>
        </a:bodyPr>
        <a:lstStyle/>
        <a:p>
          <a:pPr marL="174625" lvl="1" indent="-174625" algn="r" defTabSz="466725">
            <a:lnSpc>
              <a:spcPct val="150000"/>
            </a:lnSpc>
            <a:spcBef>
              <a:spcPct val="0"/>
            </a:spcBef>
            <a:spcAft>
              <a:spcPct val="15000"/>
            </a:spcAft>
            <a:buChar char="••"/>
          </a:pPr>
          <a:endParaRPr lang="th-TH" sz="1050" kern="1200" dirty="0">
            <a:solidFill>
              <a:schemeClr val="accent1"/>
            </a:solidFill>
          </a:endParaRPr>
        </a:p>
      </dsp:txBody>
      <dsp:txXfrm>
        <a:off x="509065" y="2808822"/>
        <a:ext cx="1739505" cy="635459"/>
      </dsp:txXfrm>
    </dsp:sp>
    <dsp:sp modelId="{FD9AE7F9-E768-4D9B-B816-E5B17CD1C52E}">
      <dsp:nvSpPr>
        <dsp:cNvPr id="0" name=""/>
        <dsp:cNvSpPr/>
      </dsp:nvSpPr>
      <dsp:spPr>
        <a:xfrm>
          <a:off x="4871462" y="139244"/>
          <a:ext cx="2813968" cy="899999"/>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t" anchorCtr="0">
          <a:noAutofit/>
        </a:bodyPr>
        <a:lstStyle/>
        <a:p>
          <a:pPr marL="174625" lvl="1" indent="-174625" algn="l" defTabSz="466725">
            <a:lnSpc>
              <a:spcPct val="150000"/>
            </a:lnSpc>
            <a:spcBef>
              <a:spcPct val="0"/>
            </a:spcBef>
            <a:spcAft>
              <a:spcPct val="15000"/>
            </a:spcAft>
            <a:buChar char="••"/>
          </a:pPr>
          <a:endParaRPr lang="th-TH" sz="1050" kern="1200" dirty="0">
            <a:solidFill>
              <a:schemeClr val="accent1"/>
            </a:solidFill>
          </a:endParaRPr>
        </a:p>
      </dsp:txBody>
      <dsp:txXfrm>
        <a:off x="5735423" y="159014"/>
        <a:ext cx="1930237" cy="635459"/>
      </dsp:txXfrm>
    </dsp:sp>
    <dsp:sp modelId="{B634834C-2240-4EA3-8C35-78E8A9BC8501}">
      <dsp:nvSpPr>
        <dsp:cNvPr id="0" name=""/>
        <dsp:cNvSpPr/>
      </dsp:nvSpPr>
      <dsp:spPr>
        <a:xfrm>
          <a:off x="489295" y="139244"/>
          <a:ext cx="2541493" cy="899999"/>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t" anchorCtr="0">
          <a:noAutofit/>
        </a:bodyPr>
        <a:lstStyle/>
        <a:p>
          <a:pPr marL="174625" lvl="1" indent="-174625" algn="r" defTabSz="466725">
            <a:lnSpc>
              <a:spcPct val="150000"/>
            </a:lnSpc>
            <a:spcBef>
              <a:spcPct val="0"/>
            </a:spcBef>
            <a:spcAft>
              <a:spcPct val="15000"/>
            </a:spcAft>
            <a:buChar char="••"/>
          </a:pPr>
          <a:endParaRPr lang="th-TH" sz="1050" kern="1200" dirty="0"/>
        </a:p>
      </dsp:txBody>
      <dsp:txXfrm>
        <a:off x="509065" y="159014"/>
        <a:ext cx="1739505" cy="635459"/>
      </dsp:txXfrm>
    </dsp:sp>
    <dsp:sp modelId="{9069CE4F-0B0A-4B53-9601-20B9D229A2CF}">
      <dsp:nvSpPr>
        <dsp:cNvPr id="0" name=""/>
        <dsp:cNvSpPr/>
      </dsp:nvSpPr>
      <dsp:spPr>
        <a:xfrm>
          <a:off x="2526988" y="209918"/>
          <a:ext cx="1594640" cy="159464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252000" bIns="85344" numCol="1" spcCol="1270" anchor="b" anchorCtr="0">
          <a:noAutofit/>
        </a:bodyPr>
        <a:lstStyle/>
        <a:p>
          <a:pPr lvl="0" algn="ctr" defTabSz="533400">
            <a:lnSpc>
              <a:spcPct val="90000"/>
            </a:lnSpc>
            <a:spcBef>
              <a:spcPct val="0"/>
            </a:spcBef>
            <a:spcAft>
              <a:spcPct val="35000"/>
            </a:spcAft>
          </a:pPr>
          <a:r>
            <a:rPr lang="en-US" sz="1200" b="1" kern="1200" dirty="0" smtClean="0"/>
            <a:t>text</a:t>
          </a:r>
          <a:endParaRPr lang="th-TH" sz="1200" b="1" kern="1200" dirty="0"/>
        </a:p>
      </dsp:txBody>
      <dsp:txXfrm>
        <a:off x="2994047" y="676977"/>
        <a:ext cx="1127581" cy="1127581"/>
      </dsp:txXfrm>
    </dsp:sp>
    <dsp:sp modelId="{7967E74A-7B98-4C26-AA84-BE97BBFBCBD6}">
      <dsp:nvSpPr>
        <dsp:cNvPr id="0" name=""/>
        <dsp:cNvSpPr/>
      </dsp:nvSpPr>
      <dsp:spPr>
        <a:xfrm rot="5400000">
          <a:off x="4195284" y="209918"/>
          <a:ext cx="1594640" cy="159464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000" tIns="85344" rIns="85344" bIns="85344" numCol="1" spcCol="1270" anchor="b" anchorCtr="0">
          <a:noAutofit/>
        </a:bodyPr>
        <a:lstStyle/>
        <a:p>
          <a:pPr lvl="0" algn="ctr" defTabSz="533400">
            <a:lnSpc>
              <a:spcPct val="90000"/>
            </a:lnSpc>
            <a:spcBef>
              <a:spcPct val="0"/>
            </a:spcBef>
            <a:spcAft>
              <a:spcPct val="35000"/>
            </a:spcAft>
          </a:pPr>
          <a:r>
            <a:rPr lang="en-US" sz="1200" b="1" kern="1200" dirty="0" smtClean="0"/>
            <a:t>text</a:t>
          </a:r>
          <a:endParaRPr lang="th-TH" sz="1200" b="1" kern="1200" dirty="0"/>
        </a:p>
      </dsp:txBody>
      <dsp:txXfrm rot="-5400000">
        <a:off x="4195284" y="676977"/>
        <a:ext cx="1127581" cy="1127581"/>
      </dsp:txXfrm>
    </dsp:sp>
    <dsp:sp modelId="{21167660-6EF0-4471-8DA9-3FEF0050A4B4}">
      <dsp:nvSpPr>
        <dsp:cNvPr id="0" name=""/>
        <dsp:cNvSpPr/>
      </dsp:nvSpPr>
      <dsp:spPr>
        <a:xfrm rot="10800000">
          <a:off x="4195284" y="1878214"/>
          <a:ext cx="1594640" cy="159464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000" tIns="85344" rIns="85344" bIns="85344" numCol="1" spcCol="1270" anchor="b" anchorCtr="0">
          <a:noAutofit/>
        </a:bodyPr>
        <a:lstStyle/>
        <a:p>
          <a:pPr lvl="0" algn="ctr" defTabSz="533400">
            <a:lnSpc>
              <a:spcPct val="90000"/>
            </a:lnSpc>
            <a:spcBef>
              <a:spcPct val="0"/>
            </a:spcBef>
            <a:spcAft>
              <a:spcPct val="35000"/>
            </a:spcAft>
          </a:pPr>
          <a:r>
            <a:rPr lang="en-US" sz="1200" b="1" kern="1200" dirty="0" smtClean="0"/>
            <a:t>text</a:t>
          </a:r>
          <a:endParaRPr lang="th-TH" sz="1200" b="1" kern="1200" dirty="0"/>
        </a:p>
      </dsp:txBody>
      <dsp:txXfrm rot="10800000">
        <a:off x="4195284" y="1878214"/>
        <a:ext cx="1127581" cy="1127581"/>
      </dsp:txXfrm>
    </dsp:sp>
    <dsp:sp modelId="{25685F18-0F50-42BA-91DF-5B51FE1AB49B}">
      <dsp:nvSpPr>
        <dsp:cNvPr id="0" name=""/>
        <dsp:cNvSpPr/>
      </dsp:nvSpPr>
      <dsp:spPr>
        <a:xfrm rot="16200000">
          <a:off x="2526988" y="1878214"/>
          <a:ext cx="1594640" cy="159464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216000" bIns="85344" numCol="1" spcCol="1270" anchor="b" anchorCtr="0">
          <a:noAutofit/>
        </a:bodyPr>
        <a:lstStyle/>
        <a:p>
          <a:pPr lvl="0" algn="ctr" defTabSz="533400">
            <a:lnSpc>
              <a:spcPct val="90000"/>
            </a:lnSpc>
            <a:spcBef>
              <a:spcPct val="0"/>
            </a:spcBef>
            <a:spcAft>
              <a:spcPct val="35000"/>
            </a:spcAft>
          </a:pPr>
          <a:r>
            <a:rPr lang="en-US" sz="1200" b="1" kern="1200" dirty="0" smtClean="0"/>
            <a:t>text</a:t>
          </a:r>
          <a:endParaRPr lang="th-TH" sz="1200" b="1" kern="1200" dirty="0"/>
        </a:p>
      </dsp:txBody>
      <dsp:txXfrm rot="5400000">
        <a:off x="2994047" y="1878214"/>
        <a:ext cx="1127581" cy="1127581"/>
      </dsp:txXfrm>
    </dsp:sp>
    <dsp:sp modelId="{E827BADA-ACF2-4FC1-B0B9-5DA3D05B1D9A}">
      <dsp:nvSpPr>
        <dsp:cNvPr id="0" name=""/>
        <dsp:cNvSpPr/>
      </dsp:nvSpPr>
      <dsp:spPr>
        <a:xfrm>
          <a:off x="3883169" y="1509936"/>
          <a:ext cx="550574" cy="478760"/>
        </a:xfrm>
        <a:prstGeom prst="circularArrow">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B869B63-B769-465F-A1A9-0F29AC0A912D}">
      <dsp:nvSpPr>
        <dsp:cNvPr id="0" name=""/>
        <dsp:cNvSpPr/>
      </dsp:nvSpPr>
      <dsp:spPr>
        <a:xfrm rot="10800000">
          <a:off x="3883169" y="1694075"/>
          <a:ext cx="550574" cy="478760"/>
        </a:xfrm>
        <a:prstGeom prst="circularArrow">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842E39-6C43-421B-894B-7777E4BCCC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1C3E26-D1FD-4FFB-8C4B-C054DB8699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42E39-6C43-421B-894B-7777E4BCCCC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C3E26-D1FD-4FFB-8C4B-C054DB8699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6254" t="301" r="6740" b="5951"/>
          <a:stretch>
            <a:fillRect/>
          </a:stretch>
        </p:blipFill>
        <p:spPr>
          <a:xfrm rot="5400000">
            <a:off x="2669373" y="-2667000"/>
            <a:ext cx="6857999" cy="12192001"/>
          </a:xfrm>
          <a:prstGeom prst="rect">
            <a:avLst/>
          </a:prstGeom>
        </p:spPr>
      </p:pic>
      <p:sp>
        <p:nvSpPr>
          <p:cNvPr id="6" name="文本框 5"/>
          <p:cNvSpPr txBox="1"/>
          <p:nvPr/>
        </p:nvSpPr>
        <p:spPr>
          <a:xfrm>
            <a:off x="2286001" y="2856282"/>
            <a:ext cx="7620000"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400" dirty="0">
                <a:solidFill>
                  <a:schemeClr val="bg1"/>
                </a:solidFill>
                <a:latin typeface="微软雅黑" panose="020B0503020204020204" pitchFamily="34" charset="-122"/>
                <a:ea typeface="微软雅黑" panose="020B0503020204020204" pitchFamily="34" charset="-122"/>
              </a:rPr>
              <a:t>清新</a:t>
            </a:r>
            <a:r>
              <a:rPr lang="zh-CN" altLang="en-US" sz="4400" dirty="0" smtClean="0">
                <a:solidFill>
                  <a:schemeClr val="bg1"/>
                </a:solidFill>
                <a:latin typeface="微软雅黑" panose="020B0503020204020204" pitchFamily="34" charset="-122"/>
                <a:ea typeface="微软雅黑" panose="020B0503020204020204" pitchFamily="34" charset="-122"/>
              </a:rPr>
              <a:t>简约</a:t>
            </a:r>
            <a:r>
              <a:rPr lang="zh-CN" altLang="en-US" sz="4400" dirty="0">
                <a:solidFill>
                  <a:schemeClr val="bg1"/>
                </a:solidFill>
                <a:latin typeface="微软雅黑" panose="020B0503020204020204" pitchFamily="34" charset="-122"/>
                <a:ea typeface="微软雅黑" panose="020B0503020204020204" pitchFamily="34" charset="-122"/>
              </a:rPr>
              <a:t>毕业答辩模板</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99670" y="3880758"/>
            <a:ext cx="9192660" cy="26161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100" b="0" dirty="0">
                <a:solidFill>
                  <a:schemeClr val="bg1"/>
                </a:solidFill>
                <a:latin typeface="微软雅黑" panose="020B0503020204020204" pitchFamily="34" charset="-122"/>
                <a:ea typeface="微软雅黑" panose="020B0503020204020204" pitchFamily="34" charset="-122"/>
              </a:rPr>
              <a:t>PROFESSIONAL GENERATION GRADUATION REPORT </a:t>
            </a:r>
            <a:r>
              <a:rPr lang="en-US" altLang="zh-CN" sz="1050" b="0" dirty="0">
                <a:solidFill>
                  <a:schemeClr val="bg1"/>
                </a:solidFill>
                <a:latin typeface="微软雅黑" panose="020B0503020204020204" pitchFamily="34" charset="-122"/>
                <a:ea typeface="微软雅黑" panose="020B0503020204020204" pitchFamily="34" charset="-122"/>
              </a:rPr>
              <a:t>POWERPOINT</a:t>
            </a:r>
            <a:r>
              <a:rPr lang="en-US" altLang="zh-CN" sz="1100" b="0" dirty="0">
                <a:solidFill>
                  <a:schemeClr val="bg1"/>
                </a:solidFill>
                <a:latin typeface="微软雅黑" panose="020B0503020204020204" pitchFamily="34" charset="-122"/>
                <a:ea typeface="微软雅黑" panose="020B0503020204020204" pitchFamily="34" charset="-122"/>
              </a:rPr>
              <a:t> TEMPLATE</a:t>
            </a:r>
            <a:endParaRPr lang="zh-CN" altLang="en-US" sz="1100" b="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933110" y="4346732"/>
            <a:ext cx="4315540" cy="368300"/>
            <a:chOff x="2957979" y="6517260"/>
            <a:chExt cx="3847186" cy="368300"/>
          </a:xfrm>
          <a:noFill/>
        </p:grpSpPr>
        <p:sp>
          <p:nvSpPr>
            <p:cNvPr id="9" name="文本框 6"/>
            <p:cNvSpPr txBox="1"/>
            <p:nvPr/>
          </p:nvSpPr>
          <p:spPr>
            <a:xfrm>
              <a:off x="2957979" y="6517260"/>
              <a:ext cx="1621278" cy="368300"/>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答辩人：猪七爷</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7"/>
            <p:cNvSpPr txBox="1"/>
            <p:nvPr/>
          </p:nvSpPr>
          <p:spPr>
            <a:xfrm>
              <a:off x="4908115" y="6517260"/>
              <a:ext cx="1897050" cy="368300"/>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指导老师：猪七爷</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28" name="TextBox 38"/>
          <p:cNvSpPr txBox="1"/>
          <p:nvPr/>
        </p:nvSpPr>
        <p:spPr>
          <a:xfrm>
            <a:off x="843971" y="894806"/>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29" name="文本框 28"/>
          <p:cNvSpPr txBox="1"/>
          <p:nvPr/>
        </p:nvSpPr>
        <p:spPr>
          <a:xfrm>
            <a:off x="1641847" y="29083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822704" y="417748"/>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1" name="矩形 30"/>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32" name="文本框 31"/>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02</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33" name="矩形 32"/>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Oval 5"/>
          <p:cNvSpPr/>
          <p:nvPr/>
        </p:nvSpPr>
        <p:spPr>
          <a:xfrm>
            <a:off x="3562274" y="5733097"/>
            <a:ext cx="458061" cy="474608"/>
          </a:xfrm>
          <a:prstGeom prst="ellipse">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r>
              <a:rPr lang="en-US" sz="3600" dirty="0" err="1" smtClean="0">
                <a:latin typeface="Brush Script Std" panose="03060802040607070404" pitchFamily="66" charset="0"/>
              </a:rPr>
              <a:t>i</a:t>
            </a:r>
            <a:endParaRPr lang="th-TH" sz="3600" dirty="0">
              <a:latin typeface="Brush Script Std" panose="03060802040607070404" pitchFamily="66" charset="0"/>
            </a:endParaRPr>
          </a:p>
        </p:txBody>
      </p:sp>
      <p:grpSp>
        <p:nvGrpSpPr>
          <p:cNvPr id="36" name="Group 4"/>
          <p:cNvGrpSpPr>
            <a:grpSpLocks noChangeAspect="1"/>
          </p:cNvGrpSpPr>
          <p:nvPr/>
        </p:nvGrpSpPr>
        <p:grpSpPr bwMode="auto">
          <a:xfrm>
            <a:off x="4630610" y="2280620"/>
            <a:ext cx="2976438" cy="2976438"/>
            <a:chOff x="-476" y="1611"/>
            <a:chExt cx="1473" cy="1473"/>
          </a:xfrm>
          <a:solidFill>
            <a:srgbClr val="2D8BC5"/>
          </a:solidFill>
        </p:grpSpPr>
        <p:sp>
          <p:nvSpPr>
            <p:cNvPr id="37" name="Freeform 5"/>
            <p:cNvSpPr>
              <a:spLocks noEditPoints="1"/>
            </p:cNvSpPr>
            <p:nvPr/>
          </p:nvSpPr>
          <p:spPr bwMode="auto">
            <a:xfrm>
              <a:off x="-357" y="2409"/>
              <a:ext cx="277" cy="277"/>
            </a:xfrm>
            <a:custGeom>
              <a:avLst/>
              <a:gdLst>
                <a:gd name="T0" fmla="*/ 129 w 255"/>
                <a:gd name="T1" fmla="*/ 254 h 255"/>
                <a:gd name="T2" fmla="*/ 255 w 255"/>
                <a:gd name="T3" fmla="*/ 126 h 255"/>
                <a:gd name="T4" fmla="*/ 127 w 255"/>
                <a:gd name="T5" fmla="*/ 0 h 255"/>
                <a:gd name="T6" fmla="*/ 1 w 255"/>
                <a:gd name="T7" fmla="*/ 128 h 255"/>
                <a:gd name="T8" fmla="*/ 129 w 255"/>
                <a:gd name="T9" fmla="*/ 254 h 255"/>
                <a:gd name="T10" fmla="*/ 127 w 255"/>
                <a:gd name="T11" fmla="*/ 57 h 255"/>
                <a:gd name="T12" fmla="*/ 198 w 255"/>
                <a:gd name="T13" fmla="*/ 127 h 255"/>
                <a:gd name="T14" fmla="*/ 128 w 255"/>
                <a:gd name="T15" fmla="*/ 198 h 255"/>
                <a:gd name="T16" fmla="*/ 57 w 255"/>
                <a:gd name="T17" fmla="*/ 127 h 255"/>
                <a:gd name="T18" fmla="*/ 127 w 255"/>
                <a:gd name="T19" fmla="*/ 5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9" y="254"/>
                  </a:moveTo>
                  <a:cubicBezTo>
                    <a:pt x="199" y="254"/>
                    <a:pt x="255" y="196"/>
                    <a:pt x="255" y="126"/>
                  </a:cubicBezTo>
                  <a:cubicBezTo>
                    <a:pt x="254" y="56"/>
                    <a:pt x="197" y="0"/>
                    <a:pt x="127" y="0"/>
                  </a:cubicBezTo>
                  <a:cubicBezTo>
                    <a:pt x="57" y="1"/>
                    <a:pt x="0" y="58"/>
                    <a:pt x="1" y="128"/>
                  </a:cubicBezTo>
                  <a:cubicBezTo>
                    <a:pt x="1" y="198"/>
                    <a:pt x="59" y="255"/>
                    <a:pt x="129" y="254"/>
                  </a:cubicBezTo>
                  <a:close/>
                  <a:moveTo>
                    <a:pt x="127" y="57"/>
                  </a:moveTo>
                  <a:cubicBezTo>
                    <a:pt x="166" y="56"/>
                    <a:pt x="198" y="88"/>
                    <a:pt x="198" y="127"/>
                  </a:cubicBezTo>
                  <a:cubicBezTo>
                    <a:pt x="199" y="166"/>
                    <a:pt x="167" y="197"/>
                    <a:pt x="128" y="198"/>
                  </a:cubicBezTo>
                  <a:cubicBezTo>
                    <a:pt x="89" y="198"/>
                    <a:pt x="58" y="166"/>
                    <a:pt x="57" y="127"/>
                  </a:cubicBezTo>
                  <a:cubicBezTo>
                    <a:pt x="57" y="89"/>
                    <a:pt x="89" y="57"/>
                    <a:pt x="127" y="57"/>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38" name="Freeform 6"/>
            <p:cNvSpPr>
              <a:spLocks noEditPoints="1"/>
            </p:cNvSpPr>
            <p:nvPr/>
          </p:nvSpPr>
          <p:spPr bwMode="auto">
            <a:xfrm>
              <a:off x="122" y="2409"/>
              <a:ext cx="277" cy="277"/>
            </a:xfrm>
            <a:custGeom>
              <a:avLst/>
              <a:gdLst>
                <a:gd name="T0" fmla="*/ 128 w 255"/>
                <a:gd name="T1" fmla="*/ 254 h 255"/>
                <a:gd name="T2" fmla="*/ 254 w 255"/>
                <a:gd name="T3" fmla="*/ 126 h 255"/>
                <a:gd name="T4" fmla="*/ 127 w 255"/>
                <a:gd name="T5" fmla="*/ 0 h 255"/>
                <a:gd name="T6" fmla="*/ 0 w 255"/>
                <a:gd name="T7" fmla="*/ 128 h 255"/>
                <a:gd name="T8" fmla="*/ 128 w 255"/>
                <a:gd name="T9" fmla="*/ 254 h 255"/>
                <a:gd name="T10" fmla="*/ 127 w 255"/>
                <a:gd name="T11" fmla="*/ 57 h 255"/>
                <a:gd name="T12" fmla="*/ 198 w 255"/>
                <a:gd name="T13" fmla="*/ 127 h 255"/>
                <a:gd name="T14" fmla="*/ 128 w 255"/>
                <a:gd name="T15" fmla="*/ 198 h 255"/>
                <a:gd name="T16" fmla="*/ 57 w 255"/>
                <a:gd name="T17" fmla="*/ 127 h 255"/>
                <a:gd name="T18" fmla="*/ 127 w 255"/>
                <a:gd name="T19" fmla="*/ 5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8" y="254"/>
                  </a:moveTo>
                  <a:cubicBezTo>
                    <a:pt x="198" y="254"/>
                    <a:pt x="255" y="196"/>
                    <a:pt x="254" y="126"/>
                  </a:cubicBezTo>
                  <a:cubicBezTo>
                    <a:pt x="254" y="56"/>
                    <a:pt x="197" y="0"/>
                    <a:pt x="127" y="0"/>
                  </a:cubicBezTo>
                  <a:cubicBezTo>
                    <a:pt x="57" y="1"/>
                    <a:pt x="0" y="58"/>
                    <a:pt x="0" y="128"/>
                  </a:cubicBezTo>
                  <a:cubicBezTo>
                    <a:pt x="1" y="198"/>
                    <a:pt x="58" y="255"/>
                    <a:pt x="128" y="254"/>
                  </a:cubicBezTo>
                  <a:close/>
                  <a:moveTo>
                    <a:pt x="127" y="57"/>
                  </a:moveTo>
                  <a:cubicBezTo>
                    <a:pt x="166" y="56"/>
                    <a:pt x="198" y="88"/>
                    <a:pt x="198" y="127"/>
                  </a:cubicBezTo>
                  <a:cubicBezTo>
                    <a:pt x="198" y="166"/>
                    <a:pt x="167" y="197"/>
                    <a:pt x="128" y="198"/>
                  </a:cubicBezTo>
                  <a:cubicBezTo>
                    <a:pt x="89" y="198"/>
                    <a:pt x="57" y="166"/>
                    <a:pt x="57" y="127"/>
                  </a:cubicBezTo>
                  <a:cubicBezTo>
                    <a:pt x="57" y="89"/>
                    <a:pt x="88" y="57"/>
                    <a:pt x="127" y="57"/>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39" name="Freeform 7"/>
            <p:cNvSpPr>
              <a:spLocks noEditPoints="1"/>
            </p:cNvSpPr>
            <p:nvPr/>
          </p:nvSpPr>
          <p:spPr bwMode="auto">
            <a:xfrm>
              <a:off x="601" y="2409"/>
              <a:ext cx="277" cy="277"/>
            </a:xfrm>
            <a:custGeom>
              <a:avLst/>
              <a:gdLst>
                <a:gd name="T0" fmla="*/ 129 w 255"/>
                <a:gd name="T1" fmla="*/ 254 h 255"/>
                <a:gd name="T2" fmla="*/ 255 w 255"/>
                <a:gd name="T3" fmla="*/ 126 h 255"/>
                <a:gd name="T4" fmla="*/ 127 w 255"/>
                <a:gd name="T5" fmla="*/ 0 h 255"/>
                <a:gd name="T6" fmla="*/ 1 w 255"/>
                <a:gd name="T7" fmla="*/ 128 h 255"/>
                <a:gd name="T8" fmla="*/ 129 w 255"/>
                <a:gd name="T9" fmla="*/ 254 h 255"/>
                <a:gd name="T10" fmla="*/ 127 w 255"/>
                <a:gd name="T11" fmla="*/ 57 h 255"/>
                <a:gd name="T12" fmla="*/ 198 w 255"/>
                <a:gd name="T13" fmla="*/ 127 h 255"/>
                <a:gd name="T14" fmla="*/ 128 w 255"/>
                <a:gd name="T15" fmla="*/ 198 h 255"/>
                <a:gd name="T16" fmla="*/ 57 w 255"/>
                <a:gd name="T17" fmla="*/ 127 h 255"/>
                <a:gd name="T18" fmla="*/ 127 w 255"/>
                <a:gd name="T19" fmla="*/ 5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9" y="254"/>
                  </a:moveTo>
                  <a:cubicBezTo>
                    <a:pt x="199" y="254"/>
                    <a:pt x="255" y="196"/>
                    <a:pt x="255" y="126"/>
                  </a:cubicBezTo>
                  <a:cubicBezTo>
                    <a:pt x="254" y="56"/>
                    <a:pt x="197" y="0"/>
                    <a:pt x="127" y="0"/>
                  </a:cubicBezTo>
                  <a:cubicBezTo>
                    <a:pt x="57" y="1"/>
                    <a:pt x="0" y="58"/>
                    <a:pt x="1" y="128"/>
                  </a:cubicBezTo>
                  <a:cubicBezTo>
                    <a:pt x="1" y="198"/>
                    <a:pt x="58" y="255"/>
                    <a:pt x="129" y="254"/>
                  </a:cubicBezTo>
                  <a:close/>
                  <a:moveTo>
                    <a:pt x="127" y="57"/>
                  </a:moveTo>
                  <a:cubicBezTo>
                    <a:pt x="166" y="56"/>
                    <a:pt x="198" y="88"/>
                    <a:pt x="198" y="127"/>
                  </a:cubicBezTo>
                  <a:cubicBezTo>
                    <a:pt x="199" y="166"/>
                    <a:pt x="167" y="197"/>
                    <a:pt x="128" y="198"/>
                  </a:cubicBezTo>
                  <a:cubicBezTo>
                    <a:pt x="89" y="198"/>
                    <a:pt x="57" y="166"/>
                    <a:pt x="57" y="127"/>
                  </a:cubicBezTo>
                  <a:cubicBezTo>
                    <a:pt x="57" y="89"/>
                    <a:pt x="89" y="57"/>
                    <a:pt x="127" y="57"/>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0" name="Freeform 8"/>
            <p:cNvSpPr/>
            <p:nvPr/>
          </p:nvSpPr>
          <p:spPr bwMode="auto">
            <a:xfrm>
              <a:off x="-476" y="2715"/>
              <a:ext cx="1473" cy="369"/>
            </a:xfrm>
            <a:custGeom>
              <a:avLst/>
              <a:gdLst>
                <a:gd name="T0" fmla="*/ 1231 w 1355"/>
                <a:gd name="T1" fmla="*/ 0 h 339"/>
                <a:gd name="T2" fmla="*/ 1005 w 1355"/>
                <a:gd name="T3" fmla="*/ 0 h 339"/>
                <a:gd name="T4" fmla="*/ 920 w 1355"/>
                <a:gd name="T5" fmla="*/ 83 h 339"/>
                <a:gd name="T6" fmla="*/ 898 w 1355"/>
                <a:gd name="T7" fmla="*/ 231 h 339"/>
                <a:gd name="T8" fmla="*/ 875 w 1355"/>
                <a:gd name="T9" fmla="*/ 83 h 339"/>
                <a:gd name="T10" fmla="*/ 790 w 1355"/>
                <a:gd name="T11" fmla="*/ 0 h 339"/>
                <a:gd name="T12" fmla="*/ 565 w 1355"/>
                <a:gd name="T13" fmla="*/ 0 h 339"/>
                <a:gd name="T14" fmla="*/ 480 w 1355"/>
                <a:gd name="T15" fmla="*/ 83 h 339"/>
                <a:gd name="T16" fmla="*/ 457 w 1355"/>
                <a:gd name="T17" fmla="*/ 231 h 339"/>
                <a:gd name="T18" fmla="*/ 434 w 1355"/>
                <a:gd name="T19" fmla="*/ 83 h 339"/>
                <a:gd name="T20" fmla="*/ 350 w 1355"/>
                <a:gd name="T21" fmla="*/ 0 h 339"/>
                <a:gd name="T22" fmla="*/ 124 w 1355"/>
                <a:gd name="T23" fmla="*/ 0 h 339"/>
                <a:gd name="T24" fmla="*/ 39 w 1355"/>
                <a:gd name="T25" fmla="*/ 83 h 339"/>
                <a:gd name="T26" fmla="*/ 0 w 1355"/>
                <a:gd name="T27" fmla="*/ 339 h 339"/>
                <a:gd name="T28" fmla="*/ 57 w 1355"/>
                <a:gd name="T29" fmla="*/ 339 h 339"/>
                <a:gd name="T30" fmla="*/ 96 w 1355"/>
                <a:gd name="T31" fmla="*/ 89 h 339"/>
                <a:gd name="T32" fmla="*/ 96 w 1355"/>
                <a:gd name="T33" fmla="*/ 85 h 339"/>
                <a:gd name="T34" fmla="*/ 124 w 1355"/>
                <a:gd name="T35" fmla="*/ 57 h 339"/>
                <a:gd name="T36" fmla="*/ 350 w 1355"/>
                <a:gd name="T37" fmla="*/ 57 h 339"/>
                <a:gd name="T38" fmla="*/ 378 w 1355"/>
                <a:gd name="T39" fmla="*/ 85 h 339"/>
                <a:gd name="T40" fmla="*/ 417 w 1355"/>
                <a:gd name="T41" fmla="*/ 339 h 339"/>
                <a:gd name="T42" fmla="*/ 440 w 1355"/>
                <a:gd name="T43" fmla="*/ 339 h 339"/>
                <a:gd name="T44" fmla="*/ 474 w 1355"/>
                <a:gd name="T45" fmla="*/ 339 h 339"/>
                <a:gd name="T46" fmla="*/ 498 w 1355"/>
                <a:gd name="T47" fmla="*/ 339 h 339"/>
                <a:gd name="T48" fmla="*/ 536 w 1355"/>
                <a:gd name="T49" fmla="*/ 89 h 339"/>
                <a:gd name="T50" fmla="*/ 536 w 1355"/>
                <a:gd name="T51" fmla="*/ 85 h 339"/>
                <a:gd name="T52" fmla="*/ 565 w 1355"/>
                <a:gd name="T53" fmla="*/ 57 h 339"/>
                <a:gd name="T54" fmla="*/ 790 w 1355"/>
                <a:gd name="T55" fmla="*/ 57 h 339"/>
                <a:gd name="T56" fmla="*/ 819 w 1355"/>
                <a:gd name="T57" fmla="*/ 85 h 339"/>
                <a:gd name="T58" fmla="*/ 857 w 1355"/>
                <a:gd name="T59" fmla="*/ 339 h 339"/>
                <a:gd name="T60" fmla="*/ 881 w 1355"/>
                <a:gd name="T61" fmla="*/ 339 h 339"/>
                <a:gd name="T62" fmla="*/ 914 w 1355"/>
                <a:gd name="T63" fmla="*/ 339 h 339"/>
                <a:gd name="T64" fmla="*/ 938 w 1355"/>
                <a:gd name="T65" fmla="*/ 339 h 339"/>
                <a:gd name="T66" fmla="*/ 977 w 1355"/>
                <a:gd name="T67" fmla="*/ 89 h 339"/>
                <a:gd name="T68" fmla="*/ 977 w 1355"/>
                <a:gd name="T69" fmla="*/ 85 h 339"/>
                <a:gd name="T70" fmla="*/ 1005 w 1355"/>
                <a:gd name="T71" fmla="*/ 57 h 339"/>
                <a:gd name="T72" fmla="*/ 1231 w 1355"/>
                <a:gd name="T73" fmla="*/ 57 h 339"/>
                <a:gd name="T74" fmla="*/ 1259 w 1355"/>
                <a:gd name="T75" fmla="*/ 85 h 339"/>
                <a:gd name="T76" fmla="*/ 1298 w 1355"/>
                <a:gd name="T77" fmla="*/ 339 h 339"/>
                <a:gd name="T78" fmla="*/ 1355 w 1355"/>
                <a:gd name="T79" fmla="*/ 339 h 339"/>
                <a:gd name="T80" fmla="*/ 1315 w 1355"/>
                <a:gd name="T81" fmla="*/ 83 h 339"/>
                <a:gd name="T82" fmla="*/ 1231 w 1355"/>
                <a:gd name="T83"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5" h="339">
                  <a:moveTo>
                    <a:pt x="1231" y="0"/>
                  </a:moveTo>
                  <a:lnTo>
                    <a:pt x="1005" y="0"/>
                  </a:lnTo>
                  <a:cubicBezTo>
                    <a:pt x="959" y="0"/>
                    <a:pt x="922" y="37"/>
                    <a:pt x="920" y="83"/>
                  </a:cubicBezTo>
                  <a:lnTo>
                    <a:pt x="898" y="231"/>
                  </a:lnTo>
                  <a:lnTo>
                    <a:pt x="875" y="83"/>
                  </a:lnTo>
                  <a:cubicBezTo>
                    <a:pt x="874" y="37"/>
                    <a:pt x="836" y="0"/>
                    <a:pt x="790" y="0"/>
                  </a:cubicBezTo>
                  <a:lnTo>
                    <a:pt x="565" y="0"/>
                  </a:lnTo>
                  <a:cubicBezTo>
                    <a:pt x="519" y="0"/>
                    <a:pt x="481" y="37"/>
                    <a:pt x="480" y="83"/>
                  </a:cubicBezTo>
                  <a:lnTo>
                    <a:pt x="457" y="231"/>
                  </a:lnTo>
                  <a:lnTo>
                    <a:pt x="434" y="83"/>
                  </a:lnTo>
                  <a:cubicBezTo>
                    <a:pt x="433" y="37"/>
                    <a:pt x="396" y="0"/>
                    <a:pt x="350" y="0"/>
                  </a:cubicBezTo>
                  <a:lnTo>
                    <a:pt x="124" y="0"/>
                  </a:lnTo>
                  <a:cubicBezTo>
                    <a:pt x="78" y="0"/>
                    <a:pt x="41" y="37"/>
                    <a:pt x="39" y="83"/>
                  </a:cubicBezTo>
                  <a:lnTo>
                    <a:pt x="0" y="339"/>
                  </a:lnTo>
                  <a:lnTo>
                    <a:pt x="57" y="339"/>
                  </a:lnTo>
                  <a:lnTo>
                    <a:pt x="96" y="89"/>
                  </a:lnTo>
                  <a:lnTo>
                    <a:pt x="96" y="85"/>
                  </a:lnTo>
                  <a:cubicBezTo>
                    <a:pt x="96" y="69"/>
                    <a:pt x="108" y="57"/>
                    <a:pt x="124" y="57"/>
                  </a:cubicBezTo>
                  <a:lnTo>
                    <a:pt x="350" y="57"/>
                  </a:lnTo>
                  <a:cubicBezTo>
                    <a:pt x="365" y="57"/>
                    <a:pt x="378" y="69"/>
                    <a:pt x="378" y="85"/>
                  </a:cubicBezTo>
                  <a:lnTo>
                    <a:pt x="417" y="339"/>
                  </a:lnTo>
                  <a:lnTo>
                    <a:pt x="440" y="339"/>
                  </a:lnTo>
                  <a:lnTo>
                    <a:pt x="474" y="339"/>
                  </a:lnTo>
                  <a:lnTo>
                    <a:pt x="498" y="339"/>
                  </a:lnTo>
                  <a:lnTo>
                    <a:pt x="536" y="89"/>
                  </a:lnTo>
                  <a:lnTo>
                    <a:pt x="536" y="85"/>
                  </a:lnTo>
                  <a:cubicBezTo>
                    <a:pt x="536" y="69"/>
                    <a:pt x="549" y="57"/>
                    <a:pt x="565" y="57"/>
                  </a:cubicBezTo>
                  <a:lnTo>
                    <a:pt x="790" y="57"/>
                  </a:lnTo>
                  <a:cubicBezTo>
                    <a:pt x="806" y="57"/>
                    <a:pt x="819" y="69"/>
                    <a:pt x="819" y="85"/>
                  </a:cubicBezTo>
                  <a:lnTo>
                    <a:pt x="857" y="339"/>
                  </a:lnTo>
                  <a:lnTo>
                    <a:pt x="881" y="339"/>
                  </a:lnTo>
                  <a:lnTo>
                    <a:pt x="914" y="339"/>
                  </a:lnTo>
                  <a:lnTo>
                    <a:pt x="938" y="339"/>
                  </a:lnTo>
                  <a:lnTo>
                    <a:pt x="977" y="89"/>
                  </a:lnTo>
                  <a:lnTo>
                    <a:pt x="977" y="85"/>
                  </a:lnTo>
                  <a:cubicBezTo>
                    <a:pt x="977" y="69"/>
                    <a:pt x="989" y="57"/>
                    <a:pt x="1005" y="57"/>
                  </a:cubicBezTo>
                  <a:lnTo>
                    <a:pt x="1231" y="57"/>
                  </a:lnTo>
                  <a:cubicBezTo>
                    <a:pt x="1246" y="57"/>
                    <a:pt x="1259" y="69"/>
                    <a:pt x="1259" y="85"/>
                  </a:cubicBezTo>
                  <a:lnTo>
                    <a:pt x="1298" y="339"/>
                  </a:lnTo>
                  <a:lnTo>
                    <a:pt x="1355" y="339"/>
                  </a:lnTo>
                  <a:lnTo>
                    <a:pt x="1315" y="83"/>
                  </a:lnTo>
                  <a:cubicBezTo>
                    <a:pt x="1314" y="37"/>
                    <a:pt x="1277" y="0"/>
                    <a:pt x="1231" y="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1" name="Freeform 9"/>
            <p:cNvSpPr/>
            <p:nvPr/>
          </p:nvSpPr>
          <p:spPr bwMode="auto">
            <a:xfrm>
              <a:off x="169" y="1764"/>
              <a:ext cx="706" cy="62"/>
            </a:xfrm>
            <a:custGeom>
              <a:avLst/>
              <a:gdLst>
                <a:gd name="T0" fmla="*/ 621 w 649"/>
                <a:gd name="T1" fmla="*/ 0 h 57"/>
                <a:gd name="T2" fmla="*/ 28 w 649"/>
                <a:gd name="T3" fmla="*/ 0 h 57"/>
                <a:gd name="T4" fmla="*/ 0 w 649"/>
                <a:gd name="T5" fmla="*/ 29 h 57"/>
                <a:gd name="T6" fmla="*/ 28 w 649"/>
                <a:gd name="T7" fmla="*/ 57 h 57"/>
                <a:gd name="T8" fmla="*/ 621 w 649"/>
                <a:gd name="T9" fmla="*/ 57 h 57"/>
                <a:gd name="T10" fmla="*/ 649 w 649"/>
                <a:gd name="T11" fmla="*/ 29 h 57"/>
                <a:gd name="T12" fmla="*/ 621 w 6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649" h="57">
                  <a:moveTo>
                    <a:pt x="621" y="0"/>
                  </a:moveTo>
                  <a:lnTo>
                    <a:pt x="28" y="0"/>
                  </a:lnTo>
                  <a:cubicBezTo>
                    <a:pt x="12" y="0"/>
                    <a:pt x="0" y="13"/>
                    <a:pt x="0" y="29"/>
                  </a:cubicBezTo>
                  <a:cubicBezTo>
                    <a:pt x="0" y="44"/>
                    <a:pt x="12" y="57"/>
                    <a:pt x="28" y="57"/>
                  </a:cubicBezTo>
                  <a:lnTo>
                    <a:pt x="621" y="57"/>
                  </a:lnTo>
                  <a:cubicBezTo>
                    <a:pt x="636" y="57"/>
                    <a:pt x="649" y="44"/>
                    <a:pt x="649" y="29"/>
                  </a:cubicBezTo>
                  <a:cubicBezTo>
                    <a:pt x="649" y="13"/>
                    <a:pt x="636" y="0"/>
                    <a:pt x="621" y="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2" name="Freeform 10"/>
            <p:cNvSpPr/>
            <p:nvPr/>
          </p:nvSpPr>
          <p:spPr bwMode="auto">
            <a:xfrm>
              <a:off x="169" y="1857"/>
              <a:ext cx="706" cy="62"/>
            </a:xfrm>
            <a:custGeom>
              <a:avLst/>
              <a:gdLst>
                <a:gd name="T0" fmla="*/ 621 w 649"/>
                <a:gd name="T1" fmla="*/ 0 h 57"/>
                <a:gd name="T2" fmla="*/ 28 w 649"/>
                <a:gd name="T3" fmla="*/ 0 h 57"/>
                <a:gd name="T4" fmla="*/ 0 w 649"/>
                <a:gd name="T5" fmla="*/ 28 h 57"/>
                <a:gd name="T6" fmla="*/ 28 w 649"/>
                <a:gd name="T7" fmla="*/ 57 h 57"/>
                <a:gd name="T8" fmla="*/ 621 w 649"/>
                <a:gd name="T9" fmla="*/ 57 h 57"/>
                <a:gd name="T10" fmla="*/ 649 w 649"/>
                <a:gd name="T11" fmla="*/ 28 h 57"/>
                <a:gd name="T12" fmla="*/ 621 w 6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649" h="57">
                  <a:moveTo>
                    <a:pt x="621" y="0"/>
                  </a:moveTo>
                  <a:lnTo>
                    <a:pt x="28" y="0"/>
                  </a:lnTo>
                  <a:cubicBezTo>
                    <a:pt x="12" y="0"/>
                    <a:pt x="0" y="13"/>
                    <a:pt x="0" y="28"/>
                  </a:cubicBezTo>
                  <a:cubicBezTo>
                    <a:pt x="0" y="44"/>
                    <a:pt x="12" y="57"/>
                    <a:pt x="28" y="57"/>
                  </a:cubicBezTo>
                  <a:lnTo>
                    <a:pt x="621" y="57"/>
                  </a:lnTo>
                  <a:cubicBezTo>
                    <a:pt x="636" y="57"/>
                    <a:pt x="649" y="44"/>
                    <a:pt x="649" y="28"/>
                  </a:cubicBezTo>
                  <a:cubicBezTo>
                    <a:pt x="649" y="13"/>
                    <a:pt x="636" y="0"/>
                    <a:pt x="621" y="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2" name="Freeform 11"/>
            <p:cNvSpPr/>
            <p:nvPr/>
          </p:nvSpPr>
          <p:spPr bwMode="auto">
            <a:xfrm>
              <a:off x="169" y="1949"/>
              <a:ext cx="706" cy="61"/>
            </a:xfrm>
            <a:custGeom>
              <a:avLst/>
              <a:gdLst>
                <a:gd name="T0" fmla="*/ 621 w 649"/>
                <a:gd name="T1" fmla="*/ 0 h 56"/>
                <a:gd name="T2" fmla="*/ 28 w 649"/>
                <a:gd name="T3" fmla="*/ 0 h 56"/>
                <a:gd name="T4" fmla="*/ 0 w 649"/>
                <a:gd name="T5" fmla="*/ 28 h 56"/>
                <a:gd name="T6" fmla="*/ 28 w 649"/>
                <a:gd name="T7" fmla="*/ 56 h 56"/>
                <a:gd name="T8" fmla="*/ 621 w 649"/>
                <a:gd name="T9" fmla="*/ 56 h 56"/>
                <a:gd name="T10" fmla="*/ 649 w 649"/>
                <a:gd name="T11" fmla="*/ 28 h 56"/>
                <a:gd name="T12" fmla="*/ 621 w 649"/>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49" h="56">
                  <a:moveTo>
                    <a:pt x="621" y="0"/>
                  </a:moveTo>
                  <a:lnTo>
                    <a:pt x="28" y="0"/>
                  </a:lnTo>
                  <a:cubicBezTo>
                    <a:pt x="12" y="0"/>
                    <a:pt x="0" y="12"/>
                    <a:pt x="0" y="28"/>
                  </a:cubicBezTo>
                  <a:cubicBezTo>
                    <a:pt x="0" y="44"/>
                    <a:pt x="12" y="56"/>
                    <a:pt x="28" y="56"/>
                  </a:cubicBezTo>
                  <a:lnTo>
                    <a:pt x="621" y="56"/>
                  </a:lnTo>
                  <a:cubicBezTo>
                    <a:pt x="636" y="56"/>
                    <a:pt x="649" y="44"/>
                    <a:pt x="649" y="28"/>
                  </a:cubicBezTo>
                  <a:cubicBezTo>
                    <a:pt x="649" y="12"/>
                    <a:pt x="636" y="0"/>
                    <a:pt x="621" y="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3" name="Freeform 12"/>
            <p:cNvSpPr/>
            <p:nvPr/>
          </p:nvSpPr>
          <p:spPr bwMode="auto">
            <a:xfrm>
              <a:off x="169" y="2040"/>
              <a:ext cx="706" cy="62"/>
            </a:xfrm>
            <a:custGeom>
              <a:avLst/>
              <a:gdLst>
                <a:gd name="T0" fmla="*/ 621 w 649"/>
                <a:gd name="T1" fmla="*/ 0 h 57"/>
                <a:gd name="T2" fmla="*/ 28 w 649"/>
                <a:gd name="T3" fmla="*/ 0 h 57"/>
                <a:gd name="T4" fmla="*/ 0 w 649"/>
                <a:gd name="T5" fmla="*/ 29 h 57"/>
                <a:gd name="T6" fmla="*/ 28 w 649"/>
                <a:gd name="T7" fmla="*/ 57 h 57"/>
                <a:gd name="T8" fmla="*/ 621 w 649"/>
                <a:gd name="T9" fmla="*/ 57 h 57"/>
                <a:gd name="T10" fmla="*/ 649 w 649"/>
                <a:gd name="T11" fmla="*/ 29 h 57"/>
                <a:gd name="T12" fmla="*/ 621 w 6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649" h="57">
                  <a:moveTo>
                    <a:pt x="621" y="0"/>
                  </a:moveTo>
                  <a:lnTo>
                    <a:pt x="28" y="0"/>
                  </a:lnTo>
                  <a:cubicBezTo>
                    <a:pt x="12" y="0"/>
                    <a:pt x="0" y="13"/>
                    <a:pt x="0" y="29"/>
                  </a:cubicBezTo>
                  <a:cubicBezTo>
                    <a:pt x="0" y="44"/>
                    <a:pt x="12" y="57"/>
                    <a:pt x="28" y="57"/>
                  </a:cubicBezTo>
                  <a:lnTo>
                    <a:pt x="621" y="57"/>
                  </a:lnTo>
                  <a:cubicBezTo>
                    <a:pt x="636" y="57"/>
                    <a:pt x="649" y="44"/>
                    <a:pt x="649" y="29"/>
                  </a:cubicBezTo>
                  <a:cubicBezTo>
                    <a:pt x="649" y="13"/>
                    <a:pt x="636" y="0"/>
                    <a:pt x="621" y="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4" name="Freeform 13"/>
            <p:cNvSpPr>
              <a:spLocks noEditPoints="1"/>
            </p:cNvSpPr>
            <p:nvPr/>
          </p:nvSpPr>
          <p:spPr bwMode="auto">
            <a:xfrm>
              <a:off x="-476" y="1611"/>
              <a:ext cx="1473" cy="767"/>
            </a:xfrm>
            <a:custGeom>
              <a:avLst/>
              <a:gdLst>
                <a:gd name="T0" fmla="*/ 1270 w 1355"/>
                <a:gd name="T1" fmla="*/ 0 h 706"/>
                <a:gd name="T2" fmla="*/ 85 w 1355"/>
                <a:gd name="T3" fmla="*/ 0 h 706"/>
                <a:gd name="T4" fmla="*/ 0 w 1355"/>
                <a:gd name="T5" fmla="*/ 85 h 706"/>
                <a:gd name="T6" fmla="*/ 0 w 1355"/>
                <a:gd name="T7" fmla="*/ 508 h 706"/>
                <a:gd name="T8" fmla="*/ 85 w 1355"/>
                <a:gd name="T9" fmla="*/ 593 h 706"/>
                <a:gd name="T10" fmla="*/ 198 w 1355"/>
                <a:gd name="T11" fmla="*/ 593 h 706"/>
                <a:gd name="T12" fmla="*/ 198 w 1355"/>
                <a:gd name="T13" fmla="*/ 678 h 706"/>
                <a:gd name="T14" fmla="*/ 214 w 1355"/>
                <a:gd name="T15" fmla="*/ 703 h 706"/>
                <a:gd name="T16" fmla="*/ 226 w 1355"/>
                <a:gd name="T17" fmla="*/ 706 h 706"/>
                <a:gd name="T18" fmla="*/ 243 w 1355"/>
                <a:gd name="T19" fmla="*/ 700 h 706"/>
                <a:gd name="T20" fmla="*/ 377 w 1355"/>
                <a:gd name="T21" fmla="*/ 593 h 706"/>
                <a:gd name="T22" fmla="*/ 579 w 1355"/>
                <a:gd name="T23" fmla="*/ 593 h 706"/>
                <a:gd name="T24" fmla="*/ 655 w 1355"/>
                <a:gd name="T25" fmla="*/ 695 h 706"/>
                <a:gd name="T26" fmla="*/ 677 w 1355"/>
                <a:gd name="T27" fmla="*/ 706 h 706"/>
                <a:gd name="T28" fmla="*/ 700 w 1355"/>
                <a:gd name="T29" fmla="*/ 695 h 706"/>
                <a:gd name="T30" fmla="*/ 776 w 1355"/>
                <a:gd name="T31" fmla="*/ 593 h 706"/>
                <a:gd name="T32" fmla="*/ 978 w 1355"/>
                <a:gd name="T33" fmla="*/ 593 h 706"/>
                <a:gd name="T34" fmla="*/ 1111 w 1355"/>
                <a:gd name="T35" fmla="*/ 700 h 706"/>
                <a:gd name="T36" fmla="*/ 1129 w 1355"/>
                <a:gd name="T37" fmla="*/ 706 h 706"/>
                <a:gd name="T38" fmla="*/ 1141 w 1355"/>
                <a:gd name="T39" fmla="*/ 703 h 706"/>
                <a:gd name="T40" fmla="*/ 1157 w 1355"/>
                <a:gd name="T41" fmla="*/ 678 h 706"/>
                <a:gd name="T42" fmla="*/ 1157 w 1355"/>
                <a:gd name="T43" fmla="*/ 593 h 706"/>
                <a:gd name="T44" fmla="*/ 1270 w 1355"/>
                <a:gd name="T45" fmla="*/ 593 h 706"/>
                <a:gd name="T46" fmla="*/ 1355 w 1355"/>
                <a:gd name="T47" fmla="*/ 508 h 706"/>
                <a:gd name="T48" fmla="*/ 1355 w 1355"/>
                <a:gd name="T49" fmla="*/ 85 h 706"/>
                <a:gd name="T50" fmla="*/ 1270 w 1355"/>
                <a:gd name="T51" fmla="*/ 0 h 706"/>
                <a:gd name="T52" fmla="*/ 1298 w 1355"/>
                <a:gd name="T53" fmla="*/ 508 h 706"/>
                <a:gd name="T54" fmla="*/ 1270 w 1355"/>
                <a:gd name="T55" fmla="*/ 537 h 706"/>
                <a:gd name="T56" fmla="*/ 1129 w 1355"/>
                <a:gd name="T57" fmla="*/ 537 h 706"/>
                <a:gd name="T58" fmla="*/ 1101 w 1355"/>
                <a:gd name="T59" fmla="*/ 537 h 706"/>
                <a:gd name="T60" fmla="*/ 1101 w 1355"/>
                <a:gd name="T61" fmla="*/ 619 h 706"/>
                <a:gd name="T62" fmla="*/ 998 w 1355"/>
                <a:gd name="T63" fmla="*/ 537 h 706"/>
                <a:gd name="T64" fmla="*/ 988 w 1355"/>
                <a:gd name="T65" fmla="*/ 537 h 706"/>
                <a:gd name="T66" fmla="*/ 762 w 1355"/>
                <a:gd name="T67" fmla="*/ 537 h 706"/>
                <a:gd name="T68" fmla="*/ 748 w 1355"/>
                <a:gd name="T69" fmla="*/ 537 h 706"/>
                <a:gd name="T70" fmla="*/ 677 w 1355"/>
                <a:gd name="T71" fmla="*/ 631 h 706"/>
                <a:gd name="T72" fmla="*/ 607 w 1355"/>
                <a:gd name="T73" fmla="*/ 537 h 706"/>
                <a:gd name="T74" fmla="*/ 593 w 1355"/>
                <a:gd name="T75" fmla="*/ 537 h 706"/>
                <a:gd name="T76" fmla="*/ 367 w 1355"/>
                <a:gd name="T77" fmla="*/ 537 h 706"/>
                <a:gd name="T78" fmla="*/ 357 w 1355"/>
                <a:gd name="T79" fmla="*/ 537 h 706"/>
                <a:gd name="T80" fmla="*/ 254 w 1355"/>
                <a:gd name="T81" fmla="*/ 619 h 706"/>
                <a:gd name="T82" fmla="*/ 254 w 1355"/>
                <a:gd name="T83" fmla="*/ 537 h 706"/>
                <a:gd name="T84" fmla="*/ 226 w 1355"/>
                <a:gd name="T85" fmla="*/ 537 h 706"/>
                <a:gd name="T86" fmla="*/ 85 w 1355"/>
                <a:gd name="T87" fmla="*/ 537 h 706"/>
                <a:gd name="T88" fmla="*/ 56 w 1355"/>
                <a:gd name="T89" fmla="*/ 508 h 706"/>
                <a:gd name="T90" fmla="*/ 56 w 1355"/>
                <a:gd name="T91" fmla="*/ 85 h 706"/>
                <a:gd name="T92" fmla="*/ 85 w 1355"/>
                <a:gd name="T93" fmla="*/ 57 h 706"/>
                <a:gd name="T94" fmla="*/ 1270 w 1355"/>
                <a:gd name="T95" fmla="*/ 57 h 706"/>
                <a:gd name="T96" fmla="*/ 1298 w 1355"/>
                <a:gd name="T97" fmla="*/ 85 h 706"/>
                <a:gd name="T98" fmla="*/ 1298 w 1355"/>
                <a:gd name="T99" fmla="*/ 50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55" h="706">
                  <a:moveTo>
                    <a:pt x="1270" y="0"/>
                  </a:moveTo>
                  <a:lnTo>
                    <a:pt x="85" y="0"/>
                  </a:lnTo>
                  <a:cubicBezTo>
                    <a:pt x="38" y="0"/>
                    <a:pt x="0" y="38"/>
                    <a:pt x="0" y="85"/>
                  </a:cubicBezTo>
                  <a:lnTo>
                    <a:pt x="0" y="508"/>
                  </a:lnTo>
                  <a:cubicBezTo>
                    <a:pt x="0" y="555"/>
                    <a:pt x="38" y="593"/>
                    <a:pt x="85" y="593"/>
                  </a:cubicBezTo>
                  <a:lnTo>
                    <a:pt x="198" y="593"/>
                  </a:lnTo>
                  <a:lnTo>
                    <a:pt x="198" y="678"/>
                  </a:lnTo>
                  <a:cubicBezTo>
                    <a:pt x="198" y="689"/>
                    <a:pt x="204" y="698"/>
                    <a:pt x="214" y="703"/>
                  </a:cubicBezTo>
                  <a:cubicBezTo>
                    <a:pt x="217" y="705"/>
                    <a:pt x="222" y="706"/>
                    <a:pt x="226" y="706"/>
                  </a:cubicBezTo>
                  <a:cubicBezTo>
                    <a:pt x="232" y="706"/>
                    <a:pt x="238" y="704"/>
                    <a:pt x="243" y="700"/>
                  </a:cubicBezTo>
                  <a:lnTo>
                    <a:pt x="377" y="593"/>
                  </a:lnTo>
                  <a:lnTo>
                    <a:pt x="579" y="593"/>
                  </a:lnTo>
                  <a:lnTo>
                    <a:pt x="655" y="695"/>
                  </a:lnTo>
                  <a:cubicBezTo>
                    <a:pt x="660" y="702"/>
                    <a:pt x="668" y="706"/>
                    <a:pt x="677" y="706"/>
                  </a:cubicBezTo>
                  <a:cubicBezTo>
                    <a:pt x="686" y="706"/>
                    <a:pt x="695" y="702"/>
                    <a:pt x="700" y="695"/>
                  </a:cubicBezTo>
                  <a:lnTo>
                    <a:pt x="776" y="593"/>
                  </a:lnTo>
                  <a:lnTo>
                    <a:pt x="978" y="593"/>
                  </a:lnTo>
                  <a:lnTo>
                    <a:pt x="1111" y="700"/>
                  </a:lnTo>
                  <a:cubicBezTo>
                    <a:pt x="1116" y="704"/>
                    <a:pt x="1123" y="706"/>
                    <a:pt x="1129" y="706"/>
                  </a:cubicBezTo>
                  <a:cubicBezTo>
                    <a:pt x="1133" y="706"/>
                    <a:pt x="1137" y="705"/>
                    <a:pt x="1141" y="703"/>
                  </a:cubicBezTo>
                  <a:cubicBezTo>
                    <a:pt x="1151" y="698"/>
                    <a:pt x="1157" y="689"/>
                    <a:pt x="1157" y="678"/>
                  </a:cubicBezTo>
                  <a:lnTo>
                    <a:pt x="1157" y="593"/>
                  </a:lnTo>
                  <a:lnTo>
                    <a:pt x="1270" y="593"/>
                  </a:lnTo>
                  <a:cubicBezTo>
                    <a:pt x="1317" y="593"/>
                    <a:pt x="1355" y="555"/>
                    <a:pt x="1355" y="508"/>
                  </a:cubicBezTo>
                  <a:lnTo>
                    <a:pt x="1355" y="85"/>
                  </a:lnTo>
                  <a:cubicBezTo>
                    <a:pt x="1355" y="38"/>
                    <a:pt x="1317" y="0"/>
                    <a:pt x="1270" y="0"/>
                  </a:cubicBezTo>
                  <a:close/>
                  <a:moveTo>
                    <a:pt x="1298" y="508"/>
                  </a:moveTo>
                  <a:cubicBezTo>
                    <a:pt x="1298" y="524"/>
                    <a:pt x="1286" y="537"/>
                    <a:pt x="1270" y="537"/>
                  </a:cubicBezTo>
                  <a:lnTo>
                    <a:pt x="1129" y="537"/>
                  </a:lnTo>
                  <a:lnTo>
                    <a:pt x="1101" y="537"/>
                  </a:lnTo>
                  <a:lnTo>
                    <a:pt x="1101" y="619"/>
                  </a:lnTo>
                  <a:lnTo>
                    <a:pt x="998" y="537"/>
                  </a:lnTo>
                  <a:lnTo>
                    <a:pt x="988" y="537"/>
                  </a:lnTo>
                  <a:lnTo>
                    <a:pt x="762" y="537"/>
                  </a:lnTo>
                  <a:lnTo>
                    <a:pt x="748" y="537"/>
                  </a:lnTo>
                  <a:lnTo>
                    <a:pt x="677" y="631"/>
                  </a:lnTo>
                  <a:lnTo>
                    <a:pt x="607" y="537"/>
                  </a:lnTo>
                  <a:lnTo>
                    <a:pt x="593" y="537"/>
                  </a:lnTo>
                  <a:lnTo>
                    <a:pt x="367" y="537"/>
                  </a:lnTo>
                  <a:lnTo>
                    <a:pt x="357" y="537"/>
                  </a:lnTo>
                  <a:lnTo>
                    <a:pt x="254" y="619"/>
                  </a:lnTo>
                  <a:lnTo>
                    <a:pt x="254" y="537"/>
                  </a:lnTo>
                  <a:lnTo>
                    <a:pt x="226" y="537"/>
                  </a:lnTo>
                  <a:lnTo>
                    <a:pt x="85" y="537"/>
                  </a:lnTo>
                  <a:cubicBezTo>
                    <a:pt x="69" y="537"/>
                    <a:pt x="56" y="524"/>
                    <a:pt x="56" y="508"/>
                  </a:cubicBezTo>
                  <a:lnTo>
                    <a:pt x="56" y="85"/>
                  </a:lnTo>
                  <a:cubicBezTo>
                    <a:pt x="56" y="69"/>
                    <a:pt x="69" y="57"/>
                    <a:pt x="85" y="57"/>
                  </a:cubicBezTo>
                  <a:lnTo>
                    <a:pt x="1270" y="57"/>
                  </a:lnTo>
                  <a:cubicBezTo>
                    <a:pt x="1286" y="57"/>
                    <a:pt x="1298" y="69"/>
                    <a:pt x="1298" y="85"/>
                  </a:cubicBezTo>
                  <a:lnTo>
                    <a:pt x="1298" y="508"/>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5" name="Freeform 14"/>
            <p:cNvSpPr>
              <a:spLocks noEditPoints="1"/>
            </p:cNvSpPr>
            <p:nvPr/>
          </p:nvSpPr>
          <p:spPr bwMode="auto">
            <a:xfrm>
              <a:off x="-353" y="1764"/>
              <a:ext cx="460" cy="338"/>
            </a:xfrm>
            <a:custGeom>
              <a:avLst/>
              <a:gdLst>
                <a:gd name="T0" fmla="*/ 339 w 423"/>
                <a:gd name="T1" fmla="*/ 0 h 311"/>
                <a:gd name="T2" fmla="*/ 85 w 423"/>
                <a:gd name="T3" fmla="*/ 0 h 311"/>
                <a:gd name="T4" fmla="*/ 0 w 423"/>
                <a:gd name="T5" fmla="*/ 85 h 311"/>
                <a:gd name="T6" fmla="*/ 0 w 423"/>
                <a:gd name="T7" fmla="*/ 226 h 311"/>
                <a:gd name="T8" fmla="*/ 85 w 423"/>
                <a:gd name="T9" fmla="*/ 311 h 311"/>
                <a:gd name="T10" fmla="*/ 339 w 423"/>
                <a:gd name="T11" fmla="*/ 311 h 311"/>
                <a:gd name="T12" fmla="*/ 423 w 423"/>
                <a:gd name="T13" fmla="*/ 226 h 311"/>
                <a:gd name="T14" fmla="*/ 423 w 423"/>
                <a:gd name="T15" fmla="*/ 85 h 311"/>
                <a:gd name="T16" fmla="*/ 339 w 423"/>
                <a:gd name="T17" fmla="*/ 0 h 311"/>
                <a:gd name="T18" fmla="*/ 367 w 423"/>
                <a:gd name="T19" fmla="*/ 226 h 311"/>
                <a:gd name="T20" fmla="*/ 339 w 423"/>
                <a:gd name="T21" fmla="*/ 254 h 311"/>
                <a:gd name="T22" fmla="*/ 85 w 423"/>
                <a:gd name="T23" fmla="*/ 254 h 311"/>
                <a:gd name="T24" fmla="*/ 56 w 423"/>
                <a:gd name="T25" fmla="*/ 226 h 311"/>
                <a:gd name="T26" fmla="*/ 56 w 423"/>
                <a:gd name="T27" fmla="*/ 85 h 311"/>
                <a:gd name="T28" fmla="*/ 85 w 423"/>
                <a:gd name="T29" fmla="*/ 57 h 311"/>
                <a:gd name="T30" fmla="*/ 339 w 423"/>
                <a:gd name="T31" fmla="*/ 57 h 311"/>
                <a:gd name="T32" fmla="*/ 367 w 423"/>
                <a:gd name="T33" fmla="*/ 85 h 311"/>
                <a:gd name="T34" fmla="*/ 367 w 423"/>
                <a:gd name="T35" fmla="*/ 22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311">
                  <a:moveTo>
                    <a:pt x="339" y="0"/>
                  </a:moveTo>
                  <a:lnTo>
                    <a:pt x="85" y="0"/>
                  </a:lnTo>
                  <a:cubicBezTo>
                    <a:pt x="38" y="0"/>
                    <a:pt x="0" y="38"/>
                    <a:pt x="0" y="85"/>
                  </a:cubicBezTo>
                  <a:lnTo>
                    <a:pt x="0" y="226"/>
                  </a:lnTo>
                  <a:cubicBezTo>
                    <a:pt x="0" y="273"/>
                    <a:pt x="38" y="311"/>
                    <a:pt x="85" y="311"/>
                  </a:cubicBezTo>
                  <a:lnTo>
                    <a:pt x="339" y="311"/>
                  </a:lnTo>
                  <a:cubicBezTo>
                    <a:pt x="385" y="311"/>
                    <a:pt x="423" y="273"/>
                    <a:pt x="423" y="226"/>
                  </a:cubicBezTo>
                  <a:lnTo>
                    <a:pt x="423" y="85"/>
                  </a:lnTo>
                  <a:cubicBezTo>
                    <a:pt x="423" y="38"/>
                    <a:pt x="385" y="0"/>
                    <a:pt x="339" y="0"/>
                  </a:cubicBezTo>
                  <a:close/>
                  <a:moveTo>
                    <a:pt x="367" y="226"/>
                  </a:moveTo>
                  <a:cubicBezTo>
                    <a:pt x="367" y="242"/>
                    <a:pt x="354" y="254"/>
                    <a:pt x="339" y="254"/>
                  </a:cubicBezTo>
                  <a:lnTo>
                    <a:pt x="85" y="254"/>
                  </a:lnTo>
                  <a:cubicBezTo>
                    <a:pt x="69" y="254"/>
                    <a:pt x="56" y="242"/>
                    <a:pt x="56" y="226"/>
                  </a:cubicBezTo>
                  <a:lnTo>
                    <a:pt x="56" y="85"/>
                  </a:lnTo>
                  <a:cubicBezTo>
                    <a:pt x="56" y="70"/>
                    <a:pt x="69" y="57"/>
                    <a:pt x="85" y="57"/>
                  </a:cubicBezTo>
                  <a:lnTo>
                    <a:pt x="339" y="57"/>
                  </a:lnTo>
                  <a:cubicBezTo>
                    <a:pt x="354" y="57"/>
                    <a:pt x="367" y="70"/>
                    <a:pt x="367" y="85"/>
                  </a:cubicBezTo>
                  <a:lnTo>
                    <a:pt x="367" y="226"/>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68" name="文本框 67"/>
          <p:cNvSpPr txBox="1"/>
          <p:nvPr/>
        </p:nvSpPr>
        <p:spPr>
          <a:xfrm>
            <a:off x="4096538" y="5693402"/>
            <a:ext cx="4210211"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843971" y="2566092"/>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57418" y="2257394"/>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1" name="TextBox 38"/>
          <p:cNvSpPr txBox="1"/>
          <p:nvPr/>
        </p:nvSpPr>
        <p:spPr>
          <a:xfrm>
            <a:off x="930760" y="3542243"/>
            <a:ext cx="3029951"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72" name="文本框 71"/>
          <p:cNvSpPr txBox="1"/>
          <p:nvPr/>
        </p:nvSpPr>
        <p:spPr>
          <a:xfrm>
            <a:off x="843971" y="4472228"/>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8237349" y="2566092"/>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8250796" y="2257394"/>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5" name="TextBox 38"/>
          <p:cNvSpPr txBox="1"/>
          <p:nvPr/>
        </p:nvSpPr>
        <p:spPr>
          <a:xfrm>
            <a:off x="8324138" y="3542243"/>
            <a:ext cx="3029951"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76" name="文本框 75"/>
          <p:cNvSpPr txBox="1"/>
          <p:nvPr/>
        </p:nvSpPr>
        <p:spPr>
          <a:xfrm>
            <a:off x="8237349" y="4472228"/>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03</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8" name="文本框 7"/>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课题</a:t>
            </a:r>
            <a:r>
              <a:rPr lang="zh-CN" altLang="en-US" sz="24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4" name="TextBox 38"/>
          <p:cNvSpPr txBox="1"/>
          <p:nvPr/>
        </p:nvSpPr>
        <p:spPr>
          <a:xfrm>
            <a:off x="843971" y="897512"/>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35" name="文本框 34"/>
          <p:cNvSpPr txBox="1"/>
          <p:nvPr/>
        </p:nvSpPr>
        <p:spPr>
          <a:xfrm>
            <a:off x="1641847" y="299475"/>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a:t>
            </a:r>
            <a:r>
              <a:rPr lang="zh-CN" altLang="en-US" sz="28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374782" y="447336"/>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4" name="矩形 43"/>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5" name="文本框 44"/>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03</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46" name="矩形 45"/>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Oval 5"/>
          <p:cNvSpPr/>
          <p:nvPr/>
        </p:nvSpPr>
        <p:spPr>
          <a:xfrm>
            <a:off x="5376000" y="3315733"/>
            <a:ext cx="1440000" cy="1440000"/>
          </a:xfrm>
          <a:prstGeom prst="ellipse">
            <a:avLst/>
          </a:prstGeom>
          <a:solidFill>
            <a:srgbClr val="2D8BC5"/>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r>
              <a:rPr lang="en-US" sz="1800" b="1" dirty="0" smtClean="0">
                <a:solidFill>
                  <a:schemeClr val="bg1"/>
                </a:solidFill>
              </a:rPr>
              <a:t>Add title</a:t>
            </a:r>
            <a:endParaRPr lang="th-TH" sz="1800" b="1" dirty="0">
              <a:solidFill>
                <a:schemeClr val="bg1"/>
              </a:solidFill>
            </a:endParaRPr>
          </a:p>
        </p:txBody>
      </p:sp>
      <p:cxnSp>
        <p:nvCxnSpPr>
          <p:cNvPr id="54" name="Straight Connector 20"/>
          <p:cNvCxnSpPr>
            <a:stCxn id="47" idx="1"/>
            <a:endCxn id="100" idx="5"/>
          </p:cNvCxnSpPr>
          <p:nvPr/>
        </p:nvCxnSpPr>
        <p:spPr>
          <a:xfrm flipH="1" flipV="1">
            <a:off x="4497406" y="2671762"/>
            <a:ext cx="1089477" cy="854854"/>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23"/>
          <p:cNvCxnSpPr>
            <a:stCxn id="47" idx="2"/>
            <a:endCxn id="98" idx="6"/>
          </p:cNvCxnSpPr>
          <p:nvPr/>
        </p:nvCxnSpPr>
        <p:spPr>
          <a:xfrm flipH="1">
            <a:off x="4602848" y="4035733"/>
            <a:ext cx="773152" cy="394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26"/>
          <p:cNvCxnSpPr>
            <a:stCxn id="47" idx="3"/>
            <a:endCxn id="92" idx="7"/>
          </p:cNvCxnSpPr>
          <p:nvPr/>
        </p:nvCxnSpPr>
        <p:spPr>
          <a:xfrm flipH="1">
            <a:off x="4497406" y="4544850"/>
            <a:ext cx="1089477" cy="86274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29"/>
          <p:cNvCxnSpPr>
            <a:stCxn id="47" idx="7"/>
            <a:endCxn id="90" idx="3"/>
          </p:cNvCxnSpPr>
          <p:nvPr/>
        </p:nvCxnSpPr>
        <p:spPr>
          <a:xfrm flipV="1">
            <a:off x="6605117" y="2671762"/>
            <a:ext cx="1116837" cy="854854"/>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32"/>
          <p:cNvCxnSpPr>
            <a:stCxn id="47" idx="6"/>
            <a:endCxn id="86" idx="2"/>
          </p:cNvCxnSpPr>
          <p:nvPr/>
        </p:nvCxnSpPr>
        <p:spPr>
          <a:xfrm>
            <a:off x="6816000" y="4035733"/>
            <a:ext cx="800512" cy="394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35"/>
          <p:cNvCxnSpPr>
            <a:stCxn id="47" idx="5"/>
            <a:endCxn id="80" idx="1"/>
          </p:cNvCxnSpPr>
          <p:nvPr/>
        </p:nvCxnSpPr>
        <p:spPr>
          <a:xfrm>
            <a:off x="6605117" y="4544850"/>
            <a:ext cx="1116837" cy="86274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00" name="Oval 10"/>
          <p:cNvSpPr/>
          <p:nvPr/>
        </p:nvSpPr>
        <p:spPr>
          <a:xfrm>
            <a:off x="3882848" y="2057204"/>
            <a:ext cx="720000" cy="720000"/>
          </a:xfrm>
          <a:prstGeom prst="ellipse">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sz="2000" dirty="0"/>
          </a:p>
        </p:txBody>
      </p:sp>
      <p:grpSp>
        <p:nvGrpSpPr>
          <p:cNvPr id="101" name="Group 4"/>
          <p:cNvGrpSpPr>
            <a:grpSpLocks noChangeAspect="1"/>
          </p:cNvGrpSpPr>
          <p:nvPr/>
        </p:nvGrpSpPr>
        <p:grpSpPr bwMode="auto">
          <a:xfrm>
            <a:off x="3983468" y="2213011"/>
            <a:ext cx="518761" cy="408386"/>
            <a:chOff x="2180" y="1159"/>
            <a:chExt cx="517" cy="407"/>
          </a:xfrm>
          <a:solidFill>
            <a:schemeClr val="bg1"/>
          </a:solidFill>
        </p:grpSpPr>
        <p:sp>
          <p:nvSpPr>
            <p:cNvPr id="102" name="Freeform 5"/>
            <p:cNvSpPr>
              <a:spLocks noEditPoints="1"/>
            </p:cNvSpPr>
            <p:nvPr/>
          </p:nvSpPr>
          <p:spPr bwMode="auto">
            <a:xfrm>
              <a:off x="2180" y="1159"/>
              <a:ext cx="517" cy="407"/>
            </a:xfrm>
            <a:custGeom>
              <a:avLst/>
              <a:gdLst>
                <a:gd name="T0" fmla="*/ 2158 w 2281"/>
                <a:gd name="T1" fmla="*/ 549 h 1797"/>
                <a:gd name="T2" fmla="*/ 1123 w 2281"/>
                <a:gd name="T3" fmla="*/ 135 h 1797"/>
                <a:gd name="T4" fmla="*/ 2129 w 2281"/>
                <a:gd name="T5" fmla="*/ 488 h 1797"/>
                <a:gd name="T6" fmla="*/ 1699 w 2281"/>
                <a:gd name="T7" fmla="*/ 621 h 1797"/>
                <a:gd name="T8" fmla="*/ 1207 w 2281"/>
                <a:gd name="T9" fmla="*/ 207 h 1797"/>
                <a:gd name="T10" fmla="*/ 1080 w 2281"/>
                <a:gd name="T11" fmla="*/ 100 h 1797"/>
                <a:gd name="T12" fmla="*/ 0 w 2281"/>
                <a:gd name="T13" fmla="*/ 481 h 1797"/>
                <a:gd name="T14" fmla="*/ 111 w 2281"/>
                <a:gd name="T15" fmla="*/ 715 h 1797"/>
                <a:gd name="T16" fmla="*/ 0 w 2281"/>
                <a:gd name="T17" fmla="*/ 884 h 1797"/>
                <a:gd name="T18" fmla="*/ 111 w 2281"/>
                <a:gd name="T19" fmla="*/ 1118 h 1797"/>
                <a:gd name="T20" fmla="*/ 1208 w 2281"/>
                <a:gd name="T21" fmla="*/ 1594 h 1797"/>
                <a:gd name="T22" fmla="*/ 1744 w 2281"/>
                <a:gd name="T23" fmla="*/ 1389 h 1797"/>
                <a:gd name="T24" fmla="*/ 2281 w 2281"/>
                <a:gd name="T25" fmla="*/ 1041 h 1797"/>
                <a:gd name="T26" fmla="*/ 2161 w 2281"/>
                <a:gd name="T27" fmla="*/ 820 h 1797"/>
                <a:gd name="T28" fmla="*/ 1531 w 2281"/>
                <a:gd name="T29" fmla="*/ 174 h 1797"/>
                <a:gd name="T30" fmla="*/ 1581 w 2281"/>
                <a:gd name="T31" fmla="*/ 522 h 1797"/>
                <a:gd name="T32" fmla="*/ 1531 w 2281"/>
                <a:gd name="T33" fmla="*/ 174 h 1797"/>
                <a:gd name="T34" fmla="*/ 209 w 2281"/>
                <a:gd name="T35" fmla="*/ 523 h 1797"/>
                <a:gd name="T36" fmla="*/ 1208 w 2281"/>
                <a:gd name="T37" fmla="*/ 822 h 1797"/>
                <a:gd name="T38" fmla="*/ 124 w 2281"/>
                <a:gd name="T39" fmla="*/ 510 h 1797"/>
                <a:gd name="T40" fmla="*/ 1160 w 2281"/>
                <a:gd name="T41" fmla="*/ 762 h 1797"/>
                <a:gd name="T42" fmla="*/ 741 w 2281"/>
                <a:gd name="T43" fmla="*/ 424 h 1797"/>
                <a:gd name="T44" fmla="*/ 704 w 2281"/>
                <a:gd name="T45" fmla="*/ 1126 h 1797"/>
                <a:gd name="T46" fmla="*/ 723 w 2281"/>
                <a:gd name="T47" fmla="*/ 1183 h 1797"/>
                <a:gd name="T48" fmla="*/ 704 w 2281"/>
                <a:gd name="T49" fmla="*/ 1126 h 1797"/>
                <a:gd name="T50" fmla="*/ 1208 w 2281"/>
                <a:gd name="T51" fmla="*/ 1119 h 1797"/>
                <a:gd name="T52" fmla="*/ 163 w 2281"/>
                <a:gd name="T53" fmla="*/ 766 h 1797"/>
                <a:gd name="T54" fmla="*/ 1208 w 2281"/>
                <a:gd name="T55" fmla="*/ 1191 h 1797"/>
                <a:gd name="T56" fmla="*/ 127 w 2281"/>
                <a:gd name="T57" fmla="*/ 912 h 1797"/>
                <a:gd name="T58" fmla="*/ 710 w 2281"/>
                <a:gd name="T59" fmla="*/ 1528 h 1797"/>
                <a:gd name="T60" fmla="*/ 723 w 2281"/>
                <a:gd name="T61" fmla="*/ 1586 h 1797"/>
                <a:gd name="T62" fmla="*/ 710 w 2281"/>
                <a:gd name="T63" fmla="*/ 1528 h 1797"/>
                <a:gd name="T64" fmla="*/ 167 w 2281"/>
                <a:gd name="T65" fmla="*/ 1170 h 1797"/>
                <a:gd name="T66" fmla="*/ 1208 w 2281"/>
                <a:gd name="T67" fmla="*/ 1523 h 1797"/>
                <a:gd name="T68" fmla="*/ 1659 w 2281"/>
                <a:gd name="T69" fmla="*/ 1409 h 1797"/>
                <a:gd name="T70" fmla="*/ 1293 w 2281"/>
                <a:gd name="T71" fmla="*/ 820 h 1797"/>
                <a:gd name="T72" fmla="*/ 812 w 2281"/>
                <a:gd name="T73" fmla="*/ 400 h 1797"/>
                <a:gd name="T74" fmla="*/ 689 w 2281"/>
                <a:gd name="T75" fmla="*/ 298 h 1797"/>
                <a:gd name="T76" fmla="*/ 1132 w 2281"/>
                <a:gd name="T77" fmla="*/ 231 h 1797"/>
                <a:gd name="T78" fmla="*/ 1626 w 2281"/>
                <a:gd name="T79" fmla="*/ 649 h 1797"/>
                <a:gd name="T80" fmla="*/ 2142 w 2281"/>
                <a:gd name="T81" fmla="*/ 755 h 1797"/>
                <a:gd name="T82" fmla="*/ 2084 w 2281"/>
                <a:gd name="T83" fmla="*/ 715 h 1797"/>
                <a:gd name="T84" fmla="*/ 2140 w 2281"/>
                <a:gd name="T85" fmla="*/ 621 h 1797"/>
                <a:gd name="T86" fmla="*/ 2082 w 2281"/>
                <a:gd name="T87" fmla="*/ 579 h 1797"/>
                <a:gd name="T88" fmla="*/ 1744 w 2281"/>
                <a:gd name="T89" fmla="*/ 1254 h 1797"/>
                <a:gd name="T90" fmla="*/ 2142 w 2281"/>
                <a:gd name="T91" fmla="*/ 1024 h 1797"/>
                <a:gd name="T92" fmla="*/ 2084 w 2281"/>
                <a:gd name="T93" fmla="*/ 984 h 1797"/>
                <a:gd name="T94" fmla="*/ 1744 w 2281"/>
                <a:gd name="T95" fmla="*/ 1049 h 1797"/>
                <a:gd name="T96" fmla="*/ 2142 w 2281"/>
                <a:gd name="T97" fmla="*/ 890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81" h="1797">
                  <a:moveTo>
                    <a:pt x="2161" y="686"/>
                  </a:moveTo>
                  <a:lnTo>
                    <a:pt x="2281" y="637"/>
                  </a:lnTo>
                  <a:lnTo>
                    <a:pt x="2158" y="549"/>
                  </a:lnTo>
                  <a:lnTo>
                    <a:pt x="2270" y="504"/>
                  </a:lnTo>
                  <a:lnTo>
                    <a:pt x="1562" y="0"/>
                  </a:lnTo>
                  <a:lnTo>
                    <a:pt x="1123" y="135"/>
                  </a:lnTo>
                  <a:lnTo>
                    <a:pt x="1182" y="186"/>
                  </a:lnTo>
                  <a:lnTo>
                    <a:pt x="1548" y="73"/>
                  </a:lnTo>
                  <a:lnTo>
                    <a:pt x="2129" y="488"/>
                  </a:lnTo>
                  <a:lnTo>
                    <a:pt x="1736" y="648"/>
                  </a:lnTo>
                  <a:lnTo>
                    <a:pt x="1733" y="648"/>
                  </a:lnTo>
                  <a:lnTo>
                    <a:pt x="1699" y="621"/>
                  </a:lnTo>
                  <a:lnTo>
                    <a:pt x="2066" y="478"/>
                  </a:lnTo>
                  <a:lnTo>
                    <a:pt x="1542" y="101"/>
                  </a:lnTo>
                  <a:lnTo>
                    <a:pt x="1207" y="207"/>
                  </a:lnTo>
                  <a:lnTo>
                    <a:pt x="1182" y="186"/>
                  </a:lnTo>
                  <a:lnTo>
                    <a:pt x="1121" y="135"/>
                  </a:lnTo>
                  <a:lnTo>
                    <a:pt x="1080" y="100"/>
                  </a:lnTo>
                  <a:lnTo>
                    <a:pt x="553" y="273"/>
                  </a:lnTo>
                  <a:lnTo>
                    <a:pt x="586" y="300"/>
                  </a:lnTo>
                  <a:lnTo>
                    <a:pt x="0" y="481"/>
                  </a:lnTo>
                  <a:lnTo>
                    <a:pt x="110" y="581"/>
                  </a:lnTo>
                  <a:lnTo>
                    <a:pt x="0" y="615"/>
                  </a:lnTo>
                  <a:lnTo>
                    <a:pt x="111" y="715"/>
                  </a:lnTo>
                  <a:lnTo>
                    <a:pt x="0" y="749"/>
                  </a:lnTo>
                  <a:lnTo>
                    <a:pt x="111" y="849"/>
                  </a:lnTo>
                  <a:lnTo>
                    <a:pt x="0" y="884"/>
                  </a:lnTo>
                  <a:lnTo>
                    <a:pt x="111" y="984"/>
                  </a:lnTo>
                  <a:lnTo>
                    <a:pt x="0" y="1018"/>
                  </a:lnTo>
                  <a:lnTo>
                    <a:pt x="111" y="1118"/>
                  </a:lnTo>
                  <a:lnTo>
                    <a:pt x="0" y="1153"/>
                  </a:lnTo>
                  <a:lnTo>
                    <a:pt x="710" y="1797"/>
                  </a:lnTo>
                  <a:lnTo>
                    <a:pt x="1208" y="1594"/>
                  </a:lnTo>
                  <a:lnTo>
                    <a:pt x="1208" y="1643"/>
                  </a:lnTo>
                  <a:lnTo>
                    <a:pt x="1744" y="1455"/>
                  </a:lnTo>
                  <a:lnTo>
                    <a:pt x="1744" y="1389"/>
                  </a:lnTo>
                  <a:lnTo>
                    <a:pt x="2279" y="1175"/>
                  </a:lnTo>
                  <a:lnTo>
                    <a:pt x="2159" y="1089"/>
                  </a:lnTo>
                  <a:lnTo>
                    <a:pt x="2281" y="1041"/>
                  </a:lnTo>
                  <a:lnTo>
                    <a:pt x="2160" y="955"/>
                  </a:lnTo>
                  <a:lnTo>
                    <a:pt x="2281" y="906"/>
                  </a:lnTo>
                  <a:lnTo>
                    <a:pt x="2161" y="820"/>
                  </a:lnTo>
                  <a:lnTo>
                    <a:pt x="2281" y="772"/>
                  </a:lnTo>
                  <a:lnTo>
                    <a:pt x="2161" y="686"/>
                  </a:lnTo>
                  <a:close/>
                  <a:moveTo>
                    <a:pt x="1531" y="174"/>
                  </a:moveTo>
                  <a:lnTo>
                    <a:pt x="1929" y="460"/>
                  </a:lnTo>
                  <a:lnTo>
                    <a:pt x="1642" y="573"/>
                  </a:lnTo>
                  <a:lnTo>
                    <a:pt x="1581" y="522"/>
                  </a:lnTo>
                  <a:cubicBezTo>
                    <a:pt x="1561" y="361"/>
                    <a:pt x="1402" y="306"/>
                    <a:pt x="1301" y="287"/>
                  </a:cubicBezTo>
                  <a:lnTo>
                    <a:pt x="1267" y="258"/>
                  </a:lnTo>
                  <a:lnTo>
                    <a:pt x="1531" y="174"/>
                  </a:lnTo>
                  <a:close/>
                  <a:moveTo>
                    <a:pt x="649" y="351"/>
                  </a:moveTo>
                  <a:lnTo>
                    <a:pt x="679" y="374"/>
                  </a:lnTo>
                  <a:lnTo>
                    <a:pt x="209" y="523"/>
                  </a:lnTo>
                  <a:lnTo>
                    <a:pt x="739" y="997"/>
                  </a:lnTo>
                  <a:lnTo>
                    <a:pt x="1208" y="810"/>
                  </a:lnTo>
                  <a:lnTo>
                    <a:pt x="1208" y="822"/>
                  </a:lnTo>
                  <a:lnTo>
                    <a:pt x="1208" y="847"/>
                  </a:lnTo>
                  <a:lnTo>
                    <a:pt x="717" y="1050"/>
                  </a:lnTo>
                  <a:lnTo>
                    <a:pt x="124" y="510"/>
                  </a:lnTo>
                  <a:lnTo>
                    <a:pt x="649" y="351"/>
                  </a:lnTo>
                  <a:close/>
                  <a:moveTo>
                    <a:pt x="1086" y="702"/>
                  </a:moveTo>
                  <a:lnTo>
                    <a:pt x="1160" y="762"/>
                  </a:lnTo>
                  <a:lnTo>
                    <a:pt x="753" y="921"/>
                  </a:lnTo>
                  <a:lnTo>
                    <a:pt x="339" y="551"/>
                  </a:lnTo>
                  <a:lnTo>
                    <a:pt x="741" y="424"/>
                  </a:lnTo>
                  <a:lnTo>
                    <a:pt x="770" y="447"/>
                  </a:lnTo>
                  <a:cubicBezTo>
                    <a:pt x="764" y="523"/>
                    <a:pt x="785" y="690"/>
                    <a:pt x="1086" y="702"/>
                  </a:cubicBezTo>
                  <a:close/>
                  <a:moveTo>
                    <a:pt x="704" y="1126"/>
                  </a:moveTo>
                  <a:lnTo>
                    <a:pt x="1208" y="918"/>
                  </a:lnTo>
                  <a:lnTo>
                    <a:pt x="1208" y="985"/>
                  </a:lnTo>
                  <a:lnTo>
                    <a:pt x="723" y="1183"/>
                  </a:lnTo>
                  <a:lnTo>
                    <a:pt x="127" y="643"/>
                  </a:lnTo>
                  <a:lnTo>
                    <a:pt x="161" y="632"/>
                  </a:lnTo>
                  <a:lnTo>
                    <a:pt x="704" y="1126"/>
                  </a:lnTo>
                  <a:close/>
                  <a:moveTo>
                    <a:pt x="710" y="1259"/>
                  </a:moveTo>
                  <a:lnTo>
                    <a:pt x="1208" y="1056"/>
                  </a:lnTo>
                  <a:lnTo>
                    <a:pt x="1208" y="1119"/>
                  </a:lnTo>
                  <a:lnTo>
                    <a:pt x="723" y="1317"/>
                  </a:lnTo>
                  <a:lnTo>
                    <a:pt x="127" y="778"/>
                  </a:lnTo>
                  <a:lnTo>
                    <a:pt x="163" y="766"/>
                  </a:lnTo>
                  <a:lnTo>
                    <a:pt x="710" y="1259"/>
                  </a:lnTo>
                  <a:close/>
                  <a:moveTo>
                    <a:pt x="710" y="1394"/>
                  </a:moveTo>
                  <a:lnTo>
                    <a:pt x="1208" y="1191"/>
                  </a:lnTo>
                  <a:lnTo>
                    <a:pt x="1208" y="1254"/>
                  </a:lnTo>
                  <a:lnTo>
                    <a:pt x="723" y="1452"/>
                  </a:lnTo>
                  <a:lnTo>
                    <a:pt x="127" y="912"/>
                  </a:lnTo>
                  <a:lnTo>
                    <a:pt x="163" y="901"/>
                  </a:lnTo>
                  <a:lnTo>
                    <a:pt x="710" y="1394"/>
                  </a:lnTo>
                  <a:close/>
                  <a:moveTo>
                    <a:pt x="710" y="1528"/>
                  </a:moveTo>
                  <a:lnTo>
                    <a:pt x="1208" y="1325"/>
                  </a:lnTo>
                  <a:lnTo>
                    <a:pt x="1208" y="1388"/>
                  </a:lnTo>
                  <a:lnTo>
                    <a:pt x="723" y="1586"/>
                  </a:lnTo>
                  <a:lnTo>
                    <a:pt x="127" y="1047"/>
                  </a:lnTo>
                  <a:lnTo>
                    <a:pt x="163" y="1035"/>
                  </a:lnTo>
                  <a:lnTo>
                    <a:pt x="710" y="1528"/>
                  </a:lnTo>
                  <a:close/>
                  <a:moveTo>
                    <a:pt x="723" y="1721"/>
                  </a:moveTo>
                  <a:lnTo>
                    <a:pt x="127" y="1181"/>
                  </a:lnTo>
                  <a:lnTo>
                    <a:pt x="167" y="1170"/>
                  </a:lnTo>
                  <a:lnTo>
                    <a:pt x="709" y="1663"/>
                  </a:lnTo>
                  <a:lnTo>
                    <a:pt x="1208" y="1460"/>
                  </a:lnTo>
                  <a:lnTo>
                    <a:pt x="1208" y="1523"/>
                  </a:lnTo>
                  <a:lnTo>
                    <a:pt x="723" y="1721"/>
                  </a:lnTo>
                  <a:close/>
                  <a:moveTo>
                    <a:pt x="1659" y="741"/>
                  </a:moveTo>
                  <a:lnTo>
                    <a:pt x="1659" y="1409"/>
                  </a:lnTo>
                  <a:lnTo>
                    <a:pt x="1293" y="1548"/>
                  </a:lnTo>
                  <a:lnTo>
                    <a:pt x="1293" y="892"/>
                  </a:lnTo>
                  <a:lnTo>
                    <a:pt x="1293" y="820"/>
                  </a:lnTo>
                  <a:lnTo>
                    <a:pt x="1293" y="791"/>
                  </a:lnTo>
                  <a:lnTo>
                    <a:pt x="1222" y="734"/>
                  </a:lnTo>
                  <a:lnTo>
                    <a:pt x="812" y="400"/>
                  </a:lnTo>
                  <a:lnTo>
                    <a:pt x="752" y="350"/>
                  </a:lnTo>
                  <a:lnTo>
                    <a:pt x="724" y="327"/>
                  </a:lnTo>
                  <a:lnTo>
                    <a:pt x="689" y="298"/>
                  </a:lnTo>
                  <a:lnTo>
                    <a:pt x="1065" y="175"/>
                  </a:lnTo>
                  <a:lnTo>
                    <a:pt x="1106" y="209"/>
                  </a:lnTo>
                  <a:lnTo>
                    <a:pt x="1132" y="231"/>
                  </a:lnTo>
                  <a:lnTo>
                    <a:pt x="1192" y="281"/>
                  </a:lnTo>
                  <a:lnTo>
                    <a:pt x="1572" y="600"/>
                  </a:lnTo>
                  <a:lnTo>
                    <a:pt x="1626" y="649"/>
                  </a:lnTo>
                  <a:lnTo>
                    <a:pt x="1659" y="688"/>
                  </a:lnTo>
                  <a:lnTo>
                    <a:pt x="1659" y="741"/>
                  </a:lnTo>
                  <a:close/>
                  <a:moveTo>
                    <a:pt x="2142" y="755"/>
                  </a:moveTo>
                  <a:lnTo>
                    <a:pt x="1744" y="914"/>
                  </a:lnTo>
                  <a:lnTo>
                    <a:pt x="1744" y="851"/>
                  </a:lnTo>
                  <a:lnTo>
                    <a:pt x="2084" y="715"/>
                  </a:lnTo>
                  <a:lnTo>
                    <a:pt x="2142" y="755"/>
                  </a:lnTo>
                  <a:close/>
                  <a:moveTo>
                    <a:pt x="2082" y="579"/>
                  </a:moveTo>
                  <a:lnTo>
                    <a:pt x="2140" y="621"/>
                  </a:lnTo>
                  <a:lnTo>
                    <a:pt x="1744" y="780"/>
                  </a:lnTo>
                  <a:lnTo>
                    <a:pt x="1744" y="714"/>
                  </a:lnTo>
                  <a:lnTo>
                    <a:pt x="2082" y="579"/>
                  </a:lnTo>
                  <a:close/>
                  <a:moveTo>
                    <a:pt x="2142" y="1159"/>
                  </a:moveTo>
                  <a:lnTo>
                    <a:pt x="1744" y="1317"/>
                  </a:lnTo>
                  <a:lnTo>
                    <a:pt x="1744" y="1254"/>
                  </a:lnTo>
                  <a:lnTo>
                    <a:pt x="2084" y="1118"/>
                  </a:lnTo>
                  <a:lnTo>
                    <a:pt x="2142" y="1159"/>
                  </a:lnTo>
                  <a:close/>
                  <a:moveTo>
                    <a:pt x="2142" y="1024"/>
                  </a:moveTo>
                  <a:lnTo>
                    <a:pt x="1744" y="1183"/>
                  </a:lnTo>
                  <a:lnTo>
                    <a:pt x="1744" y="1120"/>
                  </a:lnTo>
                  <a:lnTo>
                    <a:pt x="2084" y="984"/>
                  </a:lnTo>
                  <a:lnTo>
                    <a:pt x="2142" y="1024"/>
                  </a:lnTo>
                  <a:close/>
                  <a:moveTo>
                    <a:pt x="2142" y="890"/>
                  </a:moveTo>
                  <a:lnTo>
                    <a:pt x="1744" y="1049"/>
                  </a:lnTo>
                  <a:lnTo>
                    <a:pt x="1744" y="985"/>
                  </a:lnTo>
                  <a:lnTo>
                    <a:pt x="2084" y="849"/>
                  </a:lnTo>
                  <a:lnTo>
                    <a:pt x="2142" y="890"/>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103" name="Freeform 6"/>
            <p:cNvSpPr/>
            <p:nvPr/>
          </p:nvSpPr>
          <p:spPr bwMode="auto">
            <a:xfrm>
              <a:off x="2489" y="1336"/>
              <a:ext cx="61" cy="139"/>
            </a:xfrm>
            <a:custGeom>
              <a:avLst/>
              <a:gdLst>
                <a:gd name="T0" fmla="*/ 171 w 271"/>
                <a:gd name="T1" fmla="*/ 250 h 614"/>
                <a:gd name="T2" fmla="*/ 97 w 271"/>
                <a:gd name="T3" fmla="*/ 203 h 614"/>
                <a:gd name="T4" fmla="*/ 150 w 271"/>
                <a:gd name="T5" fmla="*/ 150 h 614"/>
                <a:gd name="T6" fmla="*/ 237 w 271"/>
                <a:gd name="T7" fmla="*/ 157 h 614"/>
                <a:gd name="T8" fmla="*/ 255 w 271"/>
                <a:gd name="T9" fmla="*/ 70 h 614"/>
                <a:gd name="T10" fmla="*/ 167 w 271"/>
                <a:gd name="T11" fmla="*/ 65 h 614"/>
                <a:gd name="T12" fmla="*/ 167 w 271"/>
                <a:gd name="T13" fmla="*/ 0 h 614"/>
                <a:gd name="T14" fmla="*/ 107 w 271"/>
                <a:gd name="T15" fmla="*/ 12 h 614"/>
                <a:gd name="T16" fmla="*/ 107 w 271"/>
                <a:gd name="T17" fmla="*/ 82 h 614"/>
                <a:gd name="T18" fmla="*/ 4 w 271"/>
                <a:gd name="T19" fmla="*/ 235 h 614"/>
                <a:gd name="T20" fmla="*/ 113 w 271"/>
                <a:gd name="T21" fmla="*/ 347 h 614"/>
                <a:gd name="T22" fmla="*/ 178 w 271"/>
                <a:gd name="T23" fmla="*/ 397 h 614"/>
                <a:gd name="T24" fmla="*/ 119 w 271"/>
                <a:gd name="T25" fmla="*/ 455 h 614"/>
                <a:gd name="T26" fmla="*/ 18 w 271"/>
                <a:gd name="T27" fmla="*/ 444 h 614"/>
                <a:gd name="T28" fmla="*/ 0 w 271"/>
                <a:gd name="T29" fmla="*/ 535 h 614"/>
                <a:gd name="T30" fmla="*/ 103 w 271"/>
                <a:gd name="T31" fmla="*/ 544 h 614"/>
                <a:gd name="T32" fmla="*/ 103 w 271"/>
                <a:gd name="T33" fmla="*/ 614 h 614"/>
                <a:gd name="T34" fmla="*/ 163 w 271"/>
                <a:gd name="T35" fmla="*/ 602 h 614"/>
                <a:gd name="T36" fmla="*/ 164 w 271"/>
                <a:gd name="T37" fmla="*/ 526 h 614"/>
                <a:gd name="T38" fmla="*/ 271 w 271"/>
                <a:gd name="T39" fmla="*/ 367 h 614"/>
                <a:gd name="T40" fmla="*/ 171 w 271"/>
                <a:gd name="T41" fmla="*/ 25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614">
                  <a:moveTo>
                    <a:pt x="171" y="250"/>
                  </a:moveTo>
                  <a:cubicBezTo>
                    <a:pt x="118" y="238"/>
                    <a:pt x="97" y="227"/>
                    <a:pt x="97" y="203"/>
                  </a:cubicBezTo>
                  <a:cubicBezTo>
                    <a:pt x="97" y="183"/>
                    <a:pt x="110" y="158"/>
                    <a:pt x="150" y="150"/>
                  </a:cubicBezTo>
                  <a:cubicBezTo>
                    <a:pt x="193" y="141"/>
                    <a:pt x="222" y="152"/>
                    <a:pt x="237" y="157"/>
                  </a:cubicBezTo>
                  <a:lnTo>
                    <a:pt x="255" y="70"/>
                  </a:lnTo>
                  <a:cubicBezTo>
                    <a:pt x="234" y="63"/>
                    <a:pt x="207" y="58"/>
                    <a:pt x="167" y="65"/>
                  </a:cubicBezTo>
                  <a:lnTo>
                    <a:pt x="167" y="0"/>
                  </a:lnTo>
                  <a:lnTo>
                    <a:pt x="107" y="12"/>
                  </a:lnTo>
                  <a:lnTo>
                    <a:pt x="107" y="82"/>
                  </a:lnTo>
                  <a:cubicBezTo>
                    <a:pt x="42" y="111"/>
                    <a:pt x="4" y="170"/>
                    <a:pt x="4" y="235"/>
                  </a:cubicBezTo>
                  <a:cubicBezTo>
                    <a:pt x="4" y="307"/>
                    <a:pt x="48" y="334"/>
                    <a:pt x="113" y="347"/>
                  </a:cubicBezTo>
                  <a:cubicBezTo>
                    <a:pt x="159" y="356"/>
                    <a:pt x="178" y="369"/>
                    <a:pt x="178" y="397"/>
                  </a:cubicBezTo>
                  <a:cubicBezTo>
                    <a:pt x="178" y="426"/>
                    <a:pt x="155" y="448"/>
                    <a:pt x="119" y="455"/>
                  </a:cubicBezTo>
                  <a:cubicBezTo>
                    <a:pt x="80" y="464"/>
                    <a:pt x="44" y="456"/>
                    <a:pt x="18" y="444"/>
                  </a:cubicBezTo>
                  <a:lnTo>
                    <a:pt x="0" y="535"/>
                  </a:lnTo>
                  <a:cubicBezTo>
                    <a:pt x="23" y="545"/>
                    <a:pt x="63" y="551"/>
                    <a:pt x="103" y="544"/>
                  </a:cubicBezTo>
                  <a:lnTo>
                    <a:pt x="103" y="614"/>
                  </a:lnTo>
                  <a:lnTo>
                    <a:pt x="163" y="602"/>
                  </a:lnTo>
                  <a:lnTo>
                    <a:pt x="164" y="526"/>
                  </a:lnTo>
                  <a:cubicBezTo>
                    <a:pt x="233" y="497"/>
                    <a:pt x="271" y="433"/>
                    <a:pt x="271" y="367"/>
                  </a:cubicBezTo>
                  <a:cubicBezTo>
                    <a:pt x="271" y="300"/>
                    <a:pt x="243" y="266"/>
                    <a:pt x="171" y="25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98" name="Oval 11"/>
          <p:cNvSpPr/>
          <p:nvPr/>
        </p:nvSpPr>
        <p:spPr>
          <a:xfrm>
            <a:off x="3882848" y="3679679"/>
            <a:ext cx="720000" cy="720000"/>
          </a:xfrm>
          <a:prstGeom prst="ellipse">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sz="2000" dirty="0"/>
          </a:p>
        </p:txBody>
      </p:sp>
      <p:sp>
        <p:nvSpPr>
          <p:cNvPr id="99" name="Freeform 10"/>
          <p:cNvSpPr>
            <a:spLocks noEditPoints="1"/>
          </p:cNvSpPr>
          <p:nvPr/>
        </p:nvSpPr>
        <p:spPr bwMode="auto">
          <a:xfrm>
            <a:off x="4027408" y="3823866"/>
            <a:ext cx="430880" cy="431626"/>
          </a:xfrm>
          <a:custGeom>
            <a:avLst/>
            <a:gdLst>
              <a:gd name="T0" fmla="*/ 1722 w 2544"/>
              <a:gd name="T1" fmla="*/ 1218 h 2544"/>
              <a:gd name="T2" fmla="*/ 1567 w 2544"/>
              <a:gd name="T3" fmla="*/ 1225 h 2544"/>
              <a:gd name="T4" fmla="*/ 1283 w 2544"/>
              <a:gd name="T5" fmla="*/ 1020 h 2544"/>
              <a:gd name="T6" fmla="*/ 1291 w 2544"/>
              <a:gd name="T7" fmla="*/ 1172 h 2544"/>
              <a:gd name="T8" fmla="*/ 1456 w 2544"/>
              <a:gd name="T9" fmla="*/ 1490 h 2544"/>
              <a:gd name="T10" fmla="*/ 1163 w 2544"/>
              <a:gd name="T11" fmla="*/ 1810 h 2544"/>
              <a:gd name="T12" fmla="*/ 904 w 2544"/>
              <a:gd name="T13" fmla="*/ 1698 h 2544"/>
              <a:gd name="T14" fmla="*/ 814 w 2544"/>
              <a:gd name="T15" fmla="*/ 1773 h 2544"/>
              <a:gd name="T16" fmla="*/ 786 w 2544"/>
              <a:gd name="T17" fmla="*/ 1707 h 2544"/>
              <a:gd name="T18" fmla="*/ 718 w 2544"/>
              <a:gd name="T19" fmla="*/ 1316 h 2544"/>
              <a:gd name="T20" fmla="*/ 796 w 2544"/>
              <a:gd name="T21" fmla="*/ 1238 h 2544"/>
              <a:gd name="T22" fmla="*/ 985 w 2544"/>
              <a:gd name="T23" fmla="*/ 1562 h 2544"/>
              <a:gd name="T24" fmla="*/ 1270 w 2544"/>
              <a:gd name="T25" fmla="*/ 1606 h 2544"/>
              <a:gd name="T26" fmla="*/ 1241 w 2544"/>
              <a:gd name="T27" fmla="*/ 1367 h 2544"/>
              <a:gd name="T28" fmla="*/ 1100 w 2544"/>
              <a:gd name="T29" fmla="*/ 1085 h 2544"/>
              <a:gd name="T30" fmla="*/ 1574 w 2544"/>
              <a:gd name="T31" fmla="*/ 919 h 2544"/>
              <a:gd name="T32" fmla="*/ 1650 w 2544"/>
              <a:gd name="T33" fmla="*/ 843 h 2544"/>
              <a:gd name="T34" fmla="*/ 1705 w 2544"/>
              <a:gd name="T35" fmla="*/ 898 h 2544"/>
              <a:gd name="T36" fmla="*/ 1950 w 2544"/>
              <a:gd name="T37" fmla="*/ 494 h 2544"/>
              <a:gd name="T38" fmla="*/ 1950 w 2544"/>
              <a:gd name="T39" fmla="*/ 695 h 2544"/>
              <a:gd name="T40" fmla="*/ 1950 w 2544"/>
              <a:gd name="T41" fmla="*/ 494 h 2544"/>
              <a:gd name="T42" fmla="*/ 2343 w 2544"/>
              <a:gd name="T43" fmla="*/ 256 h 2544"/>
              <a:gd name="T44" fmla="*/ 2353 w 2544"/>
              <a:gd name="T45" fmla="*/ 1361 h 2544"/>
              <a:gd name="T46" fmla="*/ 1226 w 2544"/>
              <a:gd name="T47" fmla="*/ 2521 h 2544"/>
              <a:gd name="T48" fmla="*/ 1116 w 2544"/>
              <a:gd name="T49" fmla="*/ 2521 h 2544"/>
              <a:gd name="T50" fmla="*/ 0 w 2544"/>
              <a:gd name="T51" fmla="*/ 1373 h 2544"/>
              <a:gd name="T52" fmla="*/ 1128 w 2544"/>
              <a:gd name="T53" fmla="*/ 214 h 2544"/>
              <a:gd name="T54" fmla="*/ 2270 w 2544"/>
              <a:gd name="T55" fmla="*/ 197 h 2544"/>
              <a:gd name="T56" fmla="*/ 2474 w 2544"/>
              <a:gd name="T57" fmla="*/ 15 h 2544"/>
              <a:gd name="T58" fmla="*/ 2529 w 2544"/>
              <a:gd name="T59" fmla="*/ 70 h 2544"/>
              <a:gd name="T60" fmla="*/ 2192 w 2544"/>
              <a:gd name="T61" fmla="*/ 352 h 2544"/>
              <a:gd name="T62" fmla="*/ 188 w 2544"/>
              <a:gd name="T63" fmla="*/ 1373 h 2544"/>
              <a:gd name="T64" fmla="*/ 2198 w 2544"/>
              <a:gd name="T65" fmla="*/ 1330 h 2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4" h="2544">
                <a:moveTo>
                  <a:pt x="1625" y="978"/>
                </a:moveTo>
                <a:cubicBezTo>
                  <a:pt x="1684" y="1054"/>
                  <a:pt x="1718" y="1137"/>
                  <a:pt x="1722" y="1218"/>
                </a:cubicBezTo>
                <a:cubicBezTo>
                  <a:pt x="1724" y="1261"/>
                  <a:pt x="1691" y="1297"/>
                  <a:pt x="1648" y="1299"/>
                </a:cubicBezTo>
                <a:cubicBezTo>
                  <a:pt x="1605" y="1300"/>
                  <a:pt x="1569" y="1268"/>
                  <a:pt x="1567" y="1225"/>
                </a:cubicBezTo>
                <a:cubicBezTo>
                  <a:pt x="1564" y="1163"/>
                  <a:pt x="1527" y="1091"/>
                  <a:pt x="1464" y="1029"/>
                </a:cubicBezTo>
                <a:cubicBezTo>
                  <a:pt x="1405" y="969"/>
                  <a:pt x="1337" y="966"/>
                  <a:pt x="1283" y="1020"/>
                </a:cubicBezTo>
                <a:cubicBezTo>
                  <a:pt x="1253" y="1049"/>
                  <a:pt x="1255" y="1068"/>
                  <a:pt x="1255" y="1074"/>
                </a:cubicBezTo>
                <a:cubicBezTo>
                  <a:pt x="1257" y="1098"/>
                  <a:pt x="1267" y="1138"/>
                  <a:pt x="1291" y="1172"/>
                </a:cubicBezTo>
                <a:lnTo>
                  <a:pt x="1366" y="1275"/>
                </a:lnTo>
                <a:cubicBezTo>
                  <a:pt x="1425" y="1355"/>
                  <a:pt x="1450" y="1416"/>
                  <a:pt x="1456" y="1490"/>
                </a:cubicBezTo>
                <a:cubicBezTo>
                  <a:pt x="1464" y="1585"/>
                  <a:pt x="1440" y="1655"/>
                  <a:pt x="1380" y="1716"/>
                </a:cubicBezTo>
                <a:cubicBezTo>
                  <a:pt x="1317" y="1778"/>
                  <a:pt x="1243" y="1810"/>
                  <a:pt x="1163" y="1810"/>
                </a:cubicBezTo>
                <a:cubicBezTo>
                  <a:pt x="1150" y="1810"/>
                  <a:pt x="1138" y="1809"/>
                  <a:pt x="1125" y="1808"/>
                </a:cubicBezTo>
                <a:cubicBezTo>
                  <a:pt x="1050" y="1798"/>
                  <a:pt x="975" y="1760"/>
                  <a:pt x="904" y="1698"/>
                </a:cubicBezTo>
                <a:lnTo>
                  <a:pt x="841" y="1762"/>
                </a:lnTo>
                <a:cubicBezTo>
                  <a:pt x="834" y="1770"/>
                  <a:pt x="824" y="1773"/>
                  <a:pt x="814" y="1773"/>
                </a:cubicBezTo>
                <a:cubicBezTo>
                  <a:pt x="804" y="1773"/>
                  <a:pt x="794" y="1770"/>
                  <a:pt x="786" y="1762"/>
                </a:cubicBezTo>
                <a:cubicBezTo>
                  <a:pt x="771" y="1747"/>
                  <a:pt x="771" y="1723"/>
                  <a:pt x="786" y="1707"/>
                </a:cubicBezTo>
                <a:lnTo>
                  <a:pt x="849" y="1644"/>
                </a:lnTo>
                <a:cubicBezTo>
                  <a:pt x="758" y="1544"/>
                  <a:pt x="718" y="1444"/>
                  <a:pt x="718" y="1316"/>
                </a:cubicBezTo>
                <a:cubicBezTo>
                  <a:pt x="718" y="1273"/>
                  <a:pt x="753" y="1238"/>
                  <a:pt x="796" y="1238"/>
                </a:cubicBezTo>
                <a:lnTo>
                  <a:pt x="796" y="1238"/>
                </a:lnTo>
                <a:cubicBezTo>
                  <a:pt x="839" y="1238"/>
                  <a:pt x="873" y="1273"/>
                  <a:pt x="873" y="1316"/>
                </a:cubicBezTo>
                <a:cubicBezTo>
                  <a:pt x="873" y="1414"/>
                  <a:pt x="904" y="1481"/>
                  <a:pt x="985" y="1562"/>
                </a:cubicBezTo>
                <a:cubicBezTo>
                  <a:pt x="1038" y="1616"/>
                  <a:pt x="1093" y="1647"/>
                  <a:pt x="1144" y="1654"/>
                </a:cubicBezTo>
                <a:cubicBezTo>
                  <a:pt x="1191" y="1659"/>
                  <a:pt x="1232" y="1644"/>
                  <a:pt x="1270" y="1606"/>
                </a:cubicBezTo>
                <a:cubicBezTo>
                  <a:pt x="1294" y="1582"/>
                  <a:pt x="1306" y="1559"/>
                  <a:pt x="1301" y="1502"/>
                </a:cubicBezTo>
                <a:cubicBezTo>
                  <a:pt x="1298" y="1463"/>
                  <a:pt x="1288" y="1431"/>
                  <a:pt x="1241" y="1367"/>
                </a:cubicBezTo>
                <a:lnTo>
                  <a:pt x="1165" y="1262"/>
                </a:lnTo>
                <a:cubicBezTo>
                  <a:pt x="1129" y="1212"/>
                  <a:pt x="1105" y="1146"/>
                  <a:pt x="1100" y="1085"/>
                </a:cubicBezTo>
                <a:cubicBezTo>
                  <a:pt x="1097" y="1042"/>
                  <a:pt x="1107" y="976"/>
                  <a:pt x="1173" y="910"/>
                </a:cubicBezTo>
                <a:cubicBezTo>
                  <a:pt x="1289" y="795"/>
                  <a:pt x="1453" y="798"/>
                  <a:pt x="1574" y="919"/>
                </a:cubicBezTo>
                <a:cubicBezTo>
                  <a:pt x="1574" y="919"/>
                  <a:pt x="1574" y="919"/>
                  <a:pt x="1574" y="919"/>
                </a:cubicBezTo>
                <a:lnTo>
                  <a:pt x="1650" y="843"/>
                </a:lnTo>
                <a:cubicBezTo>
                  <a:pt x="1665" y="828"/>
                  <a:pt x="1690" y="828"/>
                  <a:pt x="1705" y="843"/>
                </a:cubicBezTo>
                <a:cubicBezTo>
                  <a:pt x="1720" y="858"/>
                  <a:pt x="1720" y="883"/>
                  <a:pt x="1705" y="898"/>
                </a:cubicBezTo>
                <a:lnTo>
                  <a:pt x="1625" y="978"/>
                </a:lnTo>
                <a:close/>
                <a:moveTo>
                  <a:pt x="1950" y="494"/>
                </a:moveTo>
                <a:cubicBezTo>
                  <a:pt x="1894" y="494"/>
                  <a:pt x="1849" y="539"/>
                  <a:pt x="1849" y="594"/>
                </a:cubicBezTo>
                <a:cubicBezTo>
                  <a:pt x="1849" y="650"/>
                  <a:pt x="1894" y="695"/>
                  <a:pt x="1950" y="695"/>
                </a:cubicBezTo>
                <a:cubicBezTo>
                  <a:pt x="2005" y="695"/>
                  <a:pt x="2050" y="650"/>
                  <a:pt x="2050" y="594"/>
                </a:cubicBezTo>
                <a:cubicBezTo>
                  <a:pt x="2050" y="539"/>
                  <a:pt x="2005" y="494"/>
                  <a:pt x="1950" y="494"/>
                </a:cubicBezTo>
                <a:close/>
                <a:moveTo>
                  <a:pt x="2529" y="70"/>
                </a:moveTo>
                <a:lnTo>
                  <a:pt x="2343" y="256"/>
                </a:lnTo>
                <a:cubicBezTo>
                  <a:pt x="2345" y="262"/>
                  <a:pt x="2347" y="268"/>
                  <a:pt x="2347" y="274"/>
                </a:cubicBezTo>
                <a:lnTo>
                  <a:pt x="2353" y="1361"/>
                </a:lnTo>
                <a:cubicBezTo>
                  <a:pt x="2353" y="1382"/>
                  <a:pt x="2345" y="1402"/>
                  <a:pt x="2330" y="1416"/>
                </a:cubicBezTo>
                <a:lnTo>
                  <a:pt x="1226" y="2521"/>
                </a:lnTo>
                <a:cubicBezTo>
                  <a:pt x="1210" y="2536"/>
                  <a:pt x="1191" y="2544"/>
                  <a:pt x="1171" y="2544"/>
                </a:cubicBezTo>
                <a:cubicBezTo>
                  <a:pt x="1151" y="2544"/>
                  <a:pt x="1131" y="2536"/>
                  <a:pt x="1116" y="2521"/>
                </a:cubicBezTo>
                <a:lnTo>
                  <a:pt x="23" y="1428"/>
                </a:lnTo>
                <a:cubicBezTo>
                  <a:pt x="8" y="1414"/>
                  <a:pt x="0" y="1394"/>
                  <a:pt x="0" y="1373"/>
                </a:cubicBezTo>
                <a:cubicBezTo>
                  <a:pt x="0" y="1353"/>
                  <a:pt x="8" y="1333"/>
                  <a:pt x="23" y="1318"/>
                </a:cubicBezTo>
                <a:lnTo>
                  <a:pt x="1128" y="214"/>
                </a:lnTo>
                <a:cubicBezTo>
                  <a:pt x="1142" y="199"/>
                  <a:pt x="1160" y="190"/>
                  <a:pt x="1183" y="191"/>
                </a:cubicBezTo>
                <a:lnTo>
                  <a:pt x="2270" y="197"/>
                </a:lnTo>
                <a:cubicBezTo>
                  <a:pt x="2276" y="197"/>
                  <a:pt x="2282" y="199"/>
                  <a:pt x="2288" y="201"/>
                </a:cubicBezTo>
                <a:lnTo>
                  <a:pt x="2474" y="15"/>
                </a:lnTo>
                <a:cubicBezTo>
                  <a:pt x="2489" y="0"/>
                  <a:pt x="2514" y="0"/>
                  <a:pt x="2529" y="15"/>
                </a:cubicBezTo>
                <a:cubicBezTo>
                  <a:pt x="2544" y="30"/>
                  <a:pt x="2544" y="55"/>
                  <a:pt x="2529" y="70"/>
                </a:cubicBezTo>
                <a:close/>
                <a:moveTo>
                  <a:pt x="2198" y="1330"/>
                </a:moveTo>
                <a:lnTo>
                  <a:pt x="2192" y="352"/>
                </a:lnTo>
                <a:lnTo>
                  <a:pt x="1215" y="346"/>
                </a:lnTo>
                <a:lnTo>
                  <a:pt x="188" y="1373"/>
                </a:lnTo>
                <a:lnTo>
                  <a:pt x="1171" y="2356"/>
                </a:lnTo>
                <a:lnTo>
                  <a:pt x="2198" y="1330"/>
                </a:lnTo>
                <a:close/>
              </a:path>
            </a:pathLst>
          </a:custGeom>
          <a:solidFill>
            <a:schemeClr val="bg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92" name="Oval 12"/>
          <p:cNvSpPr/>
          <p:nvPr/>
        </p:nvSpPr>
        <p:spPr>
          <a:xfrm>
            <a:off x="3882848" y="5302154"/>
            <a:ext cx="720000" cy="720000"/>
          </a:xfrm>
          <a:prstGeom prst="ellipse">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sz="2000" dirty="0"/>
          </a:p>
        </p:txBody>
      </p:sp>
      <p:grpSp>
        <p:nvGrpSpPr>
          <p:cNvPr id="93" name="Group 52"/>
          <p:cNvGrpSpPr/>
          <p:nvPr/>
        </p:nvGrpSpPr>
        <p:grpSpPr>
          <a:xfrm>
            <a:off x="4029889" y="5487737"/>
            <a:ext cx="425923" cy="348835"/>
            <a:chOff x="1968028" y="4376288"/>
            <a:chExt cx="868363" cy="711200"/>
          </a:xfrm>
          <a:solidFill>
            <a:schemeClr val="bg1"/>
          </a:solidFill>
        </p:grpSpPr>
        <p:sp>
          <p:nvSpPr>
            <p:cNvPr id="94" name="Freeform 14"/>
            <p:cNvSpPr/>
            <p:nvPr/>
          </p:nvSpPr>
          <p:spPr bwMode="auto">
            <a:xfrm>
              <a:off x="1968028" y="4512813"/>
              <a:ext cx="155575" cy="314325"/>
            </a:xfrm>
            <a:custGeom>
              <a:avLst/>
              <a:gdLst>
                <a:gd name="T0" fmla="*/ 0 w 433"/>
                <a:gd name="T1" fmla="*/ 435 h 871"/>
                <a:gd name="T2" fmla="*/ 433 w 433"/>
                <a:gd name="T3" fmla="*/ 871 h 871"/>
                <a:gd name="T4" fmla="*/ 433 w 433"/>
                <a:gd name="T5" fmla="*/ 0 h 871"/>
                <a:gd name="T6" fmla="*/ 0 w 433"/>
                <a:gd name="T7" fmla="*/ 435 h 871"/>
              </a:gdLst>
              <a:ahLst/>
              <a:cxnLst>
                <a:cxn ang="0">
                  <a:pos x="T0" y="T1"/>
                </a:cxn>
                <a:cxn ang="0">
                  <a:pos x="T2" y="T3"/>
                </a:cxn>
                <a:cxn ang="0">
                  <a:pos x="T4" y="T5"/>
                </a:cxn>
                <a:cxn ang="0">
                  <a:pos x="T6" y="T7"/>
                </a:cxn>
              </a:cxnLst>
              <a:rect l="0" t="0" r="r" b="b"/>
              <a:pathLst>
                <a:path w="433" h="871">
                  <a:moveTo>
                    <a:pt x="0" y="435"/>
                  </a:moveTo>
                  <a:cubicBezTo>
                    <a:pt x="0" y="676"/>
                    <a:pt x="194" y="871"/>
                    <a:pt x="433" y="871"/>
                  </a:cubicBezTo>
                  <a:lnTo>
                    <a:pt x="433" y="0"/>
                  </a:lnTo>
                  <a:cubicBezTo>
                    <a:pt x="194" y="0"/>
                    <a:pt x="0" y="195"/>
                    <a:pt x="0" y="435"/>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95" name="Freeform 15"/>
            <p:cNvSpPr/>
            <p:nvPr/>
          </p:nvSpPr>
          <p:spPr bwMode="auto">
            <a:xfrm>
              <a:off x="2164878" y="4379463"/>
              <a:ext cx="457200" cy="581025"/>
            </a:xfrm>
            <a:custGeom>
              <a:avLst/>
              <a:gdLst>
                <a:gd name="T0" fmla="*/ 109 w 288"/>
                <a:gd name="T1" fmla="*/ 85 h 366"/>
                <a:gd name="T2" fmla="*/ 0 w 288"/>
                <a:gd name="T3" fmla="*/ 85 h 366"/>
                <a:gd name="T4" fmla="*/ 0 w 288"/>
                <a:gd name="T5" fmla="*/ 283 h 366"/>
                <a:gd name="T6" fmla="*/ 109 w 288"/>
                <a:gd name="T7" fmla="*/ 283 h 366"/>
                <a:gd name="T8" fmla="*/ 288 w 288"/>
                <a:gd name="T9" fmla="*/ 366 h 366"/>
                <a:gd name="T10" fmla="*/ 288 w 288"/>
                <a:gd name="T11" fmla="*/ 0 h 366"/>
                <a:gd name="T12" fmla="*/ 109 w 288"/>
                <a:gd name="T13" fmla="*/ 85 h 366"/>
              </a:gdLst>
              <a:ahLst/>
              <a:cxnLst>
                <a:cxn ang="0">
                  <a:pos x="T0" y="T1"/>
                </a:cxn>
                <a:cxn ang="0">
                  <a:pos x="T2" y="T3"/>
                </a:cxn>
                <a:cxn ang="0">
                  <a:pos x="T4" y="T5"/>
                </a:cxn>
                <a:cxn ang="0">
                  <a:pos x="T6" y="T7"/>
                </a:cxn>
                <a:cxn ang="0">
                  <a:pos x="T8" y="T9"/>
                </a:cxn>
                <a:cxn ang="0">
                  <a:pos x="T10" y="T11"/>
                </a:cxn>
                <a:cxn ang="0">
                  <a:pos x="T12" y="T13"/>
                </a:cxn>
              </a:cxnLst>
              <a:rect l="0" t="0" r="r" b="b"/>
              <a:pathLst>
                <a:path w="288" h="366">
                  <a:moveTo>
                    <a:pt x="109" y="85"/>
                  </a:moveTo>
                  <a:lnTo>
                    <a:pt x="0" y="85"/>
                  </a:lnTo>
                  <a:lnTo>
                    <a:pt x="0" y="283"/>
                  </a:lnTo>
                  <a:lnTo>
                    <a:pt x="109" y="283"/>
                  </a:lnTo>
                  <a:lnTo>
                    <a:pt x="288" y="366"/>
                  </a:lnTo>
                  <a:lnTo>
                    <a:pt x="288" y="0"/>
                  </a:lnTo>
                  <a:lnTo>
                    <a:pt x="109" y="85"/>
                  </a:lnTo>
                  <a:close/>
                </a:path>
              </a:pathLst>
            </a:custGeom>
            <a:grpFill/>
            <a:ln w="9525">
              <a:noFill/>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96" name="Freeform 16"/>
            <p:cNvSpPr/>
            <p:nvPr/>
          </p:nvSpPr>
          <p:spPr bwMode="auto">
            <a:xfrm>
              <a:off x="2164878" y="4865238"/>
              <a:ext cx="212725" cy="222250"/>
            </a:xfrm>
            <a:custGeom>
              <a:avLst/>
              <a:gdLst>
                <a:gd name="T0" fmla="*/ 593 w 593"/>
                <a:gd name="T1" fmla="*/ 621 h 621"/>
                <a:gd name="T2" fmla="*/ 0 w 593"/>
                <a:gd name="T3" fmla="*/ 0 h 621"/>
                <a:gd name="T4" fmla="*/ 226 w 593"/>
                <a:gd name="T5" fmla="*/ 0 h 621"/>
                <a:gd name="T6" fmla="*/ 593 w 593"/>
                <a:gd name="T7" fmla="*/ 395 h 621"/>
                <a:gd name="T8" fmla="*/ 593 w 593"/>
                <a:gd name="T9" fmla="*/ 621 h 621"/>
              </a:gdLst>
              <a:ahLst/>
              <a:cxnLst>
                <a:cxn ang="0">
                  <a:pos x="T0" y="T1"/>
                </a:cxn>
                <a:cxn ang="0">
                  <a:pos x="T2" y="T3"/>
                </a:cxn>
                <a:cxn ang="0">
                  <a:pos x="T4" y="T5"/>
                </a:cxn>
                <a:cxn ang="0">
                  <a:pos x="T6" y="T7"/>
                </a:cxn>
                <a:cxn ang="0">
                  <a:pos x="T8" y="T9"/>
                </a:cxn>
              </a:cxnLst>
              <a:rect l="0" t="0" r="r" b="b"/>
              <a:pathLst>
                <a:path w="593" h="621">
                  <a:moveTo>
                    <a:pt x="593" y="621"/>
                  </a:moveTo>
                  <a:cubicBezTo>
                    <a:pt x="265" y="608"/>
                    <a:pt x="0" y="327"/>
                    <a:pt x="0" y="0"/>
                  </a:cubicBezTo>
                  <a:lnTo>
                    <a:pt x="226" y="0"/>
                  </a:lnTo>
                  <a:cubicBezTo>
                    <a:pt x="226" y="211"/>
                    <a:pt x="383" y="386"/>
                    <a:pt x="593" y="395"/>
                  </a:cubicBezTo>
                  <a:lnTo>
                    <a:pt x="593" y="621"/>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97" name="Freeform 17"/>
            <p:cNvSpPr>
              <a:spLocks noEditPoints="1"/>
            </p:cNvSpPr>
            <p:nvPr/>
          </p:nvSpPr>
          <p:spPr bwMode="auto">
            <a:xfrm>
              <a:off x="2661766" y="4376288"/>
              <a:ext cx="174625" cy="588963"/>
            </a:xfrm>
            <a:custGeom>
              <a:avLst/>
              <a:gdLst>
                <a:gd name="T0" fmla="*/ 0 w 484"/>
                <a:gd name="T1" fmla="*/ 1636 h 1637"/>
                <a:gd name="T2" fmla="*/ 146 w 484"/>
                <a:gd name="T3" fmla="*/ 1637 h 1637"/>
                <a:gd name="T4" fmla="*/ 146 w 484"/>
                <a:gd name="T5" fmla="*/ 0 h 1637"/>
                <a:gd name="T6" fmla="*/ 0 w 484"/>
                <a:gd name="T7" fmla="*/ 0 h 1637"/>
                <a:gd name="T8" fmla="*/ 0 w 484"/>
                <a:gd name="T9" fmla="*/ 1636 h 1637"/>
                <a:gd name="T10" fmla="*/ 259 w 484"/>
                <a:gd name="T11" fmla="*/ 593 h 1637"/>
                <a:gd name="T12" fmla="*/ 259 w 484"/>
                <a:gd name="T13" fmla="*/ 1044 h 1637"/>
                <a:gd name="T14" fmla="*/ 484 w 484"/>
                <a:gd name="T15" fmla="*/ 818 h 1637"/>
                <a:gd name="T16" fmla="*/ 259 w 484"/>
                <a:gd name="T17" fmla="*/ 593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1637">
                  <a:moveTo>
                    <a:pt x="0" y="1636"/>
                  </a:moveTo>
                  <a:lnTo>
                    <a:pt x="146" y="1637"/>
                  </a:lnTo>
                  <a:lnTo>
                    <a:pt x="146" y="0"/>
                  </a:lnTo>
                  <a:lnTo>
                    <a:pt x="0" y="0"/>
                  </a:lnTo>
                  <a:lnTo>
                    <a:pt x="0" y="1636"/>
                  </a:lnTo>
                  <a:close/>
                  <a:moveTo>
                    <a:pt x="259" y="593"/>
                  </a:moveTo>
                  <a:lnTo>
                    <a:pt x="259" y="1044"/>
                  </a:lnTo>
                  <a:cubicBezTo>
                    <a:pt x="380" y="1044"/>
                    <a:pt x="484" y="950"/>
                    <a:pt x="484" y="818"/>
                  </a:cubicBezTo>
                  <a:cubicBezTo>
                    <a:pt x="484" y="686"/>
                    <a:pt x="380" y="593"/>
                    <a:pt x="259" y="593"/>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90" name="Oval 6"/>
          <p:cNvSpPr/>
          <p:nvPr/>
        </p:nvSpPr>
        <p:spPr>
          <a:xfrm>
            <a:off x="7616512" y="2057204"/>
            <a:ext cx="720000" cy="720000"/>
          </a:xfrm>
          <a:prstGeom prst="ellipse">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sz="2000" dirty="0"/>
          </a:p>
        </p:txBody>
      </p:sp>
      <p:sp>
        <p:nvSpPr>
          <p:cNvPr id="91" name="Freeform 21"/>
          <p:cNvSpPr/>
          <p:nvPr/>
        </p:nvSpPr>
        <p:spPr bwMode="auto">
          <a:xfrm>
            <a:off x="7793776" y="2220272"/>
            <a:ext cx="365472" cy="393865"/>
          </a:xfrm>
          <a:custGeom>
            <a:avLst/>
            <a:gdLst>
              <a:gd name="T0" fmla="*/ 2013 w 2210"/>
              <a:gd name="T1" fmla="*/ 637 h 2384"/>
              <a:gd name="T2" fmla="*/ 2013 w 2210"/>
              <a:gd name="T3" fmla="*/ 338 h 2384"/>
              <a:gd name="T4" fmla="*/ 1666 w 2210"/>
              <a:gd name="T5" fmla="*/ 684 h 2384"/>
              <a:gd name="T6" fmla="*/ 1064 w 2210"/>
              <a:gd name="T7" fmla="*/ 1286 h 2384"/>
              <a:gd name="T8" fmla="*/ 646 w 2210"/>
              <a:gd name="T9" fmla="*/ 868 h 2384"/>
              <a:gd name="T10" fmla="*/ 316 w 2210"/>
              <a:gd name="T11" fmla="*/ 1198 h 2384"/>
              <a:gd name="T12" fmla="*/ 191 w 2210"/>
              <a:gd name="T13" fmla="*/ 1073 h 2384"/>
              <a:gd name="T14" fmla="*/ 210 w 2210"/>
              <a:gd name="T15" fmla="*/ 1211 h 2384"/>
              <a:gd name="T16" fmla="*/ 891 w 2210"/>
              <a:gd name="T17" fmla="*/ 1750 h 2384"/>
              <a:gd name="T18" fmla="*/ 1590 w 2210"/>
              <a:gd name="T19" fmla="*/ 1051 h 2384"/>
              <a:gd name="T20" fmla="*/ 1573 w 2210"/>
              <a:gd name="T21" fmla="*/ 897 h 2384"/>
              <a:gd name="T22" fmla="*/ 1726 w 2210"/>
              <a:gd name="T23" fmla="*/ 744 h 2384"/>
              <a:gd name="T24" fmla="*/ 1780 w 2210"/>
              <a:gd name="T25" fmla="*/ 1051 h 2384"/>
              <a:gd name="T26" fmla="*/ 1646 w 2210"/>
              <a:gd name="T27" fmla="*/ 1521 h 2384"/>
              <a:gd name="T28" fmla="*/ 2123 w 2210"/>
              <a:gd name="T29" fmla="*/ 1996 h 2384"/>
              <a:gd name="T30" fmla="*/ 2123 w 2210"/>
              <a:gd name="T31" fmla="*/ 2284 h 2384"/>
              <a:gd name="T32" fmla="*/ 2103 w 2210"/>
              <a:gd name="T33" fmla="*/ 2304 h 2384"/>
              <a:gd name="T34" fmla="*/ 1815 w 2210"/>
              <a:gd name="T35" fmla="*/ 2304 h 2384"/>
              <a:gd name="T36" fmla="*/ 1332 w 2210"/>
              <a:gd name="T37" fmla="*/ 1823 h 2384"/>
              <a:gd name="T38" fmla="*/ 891 w 2210"/>
              <a:gd name="T39" fmla="*/ 1941 h 2384"/>
              <a:gd name="T40" fmla="*/ 0 w 2210"/>
              <a:gd name="T41" fmla="*/ 1051 h 2384"/>
              <a:gd name="T42" fmla="*/ 2 w 2210"/>
              <a:gd name="T43" fmla="*/ 1003 h 2384"/>
              <a:gd name="T44" fmla="*/ 8 w 2210"/>
              <a:gd name="T45" fmla="*/ 938 h 2384"/>
              <a:gd name="T46" fmla="*/ 20 w 2210"/>
              <a:gd name="T47" fmla="*/ 866 h 2384"/>
              <a:gd name="T48" fmla="*/ 891 w 2210"/>
              <a:gd name="T49" fmla="*/ 161 h 2384"/>
              <a:gd name="T50" fmla="*/ 1524 w 2210"/>
              <a:gd name="T51" fmla="*/ 427 h 2384"/>
              <a:gd name="T52" fmla="*/ 1389 w 2210"/>
              <a:gd name="T53" fmla="*/ 562 h 2384"/>
              <a:gd name="T54" fmla="*/ 891 w 2210"/>
              <a:gd name="T55" fmla="*/ 352 h 2384"/>
              <a:gd name="T56" fmla="*/ 262 w 2210"/>
              <a:gd name="T57" fmla="*/ 744 h 2384"/>
              <a:gd name="T58" fmla="*/ 227 w 2210"/>
              <a:gd name="T59" fmla="*/ 829 h 2384"/>
              <a:gd name="T60" fmla="*/ 316 w 2210"/>
              <a:gd name="T61" fmla="*/ 919 h 2384"/>
              <a:gd name="T62" fmla="*/ 646 w 2210"/>
              <a:gd name="T63" fmla="*/ 589 h 2384"/>
              <a:gd name="T64" fmla="*/ 1064 w 2210"/>
              <a:gd name="T65" fmla="*/ 1007 h 2384"/>
              <a:gd name="T66" fmla="*/ 1449 w 2210"/>
              <a:gd name="T67" fmla="*/ 621 h 2384"/>
              <a:gd name="T68" fmla="*/ 1584 w 2210"/>
              <a:gd name="T69" fmla="*/ 487 h 2384"/>
              <a:gd name="T70" fmla="*/ 1873 w 2210"/>
              <a:gd name="T71" fmla="*/ 198 h 2384"/>
              <a:gd name="T72" fmla="*/ 1586 w 2210"/>
              <a:gd name="T73" fmla="*/ 198 h 2384"/>
              <a:gd name="T74" fmla="*/ 1586 w 2210"/>
              <a:gd name="T75" fmla="*/ 0 h 2384"/>
              <a:gd name="T76" fmla="*/ 2210 w 2210"/>
              <a:gd name="T77" fmla="*/ 0 h 2384"/>
              <a:gd name="T78" fmla="*/ 2210 w 2210"/>
              <a:gd name="T79" fmla="*/ 637 h 2384"/>
              <a:gd name="T80" fmla="*/ 2013 w 2210"/>
              <a:gd name="T81" fmla="*/ 637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10" h="2384">
                <a:moveTo>
                  <a:pt x="2013" y="637"/>
                </a:moveTo>
                <a:lnTo>
                  <a:pt x="2013" y="338"/>
                </a:lnTo>
                <a:lnTo>
                  <a:pt x="1666" y="684"/>
                </a:lnTo>
                <a:lnTo>
                  <a:pt x="1064" y="1286"/>
                </a:lnTo>
                <a:lnTo>
                  <a:pt x="646" y="868"/>
                </a:lnTo>
                <a:lnTo>
                  <a:pt x="316" y="1198"/>
                </a:lnTo>
                <a:lnTo>
                  <a:pt x="191" y="1073"/>
                </a:lnTo>
                <a:cubicBezTo>
                  <a:pt x="193" y="1121"/>
                  <a:pt x="199" y="1167"/>
                  <a:pt x="210" y="1211"/>
                </a:cubicBezTo>
                <a:cubicBezTo>
                  <a:pt x="283" y="1520"/>
                  <a:pt x="560" y="1750"/>
                  <a:pt x="891" y="1750"/>
                </a:cubicBezTo>
                <a:cubicBezTo>
                  <a:pt x="1276" y="1750"/>
                  <a:pt x="1590" y="1436"/>
                  <a:pt x="1590" y="1051"/>
                </a:cubicBezTo>
                <a:cubicBezTo>
                  <a:pt x="1590" y="998"/>
                  <a:pt x="1584" y="947"/>
                  <a:pt x="1573" y="897"/>
                </a:cubicBezTo>
                <a:lnTo>
                  <a:pt x="1726" y="744"/>
                </a:lnTo>
                <a:cubicBezTo>
                  <a:pt x="1761" y="840"/>
                  <a:pt x="1780" y="943"/>
                  <a:pt x="1780" y="1051"/>
                </a:cubicBezTo>
                <a:cubicBezTo>
                  <a:pt x="1780" y="1223"/>
                  <a:pt x="1731" y="1385"/>
                  <a:pt x="1646" y="1521"/>
                </a:cubicBezTo>
                <a:lnTo>
                  <a:pt x="2123" y="1996"/>
                </a:lnTo>
                <a:cubicBezTo>
                  <a:pt x="2203" y="2076"/>
                  <a:pt x="2203" y="2205"/>
                  <a:pt x="2123" y="2284"/>
                </a:cubicBezTo>
                <a:lnTo>
                  <a:pt x="2103" y="2304"/>
                </a:lnTo>
                <a:cubicBezTo>
                  <a:pt x="2024" y="2384"/>
                  <a:pt x="1894" y="2384"/>
                  <a:pt x="1815" y="2304"/>
                </a:cubicBezTo>
                <a:lnTo>
                  <a:pt x="1332" y="1823"/>
                </a:lnTo>
                <a:cubicBezTo>
                  <a:pt x="1202" y="1898"/>
                  <a:pt x="1051" y="1941"/>
                  <a:pt x="891" y="1941"/>
                </a:cubicBezTo>
                <a:cubicBezTo>
                  <a:pt x="400" y="1941"/>
                  <a:pt x="0" y="1542"/>
                  <a:pt x="0" y="1051"/>
                </a:cubicBezTo>
                <a:cubicBezTo>
                  <a:pt x="0" y="1035"/>
                  <a:pt x="1" y="1019"/>
                  <a:pt x="2" y="1003"/>
                </a:cubicBezTo>
                <a:cubicBezTo>
                  <a:pt x="3" y="981"/>
                  <a:pt x="5" y="959"/>
                  <a:pt x="8" y="938"/>
                </a:cubicBezTo>
                <a:cubicBezTo>
                  <a:pt x="11" y="914"/>
                  <a:pt x="15" y="890"/>
                  <a:pt x="20" y="866"/>
                </a:cubicBezTo>
                <a:cubicBezTo>
                  <a:pt x="105" y="464"/>
                  <a:pt x="463" y="161"/>
                  <a:pt x="891" y="161"/>
                </a:cubicBezTo>
                <a:cubicBezTo>
                  <a:pt x="1138" y="161"/>
                  <a:pt x="1363" y="263"/>
                  <a:pt x="1524" y="427"/>
                </a:cubicBezTo>
                <a:lnTo>
                  <a:pt x="1389" y="562"/>
                </a:lnTo>
                <a:cubicBezTo>
                  <a:pt x="1262" y="432"/>
                  <a:pt x="1086" y="352"/>
                  <a:pt x="891" y="352"/>
                </a:cubicBezTo>
                <a:cubicBezTo>
                  <a:pt x="614" y="352"/>
                  <a:pt x="375" y="512"/>
                  <a:pt x="262" y="744"/>
                </a:cubicBezTo>
                <a:cubicBezTo>
                  <a:pt x="248" y="772"/>
                  <a:pt x="237" y="800"/>
                  <a:pt x="227" y="829"/>
                </a:cubicBezTo>
                <a:lnTo>
                  <a:pt x="316" y="919"/>
                </a:lnTo>
                <a:lnTo>
                  <a:pt x="646" y="589"/>
                </a:lnTo>
                <a:lnTo>
                  <a:pt x="1064" y="1007"/>
                </a:lnTo>
                <a:lnTo>
                  <a:pt x="1449" y="621"/>
                </a:lnTo>
                <a:lnTo>
                  <a:pt x="1584" y="487"/>
                </a:lnTo>
                <a:lnTo>
                  <a:pt x="1873" y="198"/>
                </a:lnTo>
                <a:lnTo>
                  <a:pt x="1586" y="198"/>
                </a:lnTo>
                <a:lnTo>
                  <a:pt x="1586" y="0"/>
                </a:lnTo>
                <a:lnTo>
                  <a:pt x="2210" y="0"/>
                </a:lnTo>
                <a:lnTo>
                  <a:pt x="2210" y="637"/>
                </a:lnTo>
                <a:lnTo>
                  <a:pt x="2013" y="637"/>
                </a:lnTo>
                <a:close/>
              </a:path>
            </a:pathLst>
          </a:custGeom>
          <a:solidFill>
            <a:schemeClr val="bg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86" name="Oval 7"/>
          <p:cNvSpPr/>
          <p:nvPr/>
        </p:nvSpPr>
        <p:spPr>
          <a:xfrm>
            <a:off x="7616512" y="3679679"/>
            <a:ext cx="720000" cy="720000"/>
          </a:xfrm>
          <a:prstGeom prst="ellipse">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sz="2000" dirty="0"/>
          </a:p>
        </p:txBody>
      </p:sp>
      <p:grpSp>
        <p:nvGrpSpPr>
          <p:cNvPr id="87" name="Group 24"/>
          <p:cNvGrpSpPr>
            <a:grpSpLocks noChangeAspect="1"/>
          </p:cNvGrpSpPr>
          <p:nvPr/>
        </p:nvGrpSpPr>
        <p:grpSpPr bwMode="auto">
          <a:xfrm>
            <a:off x="7833320" y="3859738"/>
            <a:ext cx="286385" cy="359882"/>
            <a:chOff x="3914" y="1882"/>
            <a:chExt cx="226" cy="284"/>
          </a:xfrm>
          <a:solidFill>
            <a:schemeClr val="bg1"/>
          </a:solidFill>
        </p:grpSpPr>
        <p:sp>
          <p:nvSpPr>
            <p:cNvPr id="88" name="Freeform 25"/>
            <p:cNvSpPr>
              <a:spLocks noEditPoints="1"/>
            </p:cNvSpPr>
            <p:nvPr/>
          </p:nvSpPr>
          <p:spPr bwMode="auto">
            <a:xfrm>
              <a:off x="3914" y="1882"/>
              <a:ext cx="226" cy="284"/>
            </a:xfrm>
            <a:custGeom>
              <a:avLst/>
              <a:gdLst>
                <a:gd name="T0" fmla="*/ 870 w 1000"/>
                <a:gd name="T1" fmla="*/ 144 h 1255"/>
                <a:gd name="T2" fmla="*/ 858 w 1000"/>
                <a:gd name="T3" fmla="*/ 26 h 1255"/>
                <a:gd name="T4" fmla="*/ 853 w 1000"/>
                <a:gd name="T5" fmla="*/ 0 h 1255"/>
                <a:gd name="T6" fmla="*/ 154 w 1000"/>
                <a:gd name="T7" fmla="*/ 0 h 1255"/>
                <a:gd name="T8" fmla="*/ 149 w 1000"/>
                <a:gd name="T9" fmla="*/ 26 h 1255"/>
                <a:gd name="T10" fmla="*/ 135 w 1000"/>
                <a:gd name="T11" fmla="*/ 143 h 1255"/>
                <a:gd name="T12" fmla="*/ 0 w 1000"/>
                <a:gd name="T13" fmla="*/ 311 h 1255"/>
                <a:gd name="T14" fmla="*/ 177 w 1000"/>
                <a:gd name="T15" fmla="*/ 485 h 1255"/>
                <a:gd name="T16" fmla="*/ 237 w 1000"/>
                <a:gd name="T17" fmla="*/ 591 h 1255"/>
                <a:gd name="T18" fmla="*/ 395 w 1000"/>
                <a:gd name="T19" fmla="*/ 690 h 1255"/>
                <a:gd name="T20" fmla="*/ 295 w 1000"/>
                <a:gd name="T21" fmla="*/ 971 h 1255"/>
                <a:gd name="T22" fmla="*/ 143 w 1000"/>
                <a:gd name="T23" fmla="*/ 971 h 1255"/>
                <a:gd name="T24" fmla="*/ 143 w 1000"/>
                <a:gd name="T25" fmla="*/ 1255 h 1255"/>
                <a:gd name="T26" fmla="*/ 858 w 1000"/>
                <a:gd name="T27" fmla="*/ 1255 h 1255"/>
                <a:gd name="T28" fmla="*/ 858 w 1000"/>
                <a:gd name="T29" fmla="*/ 971 h 1255"/>
                <a:gd name="T30" fmla="*/ 708 w 1000"/>
                <a:gd name="T31" fmla="*/ 971 h 1255"/>
                <a:gd name="T32" fmla="*/ 608 w 1000"/>
                <a:gd name="T33" fmla="*/ 689 h 1255"/>
                <a:gd name="T34" fmla="*/ 765 w 1000"/>
                <a:gd name="T35" fmla="*/ 590 h 1255"/>
                <a:gd name="T36" fmla="*/ 826 w 1000"/>
                <a:gd name="T37" fmla="*/ 485 h 1255"/>
                <a:gd name="T38" fmla="*/ 1000 w 1000"/>
                <a:gd name="T39" fmla="*/ 311 h 1255"/>
                <a:gd name="T40" fmla="*/ 870 w 1000"/>
                <a:gd name="T41" fmla="*/ 144 h 1255"/>
                <a:gd name="T42" fmla="*/ 65 w 1000"/>
                <a:gd name="T43" fmla="*/ 311 h 1255"/>
                <a:gd name="T44" fmla="*/ 133 w 1000"/>
                <a:gd name="T45" fmla="*/ 212 h 1255"/>
                <a:gd name="T46" fmla="*/ 155 w 1000"/>
                <a:gd name="T47" fmla="*/ 417 h 1255"/>
                <a:gd name="T48" fmla="*/ 65 w 1000"/>
                <a:gd name="T49" fmla="*/ 311 h 1255"/>
                <a:gd name="T50" fmla="*/ 793 w 1000"/>
                <a:gd name="T51" fmla="*/ 1190 h 1255"/>
                <a:gd name="T52" fmla="*/ 208 w 1000"/>
                <a:gd name="T53" fmla="*/ 1190 h 1255"/>
                <a:gd name="T54" fmla="*/ 208 w 1000"/>
                <a:gd name="T55" fmla="*/ 1036 h 1255"/>
                <a:gd name="T56" fmla="*/ 793 w 1000"/>
                <a:gd name="T57" fmla="*/ 1036 h 1255"/>
                <a:gd name="T58" fmla="*/ 793 w 1000"/>
                <a:gd name="T59" fmla="*/ 1190 h 1255"/>
                <a:gd name="T60" fmla="*/ 639 w 1000"/>
                <a:gd name="T61" fmla="*/ 971 h 1255"/>
                <a:gd name="T62" fmla="*/ 364 w 1000"/>
                <a:gd name="T63" fmla="*/ 971 h 1255"/>
                <a:gd name="T64" fmla="*/ 460 w 1000"/>
                <a:gd name="T65" fmla="*/ 701 h 1255"/>
                <a:gd name="T66" fmla="*/ 501 w 1000"/>
                <a:gd name="T67" fmla="*/ 705 h 1255"/>
                <a:gd name="T68" fmla="*/ 543 w 1000"/>
                <a:gd name="T69" fmla="*/ 701 h 1255"/>
                <a:gd name="T70" fmla="*/ 639 w 1000"/>
                <a:gd name="T71" fmla="*/ 971 h 1255"/>
                <a:gd name="T72" fmla="*/ 715 w 1000"/>
                <a:gd name="T73" fmla="*/ 549 h 1255"/>
                <a:gd name="T74" fmla="*/ 501 w 1000"/>
                <a:gd name="T75" fmla="*/ 640 h 1255"/>
                <a:gd name="T76" fmla="*/ 287 w 1000"/>
                <a:gd name="T77" fmla="*/ 549 h 1255"/>
                <a:gd name="T78" fmla="*/ 209 w 1000"/>
                <a:gd name="T79" fmla="*/ 65 h 1255"/>
                <a:gd name="T80" fmla="*/ 798 w 1000"/>
                <a:gd name="T81" fmla="*/ 65 h 1255"/>
                <a:gd name="T82" fmla="*/ 715 w 1000"/>
                <a:gd name="T83" fmla="*/ 549 h 1255"/>
                <a:gd name="T84" fmla="*/ 849 w 1000"/>
                <a:gd name="T85" fmla="*/ 416 h 1255"/>
                <a:gd name="T86" fmla="*/ 872 w 1000"/>
                <a:gd name="T87" fmla="*/ 214 h 1255"/>
                <a:gd name="T88" fmla="*/ 935 w 1000"/>
                <a:gd name="T89" fmla="*/ 311 h 1255"/>
                <a:gd name="T90" fmla="*/ 849 w 1000"/>
                <a:gd name="T91" fmla="*/ 416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00" h="1255">
                  <a:moveTo>
                    <a:pt x="870" y="144"/>
                  </a:moveTo>
                  <a:cubicBezTo>
                    <a:pt x="867" y="78"/>
                    <a:pt x="859" y="32"/>
                    <a:pt x="858" y="26"/>
                  </a:cubicBezTo>
                  <a:lnTo>
                    <a:pt x="853" y="0"/>
                  </a:lnTo>
                  <a:lnTo>
                    <a:pt x="154" y="0"/>
                  </a:lnTo>
                  <a:lnTo>
                    <a:pt x="149" y="26"/>
                  </a:lnTo>
                  <a:cubicBezTo>
                    <a:pt x="148" y="31"/>
                    <a:pt x="140" y="78"/>
                    <a:pt x="135" y="143"/>
                  </a:cubicBezTo>
                  <a:cubicBezTo>
                    <a:pt x="57" y="162"/>
                    <a:pt x="0" y="230"/>
                    <a:pt x="0" y="311"/>
                  </a:cubicBezTo>
                  <a:cubicBezTo>
                    <a:pt x="0" y="406"/>
                    <a:pt x="79" y="483"/>
                    <a:pt x="177" y="485"/>
                  </a:cubicBezTo>
                  <a:cubicBezTo>
                    <a:pt x="192" y="523"/>
                    <a:pt x="211" y="559"/>
                    <a:pt x="237" y="591"/>
                  </a:cubicBezTo>
                  <a:cubicBezTo>
                    <a:pt x="278" y="641"/>
                    <a:pt x="332" y="673"/>
                    <a:pt x="395" y="690"/>
                  </a:cubicBezTo>
                  <a:lnTo>
                    <a:pt x="295" y="971"/>
                  </a:lnTo>
                  <a:lnTo>
                    <a:pt x="143" y="971"/>
                  </a:lnTo>
                  <a:lnTo>
                    <a:pt x="143" y="1255"/>
                  </a:lnTo>
                  <a:lnTo>
                    <a:pt x="858" y="1255"/>
                  </a:lnTo>
                  <a:lnTo>
                    <a:pt x="858" y="971"/>
                  </a:lnTo>
                  <a:lnTo>
                    <a:pt x="708" y="971"/>
                  </a:lnTo>
                  <a:lnTo>
                    <a:pt x="608" y="689"/>
                  </a:lnTo>
                  <a:cubicBezTo>
                    <a:pt x="670" y="672"/>
                    <a:pt x="724" y="640"/>
                    <a:pt x="765" y="590"/>
                  </a:cubicBezTo>
                  <a:cubicBezTo>
                    <a:pt x="791" y="559"/>
                    <a:pt x="811" y="523"/>
                    <a:pt x="826" y="485"/>
                  </a:cubicBezTo>
                  <a:cubicBezTo>
                    <a:pt x="923" y="482"/>
                    <a:pt x="1000" y="405"/>
                    <a:pt x="1000" y="311"/>
                  </a:cubicBezTo>
                  <a:cubicBezTo>
                    <a:pt x="1000" y="232"/>
                    <a:pt x="946" y="165"/>
                    <a:pt x="870" y="144"/>
                  </a:cubicBezTo>
                  <a:close/>
                  <a:moveTo>
                    <a:pt x="65" y="311"/>
                  </a:moveTo>
                  <a:cubicBezTo>
                    <a:pt x="65" y="267"/>
                    <a:pt x="93" y="230"/>
                    <a:pt x="133" y="212"/>
                  </a:cubicBezTo>
                  <a:cubicBezTo>
                    <a:pt x="132" y="276"/>
                    <a:pt x="137" y="347"/>
                    <a:pt x="155" y="417"/>
                  </a:cubicBezTo>
                  <a:cubicBezTo>
                    <a:pt x="104" y="405"/>
                    <a:pt x="65" y="363"/>
                    <a:pt x="65" y="311"/>
                  </a:cubicBezTo>
                  <a:close/>
                  <a:moveTo>
                    <a:pt x="793" y="1190"/>
                  </a:moveTo>
                  <a:lnTo>
                    <a:pt x="208" y="1190"/>
                  </a:lnTo>
                  <a:lnTo>
                    <a:pt x="208" y="1036"/>
                  </a:lnTo>
                  <a:lnTo>
                    <a:pt x="793" y="1036"/>
                  </a:lnTo>
                  <a:lnTo>
                    <a:pt x="793" y="1190"/>
                  </a:lnTo>
                  <a:close/>
                  <a:moveTo>
                    <a:pt x="639" y="971"/>
                  </a:moveTo>
                  <a:lnTo>
                    <a:pt x="364" y="971"/>
                  </a:lnTo>
                  <a:lnTo>
                    <a:pt x="460" y="701"/>
                  </a:lnTo>
                  <a:cubicBezTo>
                    <a:pt x="474" y="702"/>
                    <a:pt x="486" y="705"/>
                    <a:pt x="501" y="705"/>
                  </a:cubicBezTo>
                  <a:cubicBezTo>
                    <a:pt x="515" y="705"/>
                    <a:pt x="529" y="702"/>
                    <a:pt x="543" y="701"/>
                  </a:cubicBezTo>
                  <a:lnTo>
                    <a:pt x="639" y="971"/>
                  </a:lnTo>
                  <a:close/>
                  <a:moveTo>
                    <a:pt x="715" y="549"/>
                  </a:moveTo>
                  <a:cubicBezTo>
                    <a:pt x="664" y="610"/>
                    <a:pt x="594" y="640"/>
                    <a:pt x="501" y="640"/>
                  </a:cubicBezTo>
                  <a:cubicBezTo>
                    <a:pt x="407" y="640"/>
                    <a:pt x="338" y="610"/>
                    <a:pt x="287" y="549"/>
                  </a:cubicBezTo>
                  <a:cubicBezTo>
                    <a:pt x="172" y="410"/>
                    <a:pt x="197" y="148"/>
                    <a:pt x="209" y="65"/>
                  </a:cubicBezTo>
                  <a:lnTo>
                    <a:pt x="798" y="65"/>
                  </a:lnTo>
                  <a:cubicBezTo>
                    <a:pt x="809" y="149"/>
                    <a:pt x="832" y="409"/>
                    <a:pt x="715" y="549"/>
                  </a:cubicBezTo>
                  <a:close/>
                  <a:moveTo>
                    <a:pt x="849" y="416"/>
                  </a:moveTo>
                  <a:cubicBezTo>
                    <a:pt x="866" y="348"/>
                    <a:pt x="872" y="277"/>
                    <a:pt x="872" y="214"/>
                  </a:cubicBezTo>
                  <a:cubicBezTo>
                    <a:pt x="910" y="232"/>
                    <a:pt x="935" y="269"/>
                    <a:pt x="935" y="311"/>
                  </a:cubicBezTo>
                  <a:cubicBezTo>
                    <a:pt x="935" y="362"/>
                    <a:pt x="898" y="404"/>
                    <a:pt x="849" y="416"/>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89" name="Freeform 26"/>
            <p:cNvSpPr/>
            <p:nvPr/>
          </p:nvSpPr>
          <p:spPr bwMode="auto">
            <a:xfrm>
              <a:off x="3995" y="1921"/>
              <a:ext cx="68" cy="64"/>
            </a:xfrm>
            <a:custGeom>
              <a:avLst/>
              <a:gdLst>
                <a:gd name="T0" fmla="*/ 194 w 297"/>
                <a:gd name="T1" fmla="*/ 93 h 282"/>
                <a:gd name="T2" fmla="*/ 148 w 297"/>
                <a:gd name="T3" fmla="*/ 0 h 282"/>
                <a:gd name="T4" fmla="*/ 102 w 297"/>
                <a:gd name="T5" fmla="*/ 93 h 282"/>
                <a:gd name="T6" fmla="*/ 0 w 297"/>
                <a:gd name="T7" fmla="*/ 108 h 282"/>
                <a:gd name="T8" fmla="*/ 74 w 297"/>
                <a:gd name="T9" fmla="*/ 180 h 282"/>
                <a:gd name="T10" fmla="*/ 56 w 297"/>
                <a:gd name="T11" fmla="*/ 282 h 282"/>
                <a:gd name="T12" fmla="*/ 148 w 297"/>
                <a:gd name="T13" fmla="*/ 234 h 282"/>
                <a:gd name="T14" fmla="*/ 240 w 297"/>
                <a:gd name="T15" fmla="*/ 282 h 282"/>
                <a:gd name="T16" fmla="*/ 223 w 297"/>
                <a:gd name="T17" fmla="*/ 180 h 282"/>
                <a:gd name="T18" fmla="*/ 297 w 297"/>
                <a:gd name="T19" fmla="*/ 108 h 282"/>
                <a:gd name="T20" fmla="*/ 194 w 297"/>
                <a:gd name="T21" fmla="*/ 9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82">
                  <a:moveTo>
                    <a:pt x="194" y="93"/>
                  </a:moveTo>
                  <a:lnTo>
                    <a:pt x="148" y="0"/>
                  </a:lnTo>
                  <a:lnTo>
                    <a:pt x="102" y="93"/>
                  </a:lnTo>
                  <a:lnTo>
                    <a:pt x="0" y="108"/>
                  </a:lnTo>
                  <a:lnTo>
                    <a:pt x="74" y="180"/>
                  </a:lnTo>
                  <a:lnTo>
                    <a:pt x="56" y="282"/>
                  </a:lnTo>
                  <a:lnTo>
                    <a:pt x="148" y="234"/>
                  </a:lnTo>
                  <a:lnTo>
                    <a:pt x="240" y="282"/>
                  </a:lnTo>
                  <a:lnTo>
                    <a:pt x="223" y="180"/>
                  </a:lnTo>
                  <a:lnTo>
                    <a:pt x="297" y="108"/>
                  </a:lnTo>
                  <a:lnTo>
                    <a:pt x="194" y="93"/>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80" name="Oval 8"/>
          <p:cNvSpPr/>
          <p:nvPr/>
        </p:nvSpPr>
        <p:spPr>
          <a:xfrm>
            <a:off x="7616512" y="5302154"/>
            <a:ext cx="720000" cy="720000"/>
          </a:xfrm>
          <a:prstGeom prst="ellipse">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sz="2000" dirty="0"/>
          </a:p>
        </p:txBody>
      </p:sp>
      <p:grpSp>
        <p:nvGrpSpPr>
          <p:cNvPr id="81" name="Group 29"/>
          <p:cNvGrpSpPr>
            <a:grpSpLocks noChangeAspect="1"/>
          </p:cNvGrpSpPr>
          <p:nvPr/>
        </p:nvGrpSpPr>
        <p:grpSpPr bwMode="auto">
          <a:xfrm>
            <a:off x="7778869" y="5472178"/>
            <a:ext cx="441007" cy="410443"/>
            <a:chOff x="4239" y="2878"/>
            <a:chExt cx="606" cy="564"/>
          </a:xfrm>
          <a:solidFill>
            <a:schemeClr val="bg1"/>
          </a:solidFill>
        </p:grpSpPr>
        <p:sp>
          <p:nvSpPr>
            <p:cNvPr id="82" name="Freeform 30"/>
            <p:cNvSpPr/>
            <p:nvPr/>
          </p:nvSpPr>
          <p:spPr bwMode="auto">
            <a:xfrm>
              <a:off x="4410" y="2878"/>
              <a:ext cx="282" cy="219"/>
            </a:xfrm>
            <a:custGeom>
              <a:avLst/>
              <a:gdLst>
                <a:gd name="T0" fmla="*/ 0 w 1242"/>
                <a:gd name="T1" fmla="*/ 483 h 963"/>
                <a:gd name="T2" fmla="*/ 140 w 1242"/>
                <a:gd name="T3" fmla="*/ 622 h 963"/>
                <a:gd name="T4" fmla="*/ 265 w 1242"/>
                <a:gd name="T5" fmla="*/ 606 h 963"/>
                <a:gd name="T6" fmla="*/ 279 w 1242"/>
                <a:gd name="T7" fmla="*/ 690 h 963"/>
                <a:gd name="T8" fmla="*/ 279 w 1242"/>
                <a:gd name="T9" fmla="*/ 963 h 963"/>
                <a:gd name="T10" fmla="*/ 511 w 1242"/>
                <a:gd name="T11" fmla="*/ 963 h 963"/>
                <a:gd name="T12" fmla="*/ 553 w 1242"/>
                <a:gd name="T13" fmla="*/ 953 h 963"/>
                <a:gd name="T14" fmla="*/ 547 w 1242"/>
                <a:gd name="T15" fmla="*/ 867 h 963"/>
                <a:gd name="T16" fmla="*/ 759 w 1242"/>
                <a:gd name="T17" fmla="*/ 675 h 963"/>
                <a:gd name="T18" fmla="*/ 971 w 1242"/>
                <a:gd name="T19" fmla="*/ 867 h 963"/>
                <a:gd name="T20" fmla="*/ 965 w 1242"/>
                <a:gd name="T21" fmla="*/ 953 h 963"/>
                <a:gd name="T22" fmla="*/ 1006 w 1242"/>
                <a:gd name="T23" fmla="*/ 963 h 963"/>
                <a:gd name="T24" fmla="*/ 1239 w 1242"/>
                <a:gd name="T25" fmla="*/ 963 h 963"/>
                <a:gd name="T26" fmla="*/ 1239 w 1242"/>
                <a:gd name="T27" fmla="*/ 117 h 963"/>
                <a:gd name="T28" fmla="*/ 1214 w 1242"/>
                <a:gd name="T29" fmla="*/ 28 h 963"/>
                <a:gd name="T30" fmla="*/ 1118 w 1242"/>
                <a:gd name="T31" fmla="*/ 3 h 963"/>
                <a:gd name="T32" fmla="*/ 279 w 1242"/>
                <a:gd name="T33" fmla="*/ 3 h 963"/>
                <a:gd name="T34" fmla="*/ 279 w 1242"/>
                <a:gd name="T35" fmla="*/ 276 h 963"/>
                <a:gd name="T36" fmla="*/ 265 w 1242"/>
                <a:gd name="T37" fmla="*/ 361 h 963"/>
                <a:gd name="T38" fmla="*/ 140 w 1242"/>
                <a:gd name="T39" fmla="*/ 344 h 963"/>
                <a:gd name="T40" fmla="*/ 0 w 1242"/>
                <a:gd name="T41" fmla="*/ 48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2" h="963">
                  <a:moveTo>
                    <a:pt x="0" y="483"/>
                  </a:moveTo>
                  <a:cubicBezTo>
                    <a:pt x="0" y="560"/>
                    <a:pt x="63" y="622"/>
                    <a:pt x="140" y="622"/>
                  </a:cubicBezTo>
                  <a:cubicBezTo>
                    <a:pt x="209" y="622"/>
                    <a:pt x="243" y="579"/>
                    <a:pt x="265" y="606"/>
                  </a:cubicBezTo>
                  <a:cubicBezTo>
                    <a:pt x="277" y="620"/>
                    <a:pt x="279" y="637"/>
                    <a:pt x="279" y="690"/>
                  </a:cubicBezTo>
                  <a:lnTo>
                    <a:pt x="279" y="963"/>
                  </a:lnTo>
                  <a:lnTo>
                    <a:pt x="511" y="963"/>
                  </a:lnTo>
                  <a:cubicBezTo>
                    <a:pt x="545" y="963"/>
                    <a:pt x="550" y="960"/>
                    <a:pt x="553" y="953"/>
                  </a:cubicBezTo>
                  <a:cubicBezTo>
                    <a:pt x="559" y="940"/>
                    <a:pt x="547" y="918"/>
                    <a:pt x="547" y="867"/>
                  </a:cubicBezTo>
                  <a:cubicBezTo>
                    <a:pt x="547" y="760"/>
                    <a:pt x="660" y="675"/>
                    <a:pt x="759" y="675"/>
                  </a:cubicBezTo>
                  <a:cubicBezTo>
                    <a:pt x="858" y="675"/>
                    <a:pt x="971" y="756"/>
                    <a:pt x="971" y="867"/>
                  </a:cubicBezTo>
                  <a:cubicBezTo>
                    <a:pt x="971" y="918"/>
                    <a:pt x="959" y="940"/>
                    <a:pt x="965" y="953"/>
                  </a:cubicBezTo>
                  <a:cubicBezTo>
                    <a:pt x="967" y="960"/>
                    <a:pt x="972" y="963"/>
                    <a:pt x="1006" y="963"/>
                  </a:cubicBezTo>
                  <a:lnTo>
                    <a:pt x="1239" y="963"/>
                  </a:lnTo>
                  <a:lnTo>
                    <a:pt x="1239" y="117"/>
                  </a:lnTo>
                  <a:cubicBezTo>
                    <a:pt x="1239" y="117"/>
                    <a:pt x="1242" y="57"/>
                    <a:pt x="1214" y="28"/>
                  </a:cubicBezTo>
                  <a:cubicBezTo>
                    <a:pt x="1185" y="0"/>
                    <a:pt x="1118" y="3"/>
                    <a:pt x="1118" y="3"/>
                  </a:cubicBezTo>
                  <a:lnTo>
                    <a:pt x="279" y="3"/>
                  </a:lnTo>
                  <a:lnTo>
                    <a:pt x="279" y="276"/>
                  </a:lnTo>
                  <a:cubicBezTo>
                    <a:pt x="279" y="329"/>
                    <a:pt x="277" y="347"/>
                    <a:pt x="265" y="361"/>
                  </a:cubicBezTo>
                  <a:cubicBezTo>
                    <a:pt x="243" y="388"/>
                    <a:pt x="209" y="344"/>
                    <a:pt x="140" y="344"/>
                  </a:cubicBezTo>
                  <a:cubicBezTo>
                    <a:pt x="63" y="344"/>
                    <a:pt x="0" y="406"/>
                    <a:pt x="0" y="483"/>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83" name="Freeform 31"/>
            <p:cNvSpPr/>
            <p:nvPr/>
          </p:nvSpPr>
          <p:spPr bwMode="auto">
            <a:xfrm>
              <a:off x="4239" y="2878"/>
              <a:ext cx="219" cy="282"/>
            </a:xfrm>
            <a:custGeom>
              <a:avLst/>
              <a:gdLst>
                <a:gd name="T0" fmla="*/ 5 w 965"/>
                <a:gd name="T1" fmla="*/ 965 h 1244"/>
                <a:gd name="T2" fmla="*/ 279 w 965"/>
                <a:gd name="T3" fmla="*/ 965 h 1244"/>
                <a:gd name="T4" fmla="*/ 363 w 965"/>
                <a:gd name="T5" fmla="*/ 979 h 1244"/>
                <a:gd name="T6" fmla="*/ 346 w 965"/>
                <a:gd name="T7" fmla="*/ 1104 h 1244"/>
                <a:gd name="T8" fmla="*/ 485 w 965"/>
                <a:gd name="T9" fmla="*/ 1244 h 1244"/>
                <a:gd name="T10" fmla="*/ 625 w 965"/>
                <a:gd name="T11" fmla="*/ 1104 h 1244"/>
                <a:gd name="T12" fmla="*/ 608 w 965"/>
                <a:gd name="T13" fmla="*/ 979 h 1244"/>
                <a:gd name="T14" fmla="*/ 692 w 965"/>
                <a:gd name="T15" fmla="*/ 965 h 1244"/>
                <a:gd name="T16" fmla="*/ 965 w 965"/>
                <a:gd name="T17" fmla="*/ 965 h 1244"/>
                <a:gd name="T18" fmla="*/ 965 w 965"/>
                <a:gd name="T19" fmla="*/ 733 h 1244"/>
                <a:gd name="T20" fmla="*/ 955 w 965"/>
                <a:gd name="T21" fmla="*/ 691 h 1244"/>
                <a:gd name="T22" fmla="*/ 869 w 965"/>
                <a:gd name="T23" fmla="*/ 697 h 1244"/>
                <a:gd name="T24" fmla="*/ 677 w 965"/>
                <a:gd name="T25" fmla="*/ 485 h 1244"/>
                <a:gd name="T26" fmla="*/ 869 w 965"/>
                <a:gd name="T27" fmla="*/ 273 h 1244"/>
                <a:gd name="T28" fmla="*/ 955 w 965"/>
                <a:gd name="T29" fmla="*/ 280 h 1244"/>
                <a:gd name="T30" fmla="*/ 965 w 965"/>
                <a:gd name="T31" fmla="*/ 238 h 1244"/>
                <a:gd name="T32" fmla="*/ 965 w 965"/>
                <a:gd name="T33" fmla="*/ 5 h 1244"/>
                <a:gd name="T34" fmla="*/ 141 w 965"/>
                <a:gd name="T35" fmla="*/ 5 h 1244"/>
                <a:gd name="T36" fmla="*/ 31 w 965"/>
                <a:gd name="T37" fmla="*/ 30 h 1244"/>
                <a:gd name="T38" fmla="*/ 5 w 965"/>
                <a:gd name="T39" fmla="*/ 129 h 1244"/>
                <a:gd name="T40" fmla="*/ 5 w 965"/>
                <a:gd name="T41" fmla="*/ 965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5" h="1244">
                  <a:moveTo>
                    <a:pt x="5" y="965"/>
                  </a:moveTo>
                  <a:lnTo>
                    <a:pt x="279" y="965"/>
                  </a:lnTo>
                  <a:cubicBezTo>
                    <a:pt x="331" y="965"/>
                    <a:pt x="349" y="967"/>
                    <a:pt x="363" y="979"/>
                  </a:cubicBezTo>
                  <a:cubicBezTo>
                    <a:pt x="390" y="1001"/>
                    <a:pt x="346" y="1035"/>
                    <a:pt x="346" y="1104"/>
                  </a:cubicBezTo>
                  <a:cubicBezTo>
                    <a:pt x="346" y="1181"/>
                    <a:pt x="409" y="1244"/>
                    <a:pt x="485" y="1244"/>
                  </a:cubicBezTo>
                  <a:cubicBezTo>
                    <a:pt x="562" y="1244"/>
                    <a:pt x="625" y="1181"/>
                    <a:pt x="625" y="1104"/>
                  </a:cubicBezTo>
                  <a:cubicBezTo>
                    <a:pt x="625" y="1035"/>
                    <a:pt x="581" y="1002"/>
                    <a:pt x="608" y="979"/>
                  </a:cubicBezTo>
                  <a:cubicBezTo>
                    <a:pt x="622" y="967"/>
                    <a:pt x="639" y="965"/>
                    <a:pt x="692" y="965"/>
                  </a:cubicBezTo>
                  <a:lnTo>
                    <a:pt x="965" y="965"/>
                  </a:lnTo>
                  <a:lnTo>
                    <a:pt x="965" y="733"/>
                  </a:lnTo>
                  <a:cubicBezTo>
                    <a:pt x="965" y="699"/>
                    <a:pt x="962" y="694"/>
                    <a:pt x="955" y="691"/>
                  </a:cubicBezTo>
                  <a:cubicBezTo>
                    <a:pt x="942" y="685"/>
                    <a:pt x="920" y="697"/>
                    <a:pt x="869" y="697"/>
                  </a:cubicBezTo>
                  <a:cubicBezTo>
                    <a:pt x="762" y="697"/>
                    <a:pt x="677" y="584"/>
                    <a:pt x="677" y="485"/>
                  </a:cubicBezTo>
                  <a:cubicBezTo>
                    <a:pt x="677" y="386"/>
                    <a:pt x="758" y="273"/>
                    <a:pt x="869" y="273"/>
                  </a:cubicBezTo>
                  <a:cubicBezTo>
                    <a:pt x="920" y="273"/>
                    <a:pt x="942" y="285"/>
                    <a:pt x="955" y="280"/>
                  </a:cubicBezTo>
                  <a:cubicBezTo>
                    <a:pt x="962" y="277"/>
                    <a:pt x="965" y="272"/>
                    <a:pt x="965" y="238"/>
                  </a:cubicBezTo>
                  <a:lnTo>
                    <a:pt x="965" y="5"/>
                  </a:lnTo>
                  <a:lnTo>
                    <a:pt x="141" y="5"/>
                  </a:lnTo>
                  <a:cubicBezTo>
                    <a:pt x="141" y="5"/>
                    <a:pt x="61" y="0"/>
                    <a:pt x="31" y="30"/>
                  </a:cubicBezTo>
                  <a:cubicBezTo>
                    <a:pt x="0" y="61"/>
                    <a:pt x="5" y="129"/>
                    <a:pt x="5" y="129"/>
                  </a:cubicBezTo>
                  <a:lnTo>
                    <a:pt x="5" y="965"/>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84" name="Freeform 32"/>
            <p:cNvSpPr/>
            <p:nvPr/>
          </p:nvSpPr>
          <p:spPr bwMode="auto">
            <a:xfrm>
              <a:off x="4240" y="3113"/>
              <a:ext cx="281" cy="218"/>
            </a:xfrm>
            <a:custGeom>
              <a:avLst/>
              <a:gdLst>
                <a:gd name="T0" fmla="*/ 1240 w 1240"/>
                <a:gd name="T1" fmla="*/ 480 h 960"/>
                <a:gd name="T2" fmla="*/ 1101 w 1240"/>
                <a:gd name="T3" fmla="*/ 341 h 960"/>
                <a:gd name="T4" fmla="*/ 975 w 1240"/>
                <a:gd name="T5" fmla="*/ 357 h 960"/>
                <a:gd name="T6" fmla="*/ 961 w 1240"/>
                <a:gd name="T7" fmla="*/ 273 h 960"/>
                <a:gd name="T8" fmla="*/ 961 w 1240"/>
                <a:gd name="T9" fmla="*/ 0 h 960"/>
                <a:gd name="T10" fmla="*/ 729 w 1240"/>
                <a:gd name="T11" fmla="*/ 0 h 960"/>
                <a:gd name="T12" fmla="*/ 687 w 1240"/>
                <a:gd name="T13" fmla="*/ 10 h 960"/>
                <a:gd name="T14" fmla="*/ 693 w 1240"/>
                <a:gd name="T15" fmla="*/ 96 h 960"/>
                <a:gd name="T16" fmla="*/ 481 w 1240"/>
                <a:gd name="T17" fmla="*/ 288 h 960"/>
                <a:gd name="T18" fmla="*/ 270 w 1240"/>
                <a:gd name="T19" fmla="*/ 96 h 960"/>
                <a:gd name="T20" fmla="*/ 276 w 1240"/>
                <a:gd name="T21" fmla="*/ 10 h 960"/>
                <a:gd name="T22" fmla="*/ 234 w 1240"/>
                <a:gd name="T23" fmla="*/ 0 h 960"/>
                <a:gd name="T24" fmla="*/ 1 w 1240"/>
                <a:gd name="T25" fmla="*/ 0 h 960"/>
                <a:gd name="T26" fmla="*/ 1 w 1240"/>
                <a:gd name="T27" fmla="*/ 828 h 960"/>
                <a:gd name="T28" fmla="*/ 30 w 1240"/>
                <a:gd name="T29" fmla="*/ 928 h 960"/>
                <a:gd name="T30" fmla="*/ 129 w 1240"/>
                <a:gd name="T31" fmla="*/ 960 h 960"/>
                <a:gd name="T32" fmla="*/ 961 w 1240"/>
                <a:gd name="T33" fmla="*/ 960 h 960"/>
                <a:gd name="T34" fmla="*/ 961 w 1240"/>
                <a:gd name="T35" fmla="*/ 687 h 960"/>
                <a:gd name="T36" fmla="*/ 975 w 1240"/>
                <a:gd name="T37" fmla="*/ 602 h 960"/>
                <a:gd name="T38" fmla="*/ 1101 w 1240"/>
                <a:gd name="T39" fmla="*/ 619 h 960"/>
                <a:gd name="T40" fmla="*/ 1240 w 1240"/>
                <a:gd name="T41" fmla="*/ 48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0" h="960">
                  <a:moveTo>
                    <a:pt x="1240" y="480"/>
                  </a:moveTo>
                  <a:cubicBezTo>
                    <a:pt x="1240" y="403"/>
                    <a:pt x="1178" y="341"/>
                    <a:pt x="1101" y="341"/>
                  </a:cubicBezTo>
                  <a:cubicBezTo>
                    <a:pt x="1031" y="341"/>
                    <a:pt x="998" y="385"/>
                    <a:pt x="975" y="357"/>
                  </a:cubicBezTo>
                  <a:cubicBezTo>
                    <a:pt x="963" y="343"/>
                    <a:pt x="961" y="326"/>
                    <a:pt x="961" y="273"/>
                  </a:cubicBezTo>
                  <a:lnTo>
                    <a:pt x="961" y="0"/>
                  </a:lnTo>
                  <a:lnTo>
                    <a:pt x="729" y="0"/>
                  </a:lnTo>
                  <a:cubicBezTo>
                    <a:pt x="695" y="0"/>
                    <a:pt x="690" y="3"/>
                    <a:pt x="687" y="10"/>
                  </a:cubicBezTo>
                  <a:cubicBezTo>
                    <a:pt x="681" y="23"/>
                    <a:pt x="693" y="45"/>
                    <a:pt x="693" y="96"/>
                  </a:cubicBezTo>
                  <a:cubicBezTo>
                    <a:pt x="693" y="203"/>
                    <a:pt x="580" y="288"/>
                    <a:pt x="481" y="288"/>
                  </a:cubicBezTo>
                  <a:cubicBezTo>
                    <a:pt x="382" y="288"/>
                    <a:pt x="270" y="207"/>
                    <a:pt x="270" y="96"/>
                  </a:cubicBezTo>
                  <a:cubicBezTo>
                    <a:pt x="270" y="45"/>
                    <a:pt x="282" y="23"/>
                    <a:pt x="276" y="10"/>
                  </a:cubicBezTo>
                  <a:cubicBezTo>
                    <a:pt x="273" y="3"/>
                    <a:pt x="268" y="0"/>
                    <a:pt x="234" y="0"/>
                  </a:cubicBezTo>
                  <a:lnTo>
                    <a:pt x="1" y="0"/>
                  </a:lnTo>
                  <a:lnTo>
                    <a:pt x="1" y="828"/>
                  </a:lnTo>
                  <a:cubicBezTo>
                    <a:pt x="1" y="828"/>
                    <a:pt x="0" y="898"/>
                    <a:pt x="30" y="928"/>
                  </a:cubicBezTo>
                  <a:cubicBezTo>
                    <a:pt x="60" y="958"/>
                    <a:pt x="129" y="960"/>
                    <a:pt x="129" y="960"/>
                  </a:cubicBezTo>
                  <a:lnTo>
                    <a:pt x="961" y="960"/>
                  </a:lnTo>
                  <a:lnTo>
                    <a:pt x="961" y="687"/>
                  </a:lnTo>
                  <a:cubicBezTo>
                    <a:pt x="961" y="634"/>
                    <a:pt x="963" y="616"/>
                    <a:pt x="975" y="602"/>
                  </a:cubicBezTo>
                  <a:cubicBezTo>
                    <a:pt x="998" y="575"/>
                    <a:pt x="1031" y="619"/>
                    <a:pt x="1101" y="619"/>
                  </a:cubicBezTo>
                  <a:cubicBezTo>
                    <a:pt x="1178" y="619"/>
                    <a:pt x="1240" y="557"/>
                    <a:pt x="1240" y="48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85" name="Freeform 33"/>
            <p:cNvSpPr/>
            <p:nvPr/>
          </p:nvSpPr>
          <p:spPr bwMode="auto">
            <a:xfrm>
              <a:off x="4537" y="3143"/>
              <a:ext cx="308" cy="299"/>
            </a:xfrm>
            <a:custGeom>
              <a:avLst/>
              <a:gdLst>
                <a:gd name="T0" fmla="*/ 770 w 1358"/>
                <a:gd name="T1" fmla="*/ 1267 h 1322"/>
                <a:gd name="T2" fmla="*/ 1358 w 1358"/>
                <a:gd name="T3" fmla="*/ 679 h 1322"/>
                <a:gd name="T4" fmla="*/ 1164 w 1358"/>
                <a:gd name="T5" fmla="*/ 486 h 1322"/>
                <a:gd name="T6" fmla="*/ 1114 w 1358"/>
                <a:gd name="T7" fmla="*/ 416 h 1322"/>
                <a:gd name="T8" fmla="*/ 1215 w 1358"/>
                <a:gd name="T9" fmla="*/ 339 h 1322"/>
                <a:gd name="T10" fmla="*/ 1215 w 1358"/>
                <a:gd name="T11" fmla="*/ 142 h 1322"/>
                <a:gd name="T12" fmla="*/ 1018 w 1358"/>
                <a:gd name="T13" fmla="*/ 142 h 1322"/>
                <a:gd name="T14" fmla="*/ 941 w 1358"/>
                <a:gd name="T15" fmla="*/ 243 h 1322"/>
                <a:gd name="T16" fmla="*/ 872 w 1358"/>
                <a:gd name="T17" fmla="*/ 193 h 1322"/>
                <a:gd name="T18" fmla="*/ 679 w 1358"/>
                <a:gd name="T19" fmla="*/ 0 h 1322"/>
                <a:gd name="T20" fmla="*/ 514 w 1358"/>
                <a:gd name="T21" fmla="*/ 164 h 1322"/>
                <a:gd name="T22" fmla="*/ 492 w 1358"/>
                <a:gd name="T23" fmla="*/ 201 h 1322"/>
                <a:gd name="T24" fmla="*/ 557 w 1358"/>
                <a:gd name="T25" fmla="*/ 258 h 1322"/>
                <a:gd name="T26" fmla="*/ 543 w 1358"/>
                <a:gd name="T27" fmla="*/ 543 h 1322"/>
                <a:gd name="T28" fmla="*/ 258 w 1358"/>
                <a:gd name="T29" fmla="*/ 557 h 1322"/>
                <a:gd name="T30" fmla="*/ 201 w 1358"/>
                <a:gd name="T31" fmla="*/ 492 h 1322"/>
                <a:gd name="T32" fmla="*/ 164 w 1358"/>
                <a:gd name="T33" fmla="*/ 514 h 1322"/>
                <a:gd name="T34" fmla="*/ 0 w 1358"/>
                <a:gd name="T35" fmla="*/ 679 h 1322"/>
                <a:gd name="T36" fmla="*/ 590 w 1358"/>
                <a:gd name="T37" fmla="*/ 1269 h 1322"/>
                <a:gd name="T38" fmla="*/ 679 w 1358"/>
                <a:gd name="T39" fmla="*/ 1322 h 1322"/>
                <a:gd name="T40" fmla="*/ 770 w 1358"/>
                <a:gd name="T41" fmla="*/ 126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8" h="1322">
                  <a:moveTo>
                    <a:pt x="770" y="1267"/>
                  </a:moveTo>
                  <a:lnTo>
                    <a:pt x="1358" y="679"/>
                  </a:lnTo>
                  <a:lnTo>
                    <a:pt x="1164" y="486"/>
                  </a:lnTo>
                  <a:cubicBezTo>
                    <a:pt x="1127" y="448"/>
                    <a:pt x="1116" y="435"/>
                    <a:pt x="1114" y="416"/>
                  </a:cubicBezTo>
                  <a:cubicBezTo>
                    <a:pt x="1111" y="381"/>
                    <a:pt x="1166" y="389"/>
                    <a:pt x="1215" y="339"/>
                  </a:cubicBezTo>
                  <a:cubicBezTo>
                    <a:pt x="1270" y="285"/>
                    <a:pt x="1270" y="197"/>
                    <a:pt x="1215" y="142"/>
                  </a:cubicBezTo>
                  <a:cubicBezTo>
                    <a:pt x="1161" y="88"/>
                    <a:pt x="1073" y="88"/>
                    <a:pt x="1018" y="142"/>
                  </a:cubicBezTo>
                  <a:cubicBezTo>
                    <a:pt x="969" y="192"/>
                    <a:pt x="976" y="246"/>
                    <a:pt x="941" y="243"/>
                  </a:cubicBezTo>
                  <a:cubicBezTo>
                    <a:pt x="923" y="242"/>
                    <a:pt x="909" y="230"/>
                    <a:pt x="872" y="193"/>
                  </a:cubicBezTo>
                  <a:lnTo>
                    <a:pt x="679" y="0"/>
                  </a:lnTo>
                  <a:lnTo>
                    <a:pt x="514" y="164"/>
                  </a:lnTo>
                  <a:cubicBezTo>
                    <a:pt x="490" y="189"/>
                    <a:pt x="489" y="194"/>
                    <a:pt x="492" y="201"/>
                  </a:cubicBezTo>
                  <a:cubicBezTo>
                    <a:pt x="497" y="214"/>
                    <a:pt x="521" y="222"/>
                    <a:pt x="557" y="258"/>
                  </a:cubicBezTo>
                  <a:cubicBezTo>
                    <a:pt x="633" y="333"/>
                    <a:pt x="613" y="473"/>
                    <a:pt x="543" y="543"/>
                  </a:cubicBezTo>
                  <a:cubicBezTo>
                    <a:pt x="473" y="613"/>
                    <a:pt x="336" y="636"/>
                    <a:pt x="258" y="557"/>
                  </a:cubicBezTo>
                  <a:cubicBezTo>
                    <a:pt x="222" y="521"/>
                    <a:pt x="215" y="497"/>
                    <a:pt x="201" y="492"/>
                  </a:cubicBezTo>
                  <a:cubicBezTo>
                    <a:pt x="194" y="489"/>
                    <a:pt x="189" y="490"/>
                    <a:pt x="164" y="514"/>
                  </a:cubicBezTo>
                  <a:lnTo>
                    <a:pt x="0" y="679"/>
                  </a:lnTo>
                  <a:lnTo>
                    <a:pt x="590" y="1269"/>
                  </a:lnTo>
                  <a:cubicBezTo>
                    <a:pt x="590" y="1269"/>
                    <a:pt x="636" y="1322"/>
                    <a:pt x="679" y="1322"/>
                  </a:cubicBezTo>
                  <a:cubicBezTo>
                    <a:pt x="721" y="1322"/>
                    <a:pt x="770" y="1267"/>
                    <a:pt x="770" y="1267"/>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104" name="文本框 103"/>
          <p:cNvSpPr txBox="1"/>
          <p:nvPr/>
        </p:nvSpPr>
        <p:spPr>
          <a:xfrm>
            <a:off x="8427011" y="1882782"/>
            <a:ext cx="2610895"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8427011" y="3526616"/>
            <a:ext cx="2610895"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8427011" y="5154322"/>
            <a:ext cx="2610895"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a:off x="1137400" y="1882782"/>
            <a:ext cx="2610895"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1137400" y="3526616"/>
            <a:ext cx="2610895"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1137400" y="5154322"/>
            <a:ext cx="2610895"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4" name="TextBox 38"/>
          <p:cNvSpPr txBox="1"/>
          <p:nvPr/>
        </p:nvSpPr>
        <p:spPr>
          <a:xfrm>
            <a:off x="843971" y="897512"/>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35" name="文本框 34"/>
          <p:cNvSpPr txBox="1"/>
          <p:nvPr/>
        </p:nvSpPr>
        <p:spPr>
          <a:xfrm>
            <a:off x="1641847" y="299475"/>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a:t>
            </a:r>
            <a:r>
              <a:rPr lang="zh-CN" altLang="en-US" sz="28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374782" y="447336"/>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4" name="矩形 43"/>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5" name="文本框 44"/>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03</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46" name="矩形 45"/>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48" name="Diagram 5"/>
          <p:cNvGraphicFramePr/>
          <p:nvPr/>
        </p:nvGraphicFramePr>
        <p:xfrm>
          <a:off x="5779588" y="2064657"/>
          <a:ext cx="436538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49" name="Group 4"/>
          <p:cNvGrpSpPr>
            <a:grpSpLocks noChangeAspect="1"/>
          </p:cNvGrpSpPr>
          <p:nvPr/>
        </p:nvGrpSpPr>
        <p:grpSpPr bwMode="auto">
          <a:xfrm>
            <a:off x="6009979" y="2410848"/>
            <a:ext cx="441490" cy="503440"/>
            <a:chOff x="3236" y="977"/>
            <a:chExt cx="563" cy="642"/>
          </a:xfrm>
          <a:solidFill>
            <a:srgbClr val="2D8BC5"/>
          </a:solidFill>
        </p:grpSpPr>
        <p:sp>
          <p:nvSpPr>
            <p:cNvPr id="75" name="Freeform 5"/>
            <p:cNvSpPr>
              <a:spLocks noEditPoints="1"/>
            </p:cNvSpPr>
            <p:nvPr/>
          </p:nvSpPr>
          <p:spPr bwMode="auto">
            <a:xfrm>
              <a:off x="3236" y="977"/>
              <a:ext cx="563" cy="642"/>
            </a:xfrm>
            <a:custGeom>
              <a:avLst/>
              <a:gdLst>
                <a:gd name="T0" fmla="*/ 2083 w 2483"/>
                <a:gd name="T1" fmla="*/ 1577 h 2831"/>
                <a:gd name="T2" fmla="*/ 1887 w 2483"/>
                <a:gd name="T3" fmla="*/ 857 h 2831"/>
                <a:gd name="T4" fmla="*/ 1334 w 2483"/>
                <a:gd name="T5" fmla="*/ 511 h 2831"/>
                <a:gd name="T6" fmla="*/ 1875 w 2483"/>
                <a:gd name="T7" fmla="*/ 409 h 2831"/>
                <a:gd name="T8" fmla="*/ 1887 w 2483"/>
                <a:gd name="T9" fmla="*/ 262 h 2831"/>
                <a:gd name="T10" fmla="*/ 1170 w 2483"/>
                <a:gd name="T11" fmla="*/ 16 h 2831"/>
                <a:gd name="T12" fmla="*/ 980 w 2483"/>
                <a:gd name="T13" fmla="*/ 238 h 2831"/>
                <a:gd name="T14" fmla="*/ 854 w 2483"/>
                <a:gd name="T15" fmla="*/ 13 h 2831"/>
                <a:gd name="T16" fmla="*/ 437 w 2483"/>
                <a:gd name="T17" fmla="*/ 454 h 2831"/>
                <a:gd name="T18" fmla="*/ 816 w 2483"/>
                <a:gd name="T19" fmla="*/ 602 h 2831"/>
                <a:gd name="T20" fmla="*/ 260 w 2483"/>
                <a:gd name="T21" fmla="*/ 1054 h 2831"/>
                <a:gd name="T22" fmla="*/ 260 w 2483"/>
                <a:gd name="T23" fmla="*/ 2243 h 2831"/>
                <a:gd name="T24" fmla="*/ 0 w 2483"/>
                <a:gd name="T25" fmla="*/ 2831 h 2831"/>
                <a:gd name="T26" fmla="*/ 2483 w 2483"/>
                <a:gd name="T27" fmla="*/ 2831 h 2831"/>
                <a:gd name="T28" fmla="*/ 2083 w 2483"/>
                <a:gd name="T29" fmla="*/ 1577 h 2831"/>
                <a:gd name="T30" fmla="*/ 1146 w 2483"/>
                <a:gd name="T31" fmla="*/ 2315 h 2831"/>
                <a:gd name="T32" fmla="*/ 551 w 2483"/>
                <a:gd name="T33" fmla="*/ 1720 h 2831"/>
                <a:gd name="T34" fmla="*/ 1146 w 2483"/>
                <a:gd name="T35" fmla="*/ 1125 h 2831"/>
                <a:gd name="T36" fmla="*/ 1741 w 2483"/>
                <a:gd name="T37" fmla="*/ 1720 h 2831"/>
                <a:gd name="T38" fmla="*/ 1146 w 2483"/>
                <a:gd name="T39" fmla="*/ 2315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83" h="2831">
                  <a:moveTo>
                    <a:pt x="2083" y="1577"/>
                  </a:moveTo>
                  <a:lnTo>
                    <a:pt x="1887" y="857"/>
                  </a:lnTo>
                  <a:lnTo>
                    <a:pt x="1334" y="511"/>
                  </a:lnTo>
                  <a:lnTo>
                    <a:pt x="1875" y="409"/>
                  </a:lnTo>
                  <a:lnTo>
                    <a:pt x="1887" y="262"/>
                  </a:lnTo>
                  <a:cubicBezTo>
                    <a:pt x="1887" y="262"/>
                    <a:pt x="1483" y="87"/>
                    <a:pt x="1170" y="16"/>
                  </a:cubicBezTo>
                  <a:cubicBezTo>
                    <a:pt x="1101" y="1"/>
                    <a:pt x="1039" y="243"/>
                    <a:pt x="980" y="238"/>
                  </a:cubicBezTo>
                  <a:cubicBezTo>
                    <a:pt x="918" y="233"/>
                    <a:pt x="895" y="0"/>
                    <a:pt x="854" y="13"/>
                  </a:cubicBezTo>
                  <a:cubicBezTo>
                    <a:pt x="602" y="92"/>
                    <a:pt x="437" y="454"/>
                    <a:pt x="437" y="454"/>
                  </a:cubicBezTo>
                  <a:lnTo>
                    <a:pt x="816" y="602"/>
                  </a:lnTo>
                  <a:lnTo>
                    <a:pt x="260" y="1054"/>
                  </a:lnTo>
                  <a:lnTo>
                    <a:pt x="260" y="2243"/>
                  </a:lnTo>
                  <a:lnTo>
                    <a:pt x="0" y="2831"/>
                  </a:lnTo>
                  <a:lnTo>
                    <a:pt x="2483" y="2831"/>
                  </a:lnTo>
                  <a:lnTo>
                    <a:pt x="2083" y="1577"/>
                  </a:lnTo>
                  <a:close/>
                  <a:moveTo>
                    <a:pt x="1146" y="2315"/>
                  </a:moveTo>
                  <a:cubicBezTo>
                    <a:pt x="817" y="2315"/>
                    <a:pt x="551" y="2048"/>
                    <a:pt x="551" y="1720"/>
                  </a:cubicBezTo>
                  <a:cubicBezTo>
                    <a:pt x="551" y="1391"/>
                    <a:pt x="817" y="1125"/>
                    <a:pt x="1146" y="1125"/>
                  </a:cubicBezTo>
                  <a:cubicBezTo>
                    <a:pt x="1474" y="1125"/>
                    <a:pt x="1741" y="1391"/>
                    <a:pt x="1741" y="1720"/>
                  </a:cubicBezTo>
                  <a:cubicBezTo>
                    <a:pt x="1741" y="2048"/>
                    <a:pt x="1474" y="2315"/>
                    <a:pt x="1146" y="2315"/>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76" name="Freeform 6"/>
            <p:cNvSpPr>
              <a:spLocks noEditPoints="1"/>
            </p:cNvSpPr>
            <p:nvPr/>
          </p:nvSpPr>
          <p:spPr bwMode="auto">
            <a:xfrm>
              <a:off x="3443" y="1269"/>
              <a:ext cx="113" cy="197"/>
            </a:xfrm>
            <a:custGeom>
              <a:avLst/>
              <a:gdLst>
                <a:gd name="T0" fmla="*/ 221 w 497"/>
                <a:gd name="T1" fmla="*/ 348 h 872"/>
                <a:gd name="T2" fmla="*/ 161 w 497"/>
                <a:gd name="T3" fmla="*/ 279 h 872"/>
                <a:gd name="T4" fmla="*/ 221 w 497"/>
                <a:gd name="T5" fmla="*/ 192 h 872"/>
                <a:gd name="T6" fmla="*/ 221 w 497"/>
                <a:gd name="T7" fmla="*/ 348 h 872"/>
                <a:gd name="T8" fmla="*/ 221 w 497"/>
                <a:gd name="T9" fmla="*/ 348 h 872"/>
                <a:gd name="T10" fmla="*/ 273 w 497"/>
                <a:gd name="T11" fmla="*/ 517 h 872"/>
                <a:gd name="T12" fmla="*/ 337 w 497"/>
                <a:gd name="T13" fmla="*/ 594 h 872"/>
                <a:gd name="T14" fmla="*/ 273 w 497"/>
                <a:gd name="T15" fmla="*/ 670 h 872"/>
                <a:gd name="T16" fmla="*/ 273 w 497"/>
                <a:gd name="T17" fmla="*/ 517 h 872"/>
                <a:gd name="T18" fmla="*/ 273 w 497"/>
                <a:gd name="T19" fmla="*/ 517 h 872"/>
                <a:gd name="T20" fmla="*/ 221 w 497"/>
                <a:gd name="T21" fmla="*/ 0 h 872"/>
                <a:gd name="T22" fmla="*/ 221 w 497"/>
                <a:gd name="T23" fmla="*/ 74 h 872"/>
                <a:gd name="T24" fmla="*/ 0 w 497"/>
                <a:gd name="T25" fmla="*/ 285 h 872"/>
                <a:gd name="T26" fmla="*/ 221 w 497"/>
                <a:gd name="T27" fmla="*/ 495 h 872"/>
                <a:gd name="T28" fmla="*/ 221 w 497"/>
                <a:gd name="T29" fmla="*/ 682 h 872"/>
                <a:gd name="T30" fmla="*/ 200 w 497"/>
                <a:gd name="T31" fmla="*/ 684 h 872"/>
                <a:gd name="T32" fmla="*/ 27 w 497"/>
                <a:gd name="T33" fmla="*/ 641 h 872"/>
                <a:gd name="T34" fmla="*/ 12 w 497"/>
                <a:gd name="T35" fmla="*/ 767 h 872"/>
                <a:gd name="T36" fmla="*/ 209 w 497"/>
                <a:gd name="T37" fmla="*/ 794 h 872"/>
                <a:gd name="T38" fmla="*/ 221 w 497"/>
                <a:gd name="T39" fmla="*/ 793 h 872"/>
                <a:gd name="T40" fmla="*/ 221 w 497"/>
                <a:gd name="T41" fmla="*/ 872 h 872"/>
                <a:gd name="T42" fmla="*/ 273 w 497"/>
                <a:gd name="T43" fmla="*/ 872 h 872"/>
                <a:gd name="T44" fmla="*/ 273 w 497"/>
                <a:gd name="T45" fmla="*/ 790 h 872"/>
                <a:gd name="T46" fmla="*/ 497 w 497"/>
                <a:gd name="T47" fmla="*/ 583 h 872"/>
                <a:gd name="T48" fmla="*/ 273 w 497"/>
                <a:gd name="T49" fmla="*/ 368 h 872"/>
                <a:gd name="T50" fmla="*/ 273 w 497"/>
                <a:gd name="T51" fmla="*/ 183 h 872"/>
                <a:gd name="T52" fmla="*/ 282 w 497"/>
                <a:gd name="T53" fmla="*/ 182 h 872"/>
                <a:gd name="T54" fmla="*/ 438 w 497"/>
                <a:gd name="T55" fmla="*/ 212 h 872"/>
                <a:gd name="T56" fmla="*/ 452 w 497"/>
                <a:gd name="T57" fmla="*/ 97 h 872"/>
                <a:gd name="T58" fmla="*/ 273 w 497"/>
                <a:gd name="T59" fmla="*/ 72 h 872"/>
                <a:gd name="T60" fmla="*/ 273 w 497"/>
                <a:gd name="T61" fmla="*/ 1 h 872"/>
                <a:gd name="T62" fmla="*/ 221 w 497"/>
                <a:gd name="T63" fmla="*/ 1 h 872"/>
                <a:gd name="T64" fmla="*/ 221 w 497"/>
                <a:gd name="T65"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872">
                  <a:moveTo>
                    <a:pt x="221" y="348"/>
                  </a:moveTo>
                  <a:cubicBezTo>
                    <a:pt x="185" y="331"/>
                    <a:pt x="161" y="311"/>
                    <a:pt x="161" y="279"/>
                  </a:cubicBezTo>
                  <a:cubicBezTo>
                    <a:pt x="161" y="232"/>
                    <a:pt x="187" y="206"/>
                    <a:pt x="221" y="192"/>
                  </a:cubicBezTo>
                  <a:lnTo>
                    <a:pt x="221" y="348"/>
                  </a:lnTo>
                  <a:lnTo>
                    <a:pt x="221" y="348"/>
                  </a:lnTo>
                  <a:close/>
                  <a:moveTo>
                    <a:pt x="273" y="517"/>
                  </a:moveTo>
                  <a:cubicBezTo>
                    <a:pt x="310" y="534"/>
                    <a:pt x="337" y="557"/>
                    <a:pt x="337" y="594"/>
                  </a:cubicBezTo>
                  <a:cubicBezTo>
                    <a:pt x="337" y="631"/>
                    <a:pt x="309" y="656"/>
                    <a:pt x="273" y="670"/>
                  </a:cubicBezTo>
                  <a:lnTo>
                    <a:pt x="273" y="517"/>
                  </a:lnTo>
                  <a:lnTo>
                    <a:pt x="273" y="517"/>
                  </a:lnTo>
                  <a:close/>
                  <a:moveTo>
                    <a:pt x="221" y="0"/>
                  </a:moveTo>
                  <a:lnTo>
                    <a:pt x="221" y="74"/>
                  </a:lnTo>
                  <a:cubicBezTo>
                    <a:pt x="104" y="87"/>
                    <a:pt x="0" y="148"/>
                    <a:pt x="0" y="285"/>
                  </a:cubicBezTo>
                  <a:cubicBezTo>
                    <a:pt x="0" y="424"/>
                    <a:pt x="122" y="460"/>
                    <a:pt x="221" y="495"/>
                  </a:cubicBezTo>
                  <a:lnTo>
                    <a:pt x="221" y="682"/>
                  </a:lnTo>
                  <a:cubicBezTo>
                    <a:pt x="213" y="684"/>
                    <a:pt x="207" y="684"/>
                    <a:pt x="200" y="684"/>
                  </a:cubicBezTo>
                  <a:cubicBezTo>
                    <a:pt x="140" y="684"/>
                    <a:pt x="79" y="667"/>
                    <a:pt x="27" y="641"/>
                  </a:cubicBezTo>
                  <a:lnTo>
                    <a:pt x="12" y="767"/>
                  </a:lnTo>
                  <a:cubicBezTo>
                    <a:pt x="88" y="784"/>
                    <a:pt x="126" y="794"/>
                    <a:pt x="209" y="794"/>
                  </a:cubicBezTo>
                  <a:cubicBezTo>
                    <a:pt x="212" y="794"/>
                    <a:pt x="217" y="794"/>
                    <a:pt x="221" y="793"/>
                  </a:cubicBezTo>
                  <a:lnTo>
                    <a:pt x="221" y="872"/>
                  </a:lnTo>
                  <a:lnTo>
                    <a:pt x="273" y="872"/>
                  </a:lnTo>
                  <a:lnTo>
                    <a:pt x="273" y="790"/>
                  </a:lnTo>
                  <a:cubicBezTo>
                    <a:pt x="399" y="776"/>
                    <a:pt x="497" y="714"/>
                    <a:pt x="497" y="583"/>
                  </a:cubicBezTo>
                  <a:cubicBezTo>
                    <a:pt x="497" y="439"/>
                    <a:pt x="369" y="403"/>
                    <a:pt x="273" y="368"/>
                  </a:cubicBezTo>
                  <a:lnTo>
                    <a:pt x="273" y="183"/>
                  </a:lnTo>
                  <a:cubicBezTo>
                    <a:pt x="276" y="182"/>
                    <a:pt x="278" y="182"/>
                    <a:pt x="282" y="182"/>
                  </a:cubicBezTo>
                  <a:cubicBezTo>
                    <a:pt x="335" y="182"/>
                    <a:pt x="389" y="193"/>
                    <a:pt x="438" y="212"/>
                  </a:cubicBezTo>
                  <a:lnTo>
                    <a:pt x="452" y="97"/>
                  </a:lnTo>
                  <a:cubicBezTo>
                    <a:pt x="397" y="80"/>
                    <a:pt x="338" y="72"/>
                    <a:pt x="273" y="72"/>
                  </a:cubicBezTo>
                  <a:lnTo>
                    <a:pt x="273" y="1"/>
                  </a:lnTo>
                  <a:lnTo>
                    <a:pt x="221" y="1"/>
                  </a:lnTo>
                  <a:lnTo>
                    <a:pt x="221" y="0"/>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grpSp>
        <p:nvGrpSpPr>
          <p:cNvPr id="50" name="Group 9"/>
          <p:cNvGrpSpPr>
            <a:grpSpLocks noChangeAspect="1"/>
          </p:cNvGrpSpPr>
          <p:nvPr/>
        </p:nvGrpSpPr>
        <p:grpSpPr bwMode="auto">
          <a:xfrm>
            <a:off x="6329921" y="3358514"/>
            <a:ext cx="507351" cy="504968"/>
            <a:chOff x="3596" y="586"/>
            <a:chExt cx="213" cy="212"/>
          </a:xfrm>
          <a:solidFill>
            <a:srgbClr val="2D8BC5"/>
          </a:solidFill>
        </p:grpSpPr>
        <p:sp>
          <p:nvSpPr>
            <p:cNvPr id="71" name="Freeform 10"/>
            <p:cNvSpPr>
              <a:spLocks noEditPoints="1"/>
            </p:cNvSpPr>
            <p:nvPr/>
          </p:nvSpPr>
          <p:spPr bwMode="auto">
            <a:xfrm>
              <a:off x="3596" y="586"/>
              <a:ext cx="213" cy="212"/>
            </a:xfrm>
            <a:custGeom>
              <a:avLst/>
              <a:gdLst>
                <a:gd name="T0" fmla="*/ 891 w 911"/>
                <a:gd name="T1" fmla="*/ 302 h 909"/>
                <a:gd name="T2" fmla="*/ 608 w 911"/>
                <a:gd name="T3" fmla="*/ 19 h 909"/>
                <a:gd name="T4" fmla="*/ 555 w 911"/>
                <a:gd name="T5" fmla="*/ 5 h 909"/>
                <a:gd name="T6" fmla="*/ 529 w 911"/>
                <a:gd name="T7" fmla="*/ 19 h 909"/>
                <a:gd name="T8" fmla="*/ 515 w 911"/>
                <a:gd name="T9" fmla="*/ 43 h 909"/>
                <a:gd name="T10" fmla="*/ 447 w 911"/>
                <a:gd name="T11" fmla="*/ 153 h 909"/>
                <a:gd name="T12" fmla="*/ 286 w 911"/>
                <a:gd name="T13" fmla="*/ 265 h 909"/>
                <a:gd name="T14" fmla="*/ 102 w 911"/>
                <a:gd name="T15" fmla="*/ 394 h 909"/>
                <a:gd name="T16" fmla="*/ 7 w 911"/>
                <a:gd name="T17" fmla="*/ 551 h 909"/>
                <a:gd name="T18" fmla="*/ 21 w 911"/>
                <a:gd name="T19" fmla="*/ 607 h 909"/>
                <a:gd name="T20" fmla="*/ 303 w 911"/>
                <a:gd name="T21" fmla="*/ 889 h 909"/>
                <a:gd name="T22" fmla="*/ 356 w 911"/>
                <a:gd name="T23" fmla="*/ 904 h 909"/>
                <a:gd name="T24" fmla="*/ 383 w 911"/>
                <a:gd name="T25" fmla="*/ 889 h 909"/>
                <a:gd name="T26" fmla="*/ 397 w 911"/>
                <a:gd name="T27" fmla="*/ 866 h 909"/>
                <a:gd name="T28" fmla="*/ 464 w 911"/>
                <a:gd name="T29" fmla="*/ 756 h 909"/>
                <a:gd name="T30" fmla="*/ 625 w 911"/>
                <a:gd name="T31" fmla="*/ 644 h 909"/>
                <a:gd name="T32" fmla="*/ 809 w 911"/>
                <a:gd name="T33" fmla="*/ 515 h 909"/>
                <a:gd name="T34" fmla="*/ 905 w 911"/>
                <a:gd name="T35" fmla="*/ 358 h 909"/>
                <a:gd name="T36" fmla="*/ 891 w 911"/>
                <a:gd name="T37" fmla="*/ 302 h 909"/>
                <a:gd name="T38" fmla="*/ 343 w 911"/>
                <a:gd name="T39" fmla="*/ 850 h 909"/>
                <a:gd name="T40" fmla="*/ 60 w 911"/>
                <a:gd name="T41" fmla="*/ 567 h 909"/>
                <a:gd name="T42" fmla="*/ 568 w 911"/>
                <a:gd name="T43" fmla="*/ 59 h 909"/>
                <a:gd name="T44" fmla="*/ 851 w 911"/>
                <a:gd name="T45" fmla="*/ 342 h 909"/>
                <a:gd name="T46" fmla="*/ 343 w 911"/>
                <a:gd name="T47" fmla="*/ 85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1" h="909">
                  <a:moveTo>
                    <a:pt x="891" y="302"/>
                  </a:moveTo>
                  <a:lnTo>
                    <a:pt x="608" y="19"/>
                  </a:lnTo>
                  <a:cubicBezTo>
                    <a:pt x="594" y="5"/>
                    <a:pt x="574" y="0"/>
                    <a:pt x="555" y="5"/>
                  </a:cubicBezTo>
                  <a:cubicBezTo>
                    <a:pt x="545" y="7"/>
                    <a:pt x="536" y="12"/>
                    <a:pt x="529" y="19"/>
                  </a:cubicBezTo>
                  <a:cubicBezTo>
                    <a:pt x="522" y="26"/>
                    <a:pt x="517" y="34"/>
                    <a:pt x="515" y="43"/>
                  </a:cubicBezTo>
                  <a:cubicBezTo>
                    <a:pt x="502" y="84"/>
                    <a:pt x="480" y="120"/>
                    <a:pt x="447" y="153"/>
                  </a:cubicBezTo>
                  <a:cubicBezTo>
                    <a:pt x="403" y="196"/>
                    <a:pt x="346" y="230"/>
                    <a:pt x="286" y="265"/>
                  </a:cubicBezTo>
                  <a:cubicBezTo>
                    <a:pt x="222" y="302"/>
                    <a:pt x="156" y="340"/>
                    <a:pt x="102" y="394"/>
                  </a:cubicBezTo>
                  <a:cubicBezTo>
                    <a:pt x="56" y="440"/>
                    <a:pt x="25" y="491"/>
                    <a:pt x="7" y="551"/>
                  </a:cubicBezTo>
                  <a:cubicBezTo>
                    <a:pt x="0" y="571"/>
                    <a:pt x="6" y="592"/>
                    <a:pt x="21" y="607"/>
                  </a:cubicBezTo>
                  <a:lnTo>
                    <a:pt x="303" y="889"/>
                  </a:lnTo>
                  <a:cubicBezTo>
                    <a:pt x="317" y="903"/>
                    <a:pt x="337" y="909"/>
                    <a:pt x="356" y="904"/>
                  </a:cubicBezTo>
                  <a:cubicBezTo>
                    <a:pt x="366" y="902"/>
                    <a:pt x="375" y="897"/>
                    <a:pt x="383" y="889"/>
                  </a:cubicBezTo>
                  <a:cubicBezTo>
                    <a:pt x="389" y="883"/>
                    <a:pt x="394" y="875"/>
                    <a:pt x="397" y="866"/>
                  </a:cubicBezTo>
                  <a:cubicBezTo>
                    <a:pt x="409" y="825"/>
                    <a:pt x="432" y="789"/>
                    <a:pt x="464" y="756"/>
                  </a:cubicBezTo>
                  <a:cubicBezTo>
                    <a:pt x="508" y="712"/>
                    <a:pt x="565" y="679"/>
                    <a:pt x="625" y="644"/>
                  </a:cubicBezTo>
                  <a:cubicBezTo>
                    <a:pt x="689" y="607"/>
                    <a:pt x="755" y="569"/>
                    <a:pt x="809" y="515"/>
                  </a:cubicBezTo>
                  <a:cubicBezTo>
                    <a:pt x="855" y="469"/>
                    <a:pt x="886" y="418"/>
                    <a:pt x="905" y="358"/>
                  </a:cubicBezTo>
                  <a:cubicBezTo>
                    <a:pt x="911" y="338"/>
                    <a:pt x="905" y="316"/>
                    <a:pt x="891" y="302"/>
                  </a:cubicBezTo>
                  <a:close/>
                  <a:moveTo>
                    <a:pt x="343" y="850"/>
                  </a:moveTo>
                  <a:cubicBezTo>
                    <a:pt x="249" y="756"/>
                    <a:pt x="154" y="661"/>
                    <a:pt x="60" y="567"/>
                  </a:cubicBezTo>
                  <a:cubicBezTo>
                    <a:pt x="141" y="308"/>
                    <a:pt x="488" y="319"/>
                    <a:pt x="568" y="59"/>
                  </a:cubicBezTo>
                  <a:cubicBezTo>
                    <a:pt x="662" y="153"/>
                    <a:pt x="757" y="248"/>
                    <a:pt x="851" y="342"/>
                  </a:cubicBezTo>
                  <a:cubicBezTo>
                    <a:pt x="770" y="601"/>
                    <a:pt x="423" y="590"/>
                    <a:pt x="343" y="85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72" name="Freeform 11"/>
            <p:cNvSpPr>
              <a:spLocks noEditPoints="1"/>
            </p:cNvSpPr>
            <p:nvPr/>
          </p:nvSpPr>
          <p:spPr bwMode="auto">
            <a:xfrm>
              <a:off x="3674" y="661"/>
              <a:ext cx="57" cy="59"/>
            </a:xfrm>
            <a:custGeom>
              <a:avLst/>
              <a:gdLst>
                <a:gd name="T0" fmla="*/ 196 w 245"/>
                <a:gd name="T1" fmla="*/ 86 h 254"/>
                <a:gd name="T2" fmla="*/ 140 w 245"/>
                <a:gd name="T3" fmla="*/ 89 h 254"/>
                <a:gd name="T4" fmla="*/ 66 w 245"/>
                <a:gd name="T5" fmla="*/ 51 h 254"/>
                <a:gd name="T6" fmla="*/ 104 w 245"/>
                <a:gd name="T7" fmla="*/ 43 h 254"/>
                <a:gd name="T8" fmla="*/ 134 w 245"/>
                <a:gd name="T9" fmla="*/ 44 h 254"/>
                <a:gd name="T10" fmla="*/ 134 w 245"/>
                <a:gd name="T11" fmla="*/ 14 h 254"/>
                <a:gd name="T12" fmla="*/ 86 w 245"/>
                <a:gd name="T13" fmla="*/ 2 h 254"/>
                <a:gd name="T14" fmla="*/ 42 w 245"/>
                <a:gd name="T15" fmla="*/ 27 h 254"/>
                <a:gd name="T16" fmla="*/ 28 w 245"/>
                <a:gd name="T17" fmla="*/ 19 h 254"/>
                <a:gd name="T18" fmla="*/ 18 w 245"/>
                <a:gd name="T19" fmla="*/ 30 h 254"/>
                <a:gd name="T20" fmla="*/ 27 w 245"/>
                <a:gd name="T21" fmla="*/ 42 h 254"/>
                <a:gd name="T22" fmla="*/ 1 w 245"/>
                <a:gd name="T23" fmla="*/ 101 h 254"/>
                <a:gd name="T24" fmla="*/ 21 w 245"/>
                <a:gd name="T25" fmla="*/ 150 h 254"/>
                <a:gd name="T26" fmla="*/ 126 w 245"/>
                <a:gd name="T27" fmla="*/ 147 h 254"/>
                <a:gd name="T28" fmla="*/ 158 w 245"/>
                <a:gd name="T29" fmla="*/ 214 h 254"/>
                <a:gd name="T30" fmla="*/ 131 w 245"/>
                <a:gd name="T31" fmla="*/ 208 h 254"/>
                <a:gd name="T32" fmla="*/ 108 w 245"/>
                <a:gd name="T33" fmla="*/ 198 h 254"/>
                <a:gd name="T34" fmla="*/ 89 w 245"/>
                <a:gd name="T35" fmla="*/ 218 h 254"/>
                <a:gd name="T36" fmla="*/ 115 w 245"/>
                <a:gd name="T37" fmla="*/ 247 h 254"/>
                <a:gd name="T38" fmla="*/ 170 w 245"/>
                <a:gd name="T39" fmla="*/ 249 h 254"/>
                <a:gd name="T40" fmla="*/ 215 w 245"/>
                <a:gd name="T41" fmla="*/ 242 h 254"/>
                <a:gd name="T42" fmla="*/ 231 w 245"/>
                <a:gd name="T43" fmla="*/ 241 h 254"/>
                <a:gd name="T44" fmla="*/ 230 w 245"/>
                <a:gd name="T45" fmla="*/ 225 h 254"/>
                <a:gd name="T46" fmla="*/ 235 w 245"/>
                <a:gd name="T47" fmla="*/ 181 h 254"/>
                <a:gd name="T48" fmla="*/ 241 w 245"/>
                <a:gd name="T49" fmla="*/ 123 h 254"/>
                <a:gd name="T50" fmla="*/ 66 w 245"/>
                <a:gd name="T51" fmla="*/ 121 h 254"/>
                <a:gd name="T52" fmla="*/ 40 w 245"/>
                <a:gd name="T53" fmla="*/ 103 h 254"/>
                <a:gd name="T54" fmla="*/ 43 w 245"/>
                <a:gd name="T55" fmla="*/ 78 h 254"/>
                <a:gd name="T56" fmla="*/ 95 w 245"/>
                <a:gd name="T57" fmla="*/ 111 h 254"/>
                <a:gd name="T58" fmla="*/ 199 w 245"/>
                <a:gd name="T59" fmla="*/ 177 h 254"/>
                <a:gd name="T60" fmla="*/ 143 w 245"/>
                <a:gd name="T61" fmla="*/ 138 h 254"/>
                <a:gd name="T62" fmla="*/ 170 w 245"/>
                <a:gd name="T63" fmla="*/ 128 h 254"/>
                <a:gd name="T64" fmla="*/ 197 w 245"/>
                <a:gd name="T65" fmla="*/ 137 h 254"/>
                <a:gd name="T66" fmla="*/ 204 w 245"/>
                <a:gd name="T67" fmla="*/ 16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254">
                  <a:moveTo>
                    <a:pt x="224" y="101"/>
                  </a:moveTo>
                  <a:cubicBezTo>
                    <a:pt x="215" y="94"/>
                    <a:pt x="206" y="88"/>
                    <a:pt x="196" y="86"/>
                  </a:cubicBezTo>
                  <a:cubicBezTo>
                    <a:pt x="187" y="83"/>
                    <a:pt x="178" y="82"/>
                    <a:pt x="168" y="83"/>
                  </a:cubicBezTo>
                  <a:cubicBezTo>
                    <a:pt x="159" y="84"/>
                    <a:pt x="150" y="86"/>
                    <a:pt x="140" y="89"/>
                  </a:cubicBezTo>
                  <a:cubicBezTo>
                    <a:pt x="131" y="93"/>
                    <a:pt x="121" y="97"/>
                    <a:pt x="112" y="102"/>
                  </a:cubicBezTo>
                  <a:cubicBezTo>
                    <a:pt x="96" y="84"/>
                    <a:pt x="81" y="67"/>
                    <a:pt x="66" y="51"/>
                  </a:cubicBezTo>
                  <a:cubicBezTo>
                    <a:pt x="73" y="45"/>
                    <a:pt x="80" y="42"/>
                    <a:pt x="86" y="42"/>
                  </a:cubicBezTo>
                  <a:cubicBezTo>
                    <a:pt x="92" y="41"/>
                    <a:pt x="99" y="42"/>
                    <a:pt x="104" y="43"/>
                  </a:cubicBezTo>
                  <a:cubicBezTo>
                    <a:pt x="110" y="45"/>
                    <a:pt x="116" y="46"/>
                    <a:pt x="121" y="47"/>
                  </a:cubicBezTo>
                  <a:cubicBezTo>
                    <a:pt x="126" y="48"/>
                    <a:pt x="130" y="47"/>
                    <a:pt x="134" y="44"/>
                  </a:cubicBezTo>
                  <a:cubicBezTo>
                    <a:pt x="138" y="40"/>
                    <a:pt x="140" y="36"/>
                    <a:pt x="141" y="30"/>
                  </a:cubicBezTo>
                  <a:cubicBezTo>
                    <a:pt x="141" y="25"/>
                    <a:pt x="139" y="19"/>
                    <a:pt x="134" y="14"/>
                  </a:cubicBezTo>
                  <a:cubicBezTo>
                    <a:pt x="128" y="7"/>
                    <a:pt x="121" y="3"/>
                    <a:pt x="113" y="1"/>
                  </a:cubicBezTo>
                  <a:cubicBezTo>
                    <a:pt x="104" y="0"/>
                    <a:pt x="95" y="0"/>
                    <a:pt x="86" y="2"/>
                  </a:cubicBezTo>
                  <a:cubicBezTo>
                    <a:pt x="77" y="4"/>
                    <a:pt x="69" y="7"/>
                    <a:pt x="61" y="12"/>
                  </a:cubicBezTo>
                  <a:cubicBezTo>
                    <a:pt x="53" y="17"/>
                    <a:pt x="46" y="22"/>
                    <a:pt x="42" y="27"/>
                  </a:cubicBezTo>
                  <a:cubicBezTo>
                    <a:pt x="40" y="25"/>
                    <a:pt x="38" y="23"/>
                    <a:pt x="36" y="21"/>
                  </a:cubicBezTo>
                  <a:cubicBezTo>
                    <a:pt x="34" y="19"/>
                    <a:pt x="32" y="18"/>
                    <a:pt x="28" y="19"/>
                  </a:cubicBezTo>
                  <a:cubicBezTo>
                    <a:pt x="25" y="19"/>
                    <a:pt x="23" y="20"/>
                    <a:pt x="21" y="22"/>
                  </a:cubicBezTo>
                  <a:cubicBezTo>
                    <a:pt x="19" y="25"/>
                    <a:pt x="18" y="27"/>
                    <a:pt x="18" y="30"/>
                  </a:cubicBezTo>
                  <a:cubicBezTo>
                    <a:pt x="18" y="33"/>
                    <a:pt x="20" y="36"/>
                    <a:pt x="22" y="37"/>
                  </a:cubicBezTo>
                  <a:cubicBezTo>
                    <a:pt x="24" y="39"/>
                    <a:pt x="25" y="40"/>
                    <a:pt x="27" y="42"/>
                  </a:cubicBezTo>
                  <a:cubicBezTo>
                    <a:pt x="20" y="51"/>
                    <a:pt x="14" y="60"/>
                    <a:pt x="9" y="71"/>
                  </a:cubicBezTo>
                  <a:cubicBezTo>
                    <a:pt x="5" y="81"/>
                    <a:pt x="2" y="91"/>
                    <a:pt x="1" y="101"/>
                  </a:cubicBezTo>
                  <a:cubicBezTo>
                    <a:pt x="0" y="111"/>
                    <a:pt x="1" y="120"/>
                    <a:pt x="4" y="128"/>
                  </a:cubicBezTo>
                  <a:cubicBezTo>
                    <a:pt x="7" y="136"/>
                    <a:pt x="12" y="144"/>
                    <a:pt x="21" y="150"/>
                  </a:cubicBezTo>
                  <a:cubicBezTo>
                    <a:pt x="34" y="161"/>
                    <a:pt x="49" y="166"/>
                    <a:pt x="68" y="165"/>
                  </a:cubicBezTo>
                  <a:cubicBezTo>
                    <a:pt x="86" y="164"/>
                    <a:pt x="105" y="159"/>
                    <a:pt x="126" y="147"/>
                  </a:cubicBezTo>
                  <a:cubicBezTo>
                    <a:pt x="143" y="167"/>
                    <a:pt x="160" y="186"/>
                    <a:pt x="176" y="203"/>
                  </a:cubicBezTo>
                  <a:cubicBezTo>
                    <a:pt x="169" y="209"/>
                    <a:pt x="163" y="213"/>
                    <a:pt x="158" y="214"/>
                  </a:cubicBezTo>
                  <a:cubicBezTo>
                    <a:pt x="152" y="215"/>
                    <a:pt x="147" y="215"/>
                    <a:pt x="143" y="214"/>
                  </a:cubicBezTo>
                  <a:cubicBezTo>
                    <a:pt x="138" y="212"/>
                    <a:pt x="134" y="210"/>
                    <a:pt x="131" y="208"/>
                  </a:cubicBezTo>
                  <a:cubicBezTo>
                    <a:pt x="127" y="205"/>
                    <a:pt x="123" y="203"/>
                    <a:pt x="119" y="201"/>
                  </a:cubicBezTo>
                  <a:cubicBezTo>
                    <a:pt x="116" y="199"/>
                    <a:pt x="112" y="198"/>
                    <a:pt x="108" y="198"/>
                  </a:cubicBezTo>
                  <a:cubicBezTo>
                    <a:pt x="104" y="198"/>
                    <a:pt x="100" y="200"/>
                    <a:pt x="96" y="204"/>
                  </a:cubicBezTo>
                  <a:cubicBezTo>
                    <a:pt x="91" y="208"/>
                    <a:pt x="89" y="213"/>
                    <a:pt x="89" y="218"/>
                  </a:cubicBezTo>
                  <a:cubicBezTo>
                    <a:pt x="89" y="223"/>
                    <a:pt x="91" y="228"/>
                    <a:pt x="96" y="234"/>
                  </a:cubicBezTo>
                  <a:cubicBezTo>
                    <a:pt x="101" y="239"/>
                    <a:pt x="107" y="244"/>
                    <a:pt x="115" y="247"/>
                  </a:cubicBezTo>
                  <a:cubicBezTo>
                    <a:pt x="122" y="251"/>
                    <a:pt x="131" y="253"/>
                    <a:pt x="140" y="254"/>
                  </a:cubicBezTo>
                  <a:cubicBezTo>
                    <a:pt x="149" y="254"/>
                    <a:pt x="159" y="253"/>
                    <a:pt x="170" y="249"/>
                  </a:cubicBezTo>
                  <a:cubicBezTo>
                    <a:pt x="180" y="245"/>
                    <a:pt x="190" y="239"/>
                    <a:pt x="201" y="228"/>
                  </a:cubicBezTo>
                  <a:cubicBezTo>
                    <a:pt x="206" y="233"/>
                    <a:pt x="211" y="238"/>
                    <a:pt x="215" y="242"/>
                  </a:cubicBezTo>
                  <a:cubicBezTo>
                    <a:pt x="218" y="244"/>
                    <a:pt x="220" y="245"/>
                    <a:pt x="223" y="245"/>
                  </a:cubicBezTo>
                  <a:cubicBezTo>
                    <a:pt x="226" y="244"/>
                    <a:pt x="229" y="243"/>
                    <a:pt x="231" y="241"/>
                  </a:cubicBezTo>
                  <a:cubicBezTo>
                    <a:pt x="233" y="238"/>
                    <a:pt x="234" y="235"/>
                    <a:pt x="233" y="232"/>
                  </a:cubicBezTo>
                  <a:cubicBezTo>
                    <a:pt x="233" y="229"/>
                    <a:pt x="232" y="227"/>
                    <a:pt x="230" y="225"/>
                  </a:cubicBezTo>
                  <a:cubicBezTo>
                    <a:pt x="225" y="221"/>
                    <a:pt x="220" y="217"/>
                    <a:pt x="215" y="213"/>
                  </a:cubicBezTo>
                  <a:cubicBezTo>
                    <a:pt x="223" y="202"/>
                    <a:pt x="230" y="192"/>
                    <a:pt x="235" y="181"/>
                  </a:cubicBezTo>
                  <a:cubicBezTo>
                    <a:pt x="240" y="170"/>
                    <a:pt x="243" y="159"/>
                    <a:pt x="244" y="150"/>
                  </a:cubicBezTo>
                  <a:cubicBezTo>
                    <a:pt x="245" y="140"/>
                    <a:pt x="244" y="131"/>
                    <a:pt x="241" y="123"/>
                  </a:cubicBezTo>
                  <a:cubicBezTo>
                    <a:pt x="238" y="115"/>
                    <a:pt x="232" y="108"/>
                    <a:pt x="224" y="101"/>
                  </a:cubicBezTo>
                  <a:close/>
                  <a:moveTo>
                    <a:pt x="66" y="121"/>
                  </a:moveTo>
                  <a:cubicBezTo>
                    <a:pt x="58" y="121"/>
                    <a:pt x="51" y="118"/>
                    <a:pt x="45" y="112"/>
                  </a:cubicBezTo>
                  <a:cubicBezTo>
                    <a:pt x="43" y="110"/>
                    <a:pt x="41" y="107"/>
                    <a:pt x="40" y="103"/>
                  </a:cubicBezTo>
                  <a:cubicBezTo>
                    <a:pt x="39" y="100"/>
                    <a:pt x="38" y="96"/>
                    <a:pt x="39" y="91"/>
                  </a:cubicBezTo>
                  <a:cubicBezTo>
                    <a:pt x="39" y="87"/>
                    <a:pt x="40" y="83"/>
                    <a:pt x="43" y="78"/>
                  </a:cubicBezTo>
                  <a:cubicBezTo>
                    <a:pt x="45" y="74"/>
                    <a:pt x="48" y="69"/>
                    <a:pt x="52" y="65"/>
                  </a:cubicBezTo>
                  <a:cubicBezTo>
                    <a:pt x="66" y="79"/>
                    <a:pt x="80" y="95"/>
                    <a:pt x="95" y="111"/>
                  </a:cubicBezTo>
                  <a:cubicBezTo>
                    <a:pt x="84" y="117"/>
                    <a:pt x="74" y="120"/>
                    <a:pt x="66" y="121"/>
                  </a:cubicBezTo>
                  <a:close/>
                  <a:moveTo>
                    <a:pt x="199" y="177"/>
                  </a:moveTo>
                  <a:cubicBezTo>
                    <a:pt x="197" y="182"/>
                    <a:pt x="194" y="186"/>
                    <a:pt x="191" y="190"/>
                  </a:cubicBezTo>
                  <a:cubicBezTo>
                    <a:pt x="175" y="174"/>
                    <a:pt x="159" y="156"/>
                    <a:pt x="143" y="138"/>
                  </a:cubicBezTo>
                  <a:cubicBezTo>
                    <a:pt x="147" y="136"/>
                    <a:pt x="151" y="134"/>
                    <a:pt x="156" y="132"/>
                  </a:cubicBezTo>
                  <a:cubicBezTo>
                    <a:pt x="161" y="130"/>
                    <a:pt x="165" y="129"/>
                    <a:pt x="170" y="128"/>
                  </a:cubicBezTo>
                  <a:cubicBezTo>
                    <a:pt x="174" y="128"/>
                    <a:pt x="179" y="128"/>
                    <a:pt x="184" y="129"/>
                  </a:cubicBezTo>
                  <a:cubicBezTo>
                    <a:pt x="188" y="130"/>
                    <a:pt x="193" y="133"/>
                    <a:pt x="197" y="137"/>
                  </a:cubicBezTo>
                  <a:cubicBezTo>
                    <a:pt x="201" y="141"/>
                    <a:pt x="203" y="145"/>
                    <a:pt x="204" y="149"/>
                  </a:cubicBezTo>
                  <a:cubicBezTo>
                    <a:pt x="205" y="154"/>
                    <a:pt x="205" y="158"/>
                    <a:pt x="204" y="163"/>
                  </a:cubicBezTo>
                  <a:cubicBezTo>
                    <a:pt x="204" y="168"/>
                    <a:pt x="202" y="172"/>
                    <a:pt x="199" y="177"/>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73" name="Freeform 12"/>
            <p:cNvSpPr/>
            <p:nvPr/>
          </p:nvSpPr>
          <p:spPr bwMode="auto">
            <a:xfrm>
              <a:off x="3667" y="731"/>
              <a:ext cx="33" cy="34"/>
            </a:xfrm>
            <a:custGeom>
              <a:avLst/>
              <a:gdLst>
                <a:gd name="T0" fmla="*/ 115 w 140"/>
                <a:gd name="T1" fmla="*/ 5 h 146"/>
                <a:gd name="T2" fmla="*/ 115 w 140"/>
                <a:gd name="T3" fmla="*/ 5 h 146"/>
                <a:gd name="T4" fmla="*/ 64 w 140"/>
                <a:gd name="T5" fmla="*/ 49 h 146"/>
                <a:gd name="T6" fmla="*/ 23 w 140"/>
                <a:gd name="T7" fmla="*/ 97 h 146"/>
                <a:gd name="T8" fmla="*/ 4 w 140"/>
                <a:gd name="T9" fmla="*/ 123 h 146"/>
                <a:gd name="T10" fmla="*/ 4 w 140"/>
                <a:gd name="T11" fmla="*/ 123 h 146"/>
                <a:gd name="T12" fmla="*/ 6 w 140"/>
                <a:gd name="T13" fmla="*/ 141 h 146"/>
                <a:gd name="T14" fmla="*/ 26 w 140"/>
                <a:gd name="T15" fmla="*/ 141 h 146"/>
                <a:gd name="T16" fmla="*/ 28 w 140"/>
                <a:gd name="T17" fmla="*/ 138 h 146"/>
                <a:gd name="T18" fmla="*/ 46 w 140"/>
                <a:gd name="T19" fmla="*/ 113 h 146"/>
                <a:gd name="T20" fmla="*/ 84 w 140"/>
                <a:gd name="T21" fmla="*/ 69 h 146"/>
                <a:gd name="T22" fmla="*/ 133 w 140"/>
                <a:gd name="T23" fmla="*/ 27 h 146"/>
                <a:gd name="T24" fmla="*/ 133 w 140"/>
                <a:gd name="T25" fmla="*/ 27 h 146"/>
                <a:gd name="T26" fmla="*/ 134 w 140"/>
                <a:gd name="T27" fmla="*/ 26 h 146"/>
                <a:gd name="T28" fmla="*/ 134 w 140"/>
                <a:gd name="T29" fmla="*/ 6 h 146"/>
                <a:gd name="T30" fmla="*/ 115 w 140"/>
                <a:gd name="T31"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146">
                  <a:moveTo>
                    <a:pt x="115" y="5"/>
                  </a:moveTo>
                  <a:lnTo>
                    <a:pt x="115" y="5"/>
                  </a:lnTo>
                  <a:cubicBezTo>
                    <a:pt x="98" y="18"/>
                    <a:pt x="80" y="33"/>
                    <a:pt x="64" y="49"/>
                  </a:cubicBezTo>
                  <a:cubicBezTo>
                    <a:pt x="49" y="64"/>
                    <a:pt x="35" y="80"/>
                    <a:pt x="23" y="97"/>
                  </a:cubicBezTo>
                  <a:lnTo>
                    <a:pt x="4" y="123"/>
                  </a:lnTo>
                  <a:lnTo>
                    <a:pt x="4" y="123"/>
                  </a:lnTo>
                  <a:cubicBezTo>
                    <a:pt x="0" y="129"/>
                    <a:pt x="1" y="136"/>
                    <a:pt x="6" y="141"/>
                  </a:cubicBezTo>
                  <a:cubicBezTo>
                    <a:pt x="11" y="146"/>
                    <a:pt x="20" y="146"/>
                    <a:pt x="26" y="141"/>
                  </a:cubicBezTo>
                  <a:cubicBezTo>
                    <a:pt x="27" y="140"/>
                    <a:pt x="27" y="139"/>
                    <a:pt x="28" y="138"/>
                  </a:cubicBezTo>
                  <a:lnTo>
                    <a:pt x="46" y="113"/>
                  </a:lnTo>
                  <a:cubicBezTo>
                    <a:pt x="57" y="98"/>
                    <a:pt x="70" y="83"/>
                    <a:pt x="84" y="69"/>
                  </a:cubicBezTo>
                  <a:cubicBezTo>
                    <a:pt x="100" y="53"/>
                    <a:pt x="115" y="41"/>
                    <a:pt x="133" y="27"/>
                  </a:cubicBezTo>
                  <a:lnTo>
                    <a:pt x="133" y="27"/>
                  </a:lnTo>
                  <a:cubicBezTo>
                    <a:pt x="133" y="27"/>
                    <a:pt x="134" y="26"/>
                    <a:pt x="134" y="26"/>
                  </a:cubicBezTo>
                  <a:cubicBezTo>
                    <a:pt x="140" y="20"/>
                    <a:pt x="140" y="11"/>
                    <a:pt x="134" y="6"/>
                  </a:cubicBezTo>
                  <a:cubicBezTo>
                    <a:pt x="129" y="1"/>
                    <a:pt x="121" y="0"/>
                    <a:pt x="115" y="5"/>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74" name="Freeform 13"/>
            <p:cNvSpPr/>
            <p:nvPr/>
          </p:nvSpPr>
          <p:spPr bwMode="auto">
            <a:xfrm>
              <a:off x="3705" y="618"/>
              <a:ext cx="33" cy="35"/>
            </a:xfrm>
            <a:custGeom>
              <a:avLst/>
              <a:gdLst>
                <a:gd name="T0" fmla="*/ 57 w 142"/>
                <a:gd name="T1" fmla="*/ 80 h 149"/>
                <a:gd name="T2" fmla="*/ 9 w 142"/>
                <a:gd name="T3" fmla="*/ 120 h 149"/>
                <a:gd name="T4" fmla="*/ 6 w 142"/>
                <a:gd name="T5" fmla="*/ 123 h 149"/>
                <a:gd name="T6" fmla="*/ 6 w 142"/>
                <a:gd name="T7" fmla="*/ 143 h 149"/>
                <a:gd name="T8" fmla="*/ 26 w 142"/>
                <a:gd name="T9" fmla="*/ 143 h 149"/>
                <a:gd name="T10" fmla="*/ 26 w 142"/>
                <a:gd name="T11" fmla="*/ 143 h 149"/>
                <a:gd name="T12" fmla="*/ 77 w 142"/>
                <a:gd name="T13" fmla="*/ 100 h 149"/>
                <a:gd name="T14" fmla="*/ 118 w 142"/>
                <a:gd name="T15" fmla="*/ 52 h 149"/>
                <a:gd name="T16" fmla="*/ 137 w 142"/>
                <a:gd name="T17" fmla="*/ 25 h 149"/>
                <a:gd name="T18" fmla="*/ 137 w 142"/>
                <a:gd name="T19" fmla="*/ 25 h 149"/>
                <a:gd name="T20" fmla="*/ 136 w 142"/>
                <a:gd name="T21" fmla="*/ 6 h 149"/>
                <a:gd name="T22" fmla="*/ 116 w 142"/>
                <a:gd name="T23" fmla="*/ 6 h 149"/>
                <a:gd name="T24" fmla="*/ 114 w 142"/>
                <a:gd name="T25" fmla="*/ 9 h 149"/>
                <a:gd name="T26" fmla="*/ 95 w 142"/>
                <a:gd name="T27" fmla="*/ 35 h 149"/>
                <a:gd name="T28" fmla="*/ 57 w 142"/>
                <a:gd name="T29" fmla="*/ 8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9">
                  <a:moveTo>
                    <a:pt x="57" y="80"/>
                  </a:moveTo>
                  <a:cubicBezTo>
                    <a:pt x="42" y="94"/>
                    <a:pt x="26" y="108"/>
                    <a:pt x="9" y="120"/>
                  </a:cubicBezTo>
                  <a:cubicBezTo>
                    <a:pt x="8" y="121"/>
                    <a:pt x="7" y="122"/>
                    <a:pt x="6" y="123"/>
                  </a:cubicBezTo>
                  <a:cubicBezTo>
                    <a:pt x="0" y="128"/>
                    <a:pt x="0" y="137"/>
                    <a:pt x="6" y="143"/>
                  </a:cubicBezTo>
                  <a:cubicBezTo>
                    <a:pt x="11" y="148"/>
                    <a:pt x="20" y="149"/>
                    <a:pt x="26" y="143"/>
                  </a:cubicBezTo>
                  <a:lnTo>
                    <a:pt x="26" y="143"/>
                  </a:lnTo>
                  <a:cubicBezTo>
                    <a:pt x="43" y="130"/>
                    <a:pt x="61" y="116"/>
                    <a:pt x="77" y="100"/>
                  </a:cubicBezTo>
                  <a:cubicBezTo>
                    <a:pt x="92" y="84"/>
                    <a:pt x="106" y="68"/>
                    <a:pt x="118" y="52"/>
                  </a:cubicBezTo>
                  <a:lnTo>
                    <a:pt x="137" y="25"/>
                  </a:lnTo>
                  <a:lnTo>
                    <a:pt x="137" y="25"/>
                  </a:lnTo>
                  <a:cubicBezTo>
                    <a:pt x="142" y="20"/>
                    <a:pt x="142" y="11"/>
                    <a:pt x="136" y="6"/>
                  </a:cubicBezTo>
                  <a:cubicBezTo>
                    <a:pt x="131" y="0"/>
                    <a:pt x="122" y="0"/>
                    <a:pt x="116" y="6"/>
                  </a:cubicBezTo>
                  <a:cubicBezTo>
                    <a:pt x="115" y="7"/>
                    <a:pt x="114" y="8"/>
                    <a:pt x="114" y="9"/>
                  </a:cubicBezTo>
                  <a:lnTo>
                    <a:pt x="95" y="35"/>
                  </a:lnTo>
                  <a:cubicBezTo>
                    <a:pt x="84" y="50"/>
                    <a:pt x="71" y="65"/>
                    <a:pt x="57" y="8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grpSp>
        <p:nvGrpSpPr>
          <p:cNvPr id="51" name="Group 16"/>
          <p:cNvGrpSpPr>
            <a:grpSpLocks noChangeAspect="1"/>
          </p:cNvGrpSpPr>
          <p:nvPr/>
        </p:nvGrpSpPr>
        <p:grpSpPr bwMode="auto">
          <a:xfrm>
            <a:off x="6342613" y="4358508"/>
            <a:ext cx="495300" cy="397149"/>
            <a:chOff x="3764" y="682"/>
            <a:chExt cx="545" cy="437"/>
          </a:xfrm>
          <a:solidFill>
            <a:srgbClr val="2D8BC5"/>
          </a:solidFill>
        </p:grpSpPr>
        <p:sp>
          <p:nvSpPr>
            <p:cNvPr id="67" name="Freeform 17"/>
            <p:cNvSpPr>
              <a:spLocks noEditPoints="1"/>
            </p:cNvSpPr>
            <p:nvPr/>
          </p:nvSpPr>
          <p:spPr bwMode="auto">
            <a:xfrm>
              <a:off x="3764" y="682"/>
              <a:ext cx="545" cy="437"/>
            </a:xfrm>
            <a:custGeom>
              <a:avLst/>
              <a:gdLst>
                <a:gd name="T0" fmla="*/ 388 w 2403"/>
                <a:gd name="T1" fmla="*/ 1918 h 1925"/>
                <a:gd name="T2" fmla="*/ 2015 w 2403"/>
                <a:gd name="T3" fmla="*/ 1918 h 1925"/>
                <a:gd name="T4" fmla="*/ 2081 w 2403"/>
                <a:gd name="T5" fmla="*/ 1925 h 1925"/>
                <a:gd name="T6" fmla="*/ 2146 w 2403"/>
                <a:gd name="T7" fmla="*/ 1862 h 1925"/>
                <a:gd name="T8" fmla="*/ 2146 w 2403"/>
                <a:gd name="T9" fmla="*/ 1159 h 1925"/>
                <a:gd name="T10" fmla="*/ 2202 w 2403"/>
                <a:gd name="T11" fmla="*/ 1168 h 1925"/>
                <a:gd name="T12" fmla="*/ 2400 w 2403"/>
                <a:gd name="T13" fmla="*/ 980 h 1925"/>
                <a:gd name="T14" fmla="*/ 2403 w 2403"/>
                <a:gd name="T15" fmla="*/ 945 h 1925"/>
                <a:gd name="T16" fmla="*/ 2400 w 2403"/>
                <a:gd name="T17" fmla="*/ 945 h 1925"/>
                <a:gd name="T18" fmla="*/ 2399 w 2403"/>
                <a:gd name="T19" fmla="*/ 935 h 1925"/>
                <a:gd name="T20" fmla="*/ 2390 w 2403"/>
                <a:gd name="T21" fmla="*/ 922 h 1925"/>
                <a:gd name="T22" fmla="*/ 2116 w 2403"/>
                <a:gd name="T23" fmla="*/ 22 h 1925"/>
                <a:gd name="T24" fmla="*/ 2086 w 2403"/>
                <a:gd name="T25" fmla="*/ 0 h 1925"/>
                <a:gd name="T26" fmla="*/ 318 w 2403"/>
                <a:gd name="T27" fmla="*/ 0 h 1925"/>
                <a:gd name="T28" fmla="*/ 287 w 2403"/>
                <a:gd name="T29" fmla="*/ 23 h 1925"/>
                <a:gd name="T30" fmla="*/ 17 w 2403"/>
                <a:gd name="T31" fmla="*/ 920 h 1925"/>
                <a:gd name="T32" fmla="*/ 3 w 2403"/>
                <a:gd name="T33" fmla="*/ 937 h 1925"/>
                <a:gd name="T34" fmla="*/ 3 w 2403"/>
                <a:gd name="T35" fmla="*/ 945 h 1925"/>
                <a:gd name="T36" fmla="*/ 0 w 2403"/>
                <a:gd name="T37" fmla="*/ 945 h 1925"/>
                <a:gd name="T38" fmla="*/ 3 w 2403"/>
                <a:gd name="T39" fmla="*/ 980 h 1925"/>
                <a:gd name="T40" fmla="*/ 201 w 2403"/>
                <a:gd name="T41" fmla="*/ 1168 h 1925"/>
                <a:gd name="T42" fmla="*/ 257 w 2403"/>
                <a:gd name="T43" fmla="*/ 1159 h 1925"/>
                <a:gd name="T44" fmla="*/ 257 w 2403"/>
                <a:gd name="T45" fmla="*/ 1862 h 1925"/>
                <a:gd name="T46" fmla="*/ 322 w 2403"/>
                <a:gd name="T47" fmla="*/ 1925 h 1925"/>
                <a:gd name="T48" fmla="*/ 1733 w 2403"/>
                <a:gd name="T49" fmla="*/ 945 h 1925"/>
                <a:gd name="T50" fmla="*/ 1614 w 2403"/>
                <a:gd name="T51" fmla="*/ 53 h 1925"/>
                <a:gd name="T52" fmla="*/ 1804 w 2403"/>
                <a:gd name="T53" fmla="*/ 53 h 1925"/>
                <a:gd name="T54" fmla="*/ 2001 w 2403"/>
                <a:gd name="T55" fmla="*/ 945 h 1925"/>
                <a:gd name="T56" fmla="*/ 1733 w 2403"/>
                <a:gd name="T57" fmla="*/ 945 h 1925"/>
                <a:gd name="T58" fmla="*/ 1068 w 2403"/>
                <a:gd name="T59" fmla="*/ 945 h 1925"/>
                <a:gd name="T60" fmla="*/ 1107 w 2403"/>
                <a:gd name="T61" fmla="*/ 53 h 1925"/>
                <a:gd name="T62" fmla="*/ 1289 w 2403"/>
                <a:gd name="T63" fmla="*/ 53 h 1925"/>
                <a:gd name="T64" fmla="*/ 1326 w 2403"/>
                <a:gd name="T65" fmla="*/ 945 h 1925"/>
                <a:gd name="T66" fmla="*/ 1068 w 2403"/>
                <a:gd name="T67" fmla="*/ 945 h 1925"/>
                <a:gd name="T68" fmla="*/ 404 w 2403"/>
                <a:gd name="T69" fmla="*/ 945 h 1925"/>
                <a:gd name="T70" fmla="*/ 599 w 2403"/>
                <a:gd name="T71" fmla="*/ 53 h 1925"/>
                <a:gd name="T72" fmla="*/ 790 w 2403"/>
                <a:gd name="T73" fmla="*/ 53 h 1925"/>
                <a:gd name="T74" fmla="*/ 669 w 2403"/>
                <a:gd name="T75" fmla="*/ 945 h 1925"/>
                <a:gd name="T76" fmla="*/ 404 w 2403"/>
                <a:gd name="T77" fmla="*/ 945 h 1925"/>
                <a:gd name="T78" fmla="*/ 388 w 2403"/>
                <a:gd name="T79" fmla="*/ 1732 h 1925"/>
                <a:gd name="T80" fmla="*/ 388 w 2403"/>
                <a:gd name="T81" fmla="*/ 1084 h 1925"/>
                <a:gd name="T82" fmla="*/ 538 w 2403"/>
                <a:gd name="T83" fmla="*/ 1168 h 1925"/>
                <a:gd name="T84" fmla="*/ 703 w 2403"/>
                <a:gd name="T85" fmla="*/ 1065 h 1925"/>
                <a:gd name="T86" fmla="*/ 869 w 2403"/>
                <a:gd name="T87" fmla="*/ 1168 h 1925"/>
                <a:gd name="T88" fmla="*/ 1035 w 2403"/>
                <a:gd name="T89" fmla="*/ 1065 h 1925"/>
                <a:gd name="T90" fmla="*/ 1202 w 2403"/>
                <a:gd name="T91" fmla="*/ 1168 h 1925"/>
                <a:gd name="T92" fmla="*/ 1369 w 2403"/>
                <a:gd name="T93" fmla="*/ 1065 h 1925"/>
                <a:gd name="T94" fmla="*/ 1535 w 2403"/>
                <a:gd name="T95" fmla="*/ 1168 h 1925"/>
                <a:gd name="T96" fmla="*/ 1702 w 2403"/>
                <a:gd name="T97" fmla="*/ 1065 h 1925"/>
                <a:gd name="T98" fmla="*/ 1865 w 2403"/>
                <a:gd name="T99" fmla="*/ 1168 h 1925"/>
                <a:gd name="T100" fmla="*/ 2015 w 2403"/>
                <a:gd name="T101" fmla="*/ 1084 h 1925"/>
                <a:gd name="T102" fmla="*/ 2015 w 2403"/>
                <a:gd name="T103" fmla="*/ 1732 h 1925"/>
                <a:gd name="T104" fmla="*/ 388 w 2403"/>
                <a:gd name="T105" fmla="*/ 1732 h 1925"/>
                <a:gd name="T106" fmla="*/ 388 w 2403"/>
                <a:gd name="T107" fmla="*/ 1732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03" h="1925">
                  <a:moveTo>
                    <a:pt x="388" y="1918"/>
                  </a:moveTo>
                  <a:lnTo>
                    <a:pt x="2015" y="1918"/>
                  </a:lnTo>
                  <a:moveTo>
                    <a:pt x="2081" y="1925"/>
                  </a:moveTo>
                  <a:cubicBezTo>
                    <a:pt x="2116" y="1925"/>
                    <a:pt x="2146" y="1896"/>
                    <a:pt x="2146" y="1862"/>
                  </a:cubicBezTo>
                  <a:lnTo>
                    <a:pt x="2146" y="1159"/>
                  </a:lnTo>
                  <a:cubicBezTo>
                    <a:pt x="2173" y="1165"/>
                    <a:pt x="2183" y="1168"/>
                    <a:pt x="2202" y="1168"/>
                  </a:cubicBezTo>
                  <a:cubicBezTo>
                    <a:pt x="2312" y="1168"/>
                    <a:pt x="2394" y="1055"/>
                    <a:pt x="2400" y="980"/>
                  </a:cubicBezTo>
                  <a:lnTo>
                    <a:pt x="2403" y="945"/>
                  </a:lnTo>
                  <a:lnTo>
                    <a:pt x="2400" y="945"/>
                  </a:lnTo>
                  <a:cubicBezTo>
                    <a:pt x="2400" y="945"/>
                    <a:pt x="2400" y="939"/>
                    <a:pt x="2399" y="935"/>
                  </a:cubicBezTo>
                  <a:cubicBezTo>
                    <a:pt x="2398" y="930"/>
                    <a:pt x="2394" y="926"/>
                    <a:pt x="2390" y="922"/>
                  </a:cubicBezTo>
                  <a:lnTo>
                    <a:pt x="2116" y="22"/>
                  </a:lnTo>
                  <a:cubicBezTo>
                    <a:pt x="2112" y="9"/>
                    <a:pt x="2099" y="0"/>
                    <a:pt x="2086" y="0"/>
                  </a:cubicBezTo>
                  <a:lnTo>
                    <a:pt x="318" y="0"/>
                  </a:lnTo>
                  <a:cubicBezTo>
                    <a:pt x="304" y="0"/>
                    <a:pt x="291" y="9"/>
                    <a:pt x="287" y="23"/>
                  </a:cubicBezTo>
                  <a:lnTo>
                    <a:pt x="17" y="920"/>
                  </a:lnTo>
                  <a:cubicBezTo>
                    <a:pt x="10" y="924"/>
                    <a:pt x="5" y="930"/>
                    <a:pt x="3" y="937"/>
                  </a:cubicBezTo>
                  <a:cubicBezTo>
                    <a:pt x="2" y="940"/>
                    <a:pt x="3" y="945"/>
                    <a:pt x="3" y="945"/>
                  </a:cubicBezTo>
                  <a:lnTo>
                    <a:pt x="0" y="945"/>
                  </a:lnTo>
                  <a:lnTo>
                    <a:pt x="3" y="980"/>
                  </a:lnTo>
                  <a:cubicBezTo>
                    <a:pt x="9" y="1055"/>
                    <a:pt x="91" y="1168"/>
                    <a:pt x="201" y="1168"/>
                  </a:cubicBezTo>
                  <a:cubicBezTo>
                    <a:pt x="220" y="1168"/>
                    <a:pt x="230" y="1165"/>
                    <a:pt x="257" y="1159"/>
                  </a:cubicBezTo>
                  <a:lnTo>
                    <a:pt x="257" y="1862"/>
                  </a:lnTo>
                  <a:cubicBezTo>
                    <a:pt x="257" y="1896"/>
                    <a:pt x="287" y="1925"/>
                    <a:pt x="322" y="1925"/>
                  </a:cubicBezTo>
                  <a:moveTo>
                    <a:pt x="1733" y="945"/>
                  </a:moveTo>
                  <a:lnTo>
                    <a:pt x="1614" y="53"/>
                  </a:lnTo>
                  <a:lnTo>
                    <a:pt x="1804" y="53"/>
                  </a:lnTo>
                  <a:lnTo>
                    <a:pt x="2001" y="945"/>
                  </a:lnTo>
                  <a:lnTo>
                    <a:pt x="1733" y="945"/>
                  </a:lnTo>
                  <a:close/>
                  <a:moveTo>
                    <a:pt x="1068" y="945"/>
                  </a:moveTo>
                  <a:lnTo>
                    <a:pt x="1107" y="53"/>
                  </a:lnTo>
                  <a:lnTo>
                    <a:pt x="1289" y="53"/>
                  </a:lnTo>
                  <a:lnTo>
                    <a:pt x="1326" y="945"/>
                  </a:lnTo>
                  <a:lnTo>
                    <a:pt x="1068" y="945"/>
                  </a:lnTo>
                  <a:close/>
                  <a:moveTo>
                    <a:pt x="404" y="945"/>
                  </a:moveTo>
                  <a:lnTo>
                    <a:pt x="599" y="53"/>
                  </a:lnTo>
                  <a:lnTo>
                    <a:pt x="790" y="53"/>
                  </a:lnTo>
                  <a:lnTo>
                    <a:pt x="669" y="945"/>
                  </a:lnTo>
                  <a:lnTo>
                    <a:pt x="404" y="945"/>
                  </a:lnTo>
                  <a:close/>
                  <a:moveTo>
                    <a:pt x="388" y="1732"/>
                  </a:moveTo>
                  <a:lnTo>
                    <a:pt x="388" y="1084"/>
                  </a:lnTo>
                  <a:cubicBezTo>
                    <a:pt x="414" y="1131"/>
                    <a:pt x="474" y="1168"/>
                    <a:pt x="538" y="1168"/>
                  </a:cubicBezTo>
                  <a:cubicBezTo>
                    <a:pt x="610" y="1168"/>
                    <a:pt x="668" y="1119"/>
                    <a:pt x="703" y="1065"/>
                  </a:cubicBezTo>
                  <a:cubicBezTo>
                    <a:pt x="737" y="1119"/>
                    <a:pt x="796" y="1168"/>
                    <a:pt x="869" y="1168"/>
                  </a:cubicBezTo>
                  <a:cubicBezTo>
                    <a:pt x="941" y="1168"/>
                    <a:pt x="1001" y="1119"/>
                    <a:pt x="1035" y="1065"/>
                  </a:cubicBezTo>
                  <a:cubicBezTo>
                    <a:pt x="1069" y="1119"/>
                    <a:pt x="1129" y="1168"/>
                    <a:pt x="1202" y="1168"/>
                  </a:cubicBezTo>
                  <a:cubicBezTo>
                    <a:pt x="1274" y="1168"/>
                    <a:pt x="1334" y="1119"/>
                    <a:pt x="1369" y="1065"/>
                  </a:cubicBezTo>
                  <a:cubicBezTo>
                    <a:pt x="1403" y="1119"/>
                    <a:pt x="1463" y="1168"/>
                    <a:pt x="1535" y="1168"/>
                  </a:cubicBezTo>
                  <a:cubicBezTo>
                    <a:pt x="1608" y="1168"/>
                    <a:pt x="1668" y="1119"/>
                    <a:pt x="1702" y="1065"/>
                  </a:cubicBezTo>
                  <a:cubicBezTo>
                    <a:pt x="1736" y="1119"/>
                    <a:pt x="1793" y="1168"/>
                    <a:pt x="1865" y="1168"/>
                  </a:cubicBezTo>
                  <a:cubicBezTo>
                    <a:pt x="1929" y="1168"/>
                    <a:pt x="1989" y="1131"/>
                    <a:pt x="2015" y="1084"/>
                  </a:cubicBezTo>
                  <a:lnTo>
                    <a:pt x="2015" y="1732"/>
                  </a:lnTo>
                  <a:lnTo>
                    <a:pt x="388" y="1732"/>
                  </a:lnTo>
                  <a:lnTo>
                    <a:pt x="388" y="1732"/>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8" name="Freeform 18"/>
            <p:cNvSpPr/>
            <p:nvPr/>
          </p:nvSpPr>
          <p:spPr bwMode="auto">
            <a:xfrm>
              <a:off x="4097" y="979"/>
              <a:ext cx="75" cy="125"/>
            </a:xfrm>
            <a:custGeom>
              <a:avLst/>
              <a:gdLst>
                <a:gd name="T0" fmla="*/ 331 w 331"/>
                <a:gd name="T1" fmla="*/ 384 h 550"/>
                <a:gd name="T2" fmla="*/ 165 w 331"/>
                <a:gd name="T3" fmla="*/ 550 h 550"/>
                <a:gd name="T4" fmla="*/ 165 w 331"/>
                <a:gd name="T5" fmla="*/ 550 h 550"/>
                <a:gd name="T6" fmla="*/ 0 w 331"/>
                <a:gd name="T7" fmla="*/ 384 h 550"/>
                <a:gd name="T8" fmla="*/ 0 w 331"/>
                <a:gd name="T9" fmla="*/ 165 h 550"/>
                <a:gd name="T10" fmla="*/ 165 w 331"/>
                <a:gd name="T11" fmla="*/ 0 h 550"/>
                <a:gd name="T12" fmla="*/ 165 w 331"/>
                <a:gd name="T13" fmla="*/ 0 h 550"/>
                <a:gd name="T14" fmla="*/ 331 w 331"/>
                <a:gd name="T15" fmla="*/ 165 h 550"/>
                <a:gd name="T16" fmla="*/ 331 w 331"/>
                <a:gd name="T17" fmla="*/ 38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550">
                  <a:moveTo>
                    <a:pt x="331" y="384"/>
                  </a:moveTo>
                  <a:cubicBezTo>
                    <a:pt x="331" y="476"/>
                    <a:pt x="257" y="550"/>
                    <a:pt x="165" y="550"/>
                  </a:cubicBezTo>
                  <a:lnTo>
                    <a:pt x="165" y="550"/>
                  </a:lnTo>
                  <a:cubicBezTo>
                    <a:pt x="74" y="550"/>
                    <a:pt x="0" y="476"/>
                    <a:pt x="0" y="384"/>
                  </a:cubicBezTo>
                  <a:lnTo>
                    <a:pt x="0" y="165"/>
                  </a:lnTo>
                  <a:cubicBezTo>
                    <a:pt x="0" y="74"/>
                    <a:pt x="74" y="0"/>
                    <a:pt x="165" y="0"/>
                  </a:cubicBezTo>
                  <a:lnTo>
                    <a:pt x="165" y="0"/>
                  </a:lnTo>
                  <a:cubicBezTo>
                    <a:pt x="257" y="0"/>
                    <a:pt x="331" y="74"/>
                    <a:pt x="331" y="165"/>
                  </a:cubicBezTo>
                  <a:lnTo>
                    <a:pt x="331" y="384"/>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9" name="Freeform 19"/>
            <p:cNvSpPr/>
            <p:nvPr/>
          </p:nvSpPr>
          <p:spPr bwMode="auto">
            <a:xfrm>
              <a:off x="4001" y="979"/>
              <a:ext cx="75" cy="125"/>
            </a:xfrm>
            <a:custGeom>
              <a:avLst/>
              <a:gdLst>
                <a:gd name="T0" fmla="*/ 332 w 332"/>
                <a:gd name="T1" fmla="*/ 384 h 550"/>
                <a:gd name="T2" fmla="*/ 166 w 332"/>
                <a:gd name="T3" fmla="*/ 550 h 550"/>
                <a:gd name="T4" fmla="*/ 166 w 332"/>
                <a:gd name="T5" fmla="*/ 550 h 550"/>
                <a:gd name="T6" fmla="*/ 0 w 332"/>
                <a:gd name="T7" fmla="*/ 384 h 550"/>
                <a:gd name="T8" fmla="*/ 0 w 332"/>
                <a:gd name="T9" fmla="*/ 165 h 550"/>
                <a:gd name="T10" fmla="*/ 166 w 332"/>
                <a:gd name="T11" fmla="*/ 0 h 550"/>
                <a:gd name="T12" fmla="*/ 166 w 332"/>
                <a:gd name="T13" fmla="*/ 0 h 550"/>
                <a:gd name="T14" fmla="*/ 332 w 332"/>
                <a:gd name="T15" fmla="*/ 165 h 550"/>
                <a:gd name="T16" fmla="*/ 332 w 332"/>
                <a:gd name="T17" fmla="*/ 38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550">
                  <a:moveTo>
                    <a:pt x="332" y="384"/>
                  </a:moveTo>
                  <a:cubicBezTo>
                    <a:pt x="332" y="476"/>
                    <a:pt x="258" y="550"/>
                    <a:pt x="166" y="550"/>
                  </a:cubicBezTo>
                  <a:lnTo>
                    <a:pt x="166" y="550"/>
                  </a:lnTo>
                  <a:cubicBezTo>
                    <a:pt x="75" y="550"/>
                    <a:pt x="0" y="476"/>
                    <a:pt x="0" y="384"/>
                  </a:cubicBezTo>
                  <a:lnTo>
                    <a:pt x="0" y="165"/>
                  </a:lnTo>
                  <a:cubicBezTo>
                    <a:pt x="0" y="74"/>
                    <a:pt x="75" y="0"/>
                    <a:pt x="166" y="0"/>
                  </a:cubicBezTo>
                  <a:lnTo>
                    <a:pt x="166" y="0"/>
                  </a:lnTo>
                  <a:cubicBezTo>
                    <a:pt x="258" y="0"/>
                    <a:pt x="332" y="74"/>
                    <a:pt x="332" y="165"/>
                  </a:cubicBezTo>
                  <a:lnTo>
                    <a:pt x="332" y="384"/>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70" name="Freeform 20"/>
            <p:cNvSpPr/>
            <p:nvPr/>
          </p:nvSpPr>
          <p:spPr bwMode="auto">
            <a:xfrm>
              <a:off x="3905" y="979"/>
              <a:ext cx="75" cy="125"/>
            </a:xfrm>
            <a:custGeom>
              <a:avLst/>
              <a:gdLst>
                <a:gd name="T0" fmla="*/ 332 w 332"/>
                <a:gd name="T1" fmla="*/ 384 h 550"/>
                <a:gd name="T2" fmla="*/ 166 w 332"/>
                <a:gd name="T3" fmla="*/ 550 h 550"/>
                <a:gd name="T4" fmla="*/ 166 w 332"/>
                <a:gd name="T5" fmla="*/ 550 h 550"/>
                <a:gd name="T6" fmla="*/ 0 w 332"/>
                <a:gd name="T7" fmla="*/ 384 h 550"/>
                <a:gd name="T8" fmla="*/ 0 w 332"/>
                <a:gd name="T9" fmla="*/ 165 h 550"/>
                <a:gd name="T10" fmla="*/ 166 w 332"/>
                <a:gd name="T11" fmla="*/ 0 h 550"/>
                <a:gd name="T12" fmla="*/ 166 w 332"/>
                <a:gd name="T13" fmla="*/ 0 h 550"/>
                <a:gd name="T14" fmla="*/ 332 w 332"/>
                <a:gd name="T15" fmla="*/ 165 h 550"/>
                <a:gd name="T16" fmla="*/ 332 w 332"/>
                <a:gd name="T17" fmla="*/ 38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550">
                  <a:moveTo>
                    <a:pt x="332" y="384"/>
                  </a:moveTo>
                  <a:cubicBezTo>
                    <a:pt x="332" y="476"/>
                    <a:pt x="257" y="550"/>
                    <a:pt x="166" y="550"/>
                  </a:cubicBezTo>
                  <a:lnTo>
                    <a:pt x="166" y="550"/>
                  </a:lnTo>
                  <a:cubicBezTo>
                    <a:pt x="74" y="550"/>
                    <a:pt x="0" y="476"/>
                    <a:pt x="0" y="384"/>
                  </a:cubicBezTo>
                  <a:lnTo>
                    <a:pt x="0" y="165"/>
                  </a:lnTo>
                  <a:cubicBezTo>
                    <a:pt x="0" y="74"/>
                    <a:pt x="74" y="0"/>
                    <a:pt x="166" y="0"/>
                  </a:cubicBezTo>
                  <a:lnTo>
                    <a:pt x="166" y="0"/>
                  </a:lnTo>
                  <a:cubicBezTo>
                    <a:pt x="257" y="0"/>
                    <a:pt x="332" y="74"/>
                    <a:pt x="332" y="165"/>
                  </a:cubicBezTo>
                  <a:lnTo>
                    <a:pt x="332" y="384"/>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grpSp>
        <p:nvGrpSpPr>
          <p:cNvPr id="52" name="Group 23"/>
          <p:cNvGrpSpPr>
            <a:grpSpLocks noChangeAspect="1"/>
          </p:cNvGrpSpPr>
          <p:nvPr/>
        </p:nvGrpSpPr>
        <p:grpSpPr bwMode="auto">
          <a:xfrm>
            <a:off x="6008460" y="5265202"/>
            <a:ext cx="457962" cy="482413"/>
            <a:chOff x="3980" y="581"/>
            <a:chExt cx="562" cy="592"/>
          </a:xfrm>
          <a:solidFill>
            <a:srgbClr val="2D8BC5"/>
          </a:solidFill>
        </p:grpSpPr>
        <p:sp>
          <p:nvSpPr>
            <p:cNvPr id="53" name="Oval 24"/>
            <p:cNvSpPr>
              <a:spLocks noChangeArrowheads="1"/>
            </p:cNvSpPr>
            <p:nvPr/>
          </p:nvSpPr>
          <p:spPr bwMode="auto">
            <a:xfrm>
              <a:off x="4385" y="581"/>
              <a:ext cx="98" cy="97"/>
            </a:xfrm>
            <a:prstGeom prst="ellipse">
              <a:avLst/>
            </a:prstGeom>
            <a:grpFill/>
            <a:ln w="0">
              <a:solidFill>
                <a:schemeClr val="bg1"/>
              </a:solid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0" name="Freeform 25"/>
            <p:cNvSpPr/>
            <p:nvPr/>
          </p:nvSpPr>
          <p:spPr bwMode="auto">
            <a:xfrm>
              <a:off x="4353" y="690"/>
              <a:ext cx="189" cy="483"/>
            </a:xfrm>
            <a:custGeom>
              <a:avLst/>
              <a:gdLst>
                <a:gd name="T0" fmla="*/ 831 w 831"/>
                <a:gd name="T1" fmla="*/ 213 h 2132"/>
                <a:gd name="T2" fmla="*/ 831 w 831"/>
                <a:gd name="T3" fmla="*/ 947 h 2132"/>
                <a:gd name="T4" fmla="*/ 738 w 831"/>
                <a:gd name="T5" fmla="*/ 1040 h 2132"/>
                <a:gd name="T6" fmla="*/ 646 w 831"/>
                <a:gd name="T7" fmla="*/ 947 h 2132"/>
                <a:gd name="T8" fmla="*/ 646 w 831"/>
                <a:gd name="T9" fmla="*/ 321 h 2132"/>
                <a:gd name="T10" fmla="*/ 631 w 831"/>
                <a:gd name="T11" fmla="*/ 306 h 2132"/>
                <a:gd name="T12" fmla="*/ 617 w 831"/>
                <a:gd name="T13" fmla="*/ 321 h 2132"/>
                <a:gd name="T14" fmla="*/ 617 w 831"/>
                <a:gd name="T15" fmla="*/ 2009 h 2132"/>
                <a:gd name="T16" fmla="*/ 616 w 831"/>
                <a:gd name="T17" fmla="*/ 2009 h 2132"/>
                <a:gd name="T18" fmla="*/ 493 w 831"/>
                <a:gd name="T19" fmla="*/ 2132 h 2132"/>
                <a:gd name="T20" fmla="*/ 370 w 831"/>
                <a:gd name="T21" fmla="*/ 2009 h 2132"/>
                <a:gd name="T22" fmla="*/ 371 w 831"/>
                <a:gd name="T23" fmla="*/ 2000 h 2132"/>
                <a:gd name="T24" fmla="*/ 371 w 831"/>
                <a:gd name="T25" fmla="*/ 1025 h 2132"/>
                <a:gd name="T26" fmla="*/ 357 w 831"/>
                <a:gd name="T27" fmla="*/ 1011 h 2132"/>
                <a:gd name="T28" fmla="*/ 341 w 831"/>
                <a:gd name="T29" fmla="*/ 1025 h 2132"/>
                <a:gd name="T30" fmla="*/ 341 w 831"/>
                <a:gd name="T31" fmla="*/ 2009 h 2132"/>
                <a:gd name="T32" fmla="*/ 218 w 831"/>
                <a:gd name="T33" fmla="*/ 2132 h 2132"/>
                <a:gd name="T34" fmla="*/ 95 w 831"/>
                <a:gd name="T35" fmla="*/ 2009 h 2132"/>
                <a:gd name="T36" fmla="*/ 96 w 831"/>
                <a:gd name="T37" fmla="*/ 2000 h 2132"/>
                <a:gd name="T38" fmla="*/ 96 w 831"/>
                <a:gd name="T39" fmla="*/ 1011 h 2132"/>
                <a:gd name="T40" fmla="*/ 95 w 831"/>
                <a:gd name="T41" fmla="*/ 1011 h 2132"/>
                <a:gd name="T42" fmla="*/ 95 w 831"/>
                <a:gd name="T43" fmla="*/ 321 h 2132"/>
                <a:gd name="T44" fmla="*/ 95 w 831"/>
                <a:gd name="T45" fmla="*/ 318 h 2132"/>
                <a:gd name="T46" fmla="*/ 95 w 831"/>
                <a:gd name="T47" fmla="*/ 213 h 2132"/>
                <a:gd name="T48" fmla="*/ 0 w 831"/>
                <a:gd name="T49" fmla="*/ 23 h 2132"/>
                <a:gd name="T50" fmla="*/ 66 w 831"/>
                <a:gd name="T51" fmla="*/ 2 h 2132"/>
                <a:gd name="T52" fmla="*/ 95 w 831"/>
                <a:gd name="T53" fmla="*/ 0 h 2132"/>
                <a:gd name="T54" fmla="*/ 617 w 831"/>
                <a:gd name="T55" fmla="*/ 0 h 2132"/>
                <a:gd name="T56" fmla="*/ 646 w 831"/>
                <a:gd name="T57" fmla="*/ 2 h 2132"/>
                <a:gd name="T58" fmla="*/ 831 w 831"/>
                <a:gd name="T59" fmla="*/ 213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31" h="2132">
                  <a:moveTo>
                    <a:pt x="831" y="213"/>
                  </a:moveTo>
                  <a:lnTo>
                    <a:pt x="831" y="947"/>
                  </a:lnTo>
                  <a:cubicBezTo>
                    <a:pt x="831" y="998"/>
                    <a:pt x="789" y="1040"/>
                    <a:pt x="738" y="1040"/>
                  </a:cubicBezTo>
                  <a:cubicBezTo>
                    <a:pt x="687" y="1040"/>
                    <a:pt x="646" y="998"/>
                    <a:pt x="646" y="947"/>
                  </a:cubicBezTo>
                  <a:lnTo>
                    <a:pt x="646" y="321"/>
                  </a:lnTo>
                  <a:cubicBezTo>
                    <a:pt x="646" y="313"/>
                    <a:pt x="639" y="306"/>
                    <a:pt x="631" y="306"/>
                  </a:cubicBezTo>
                  <a:cubicBezTo>
                    <a:pt x="623" y="306"/>
                    <a:pt x="617" y="313"/>
                    <a:pt x="617" y="321"/>
                  </a:cubicBezTo>
                  <a:lnTo>
                    <a:pt x="617" y="2009"/>
                  </a:lnTo>
                  <a:lnTo>
                    <a:pt x="616" y="2009"/>
                  </a:lnTo>
                  <a:cubicBezTo>
                    <a:pt x="616" y="2077"/>
                    <a:pt x="561" y="2132"/>
                    <a:pt x="493" y="2132"/>
                  </a:cubicBezTo>
                  <a:cubicBezTo>
                    <a:pt x="425" y="2132"/>
                    <a:pt x="370" y="2077"/>
                    <a:pt x="370" y="2009"/>
                  </a:cubicBezTo>
                  <a:cubicBezTo>
                    <a:pt x="370" y="2005"/>
                    <a:pt x="370" y="2003"/>
                    <a:pt x="371" y="2000"/>
                  </a:cubicBezTo>
                  <a:lnTo>
                    <a:pt x="371" y="1025"/>
                  </a:lnTo>
                  <a:cubicBezTo>
                    <a:pt x="371" y="1017"/>
                    <a:pt x="364" y="1011"/>
                    <a:pt x="357" y="1011"/>
                  </a:cubicBezTo>
                  <a:cubicBezTo>
                    <a:pt x="348" y="1011"/>
                    <a:pt x="341" y="1017"/>
                    <a:pt x="341" y="1025"/>
                  </a:cubicBezTo>
                  <a:lnTo>
                    <a:pt x="341" y="2009"/>
                  </a:lnTo>
                  <a:cubicBezTo>
                    <a:pt x="341" y="2077"/>
                    <a:pt x="286" y="2132"/>
                    <a:pt x="218" y="2132"/>
                  </a:cubicBezTo>
                  <a:cubicBezTo>
                    <a:pt x="150" y="2132"/>
                    <a:pt x="95" y="2077"/>
                    <a:pt x="95" y="2009"/>
                  </a:cubicBezTo>
                  <a:cubicBezTo>
                    <a:pt x="95" y="2005"/>
                    <a:pt x="95" y="2003"/>
                    <a:pt x="96" y="2000"/>
                  </a:cubicBezTo>
                  <a:lnTo>
                    <a:pt x="96" y="1011"/>
                  </a:lnTo>
                  <a:lnTo>
                    <a:pt x="95" y="1011"/>
                  </a:lnTo>
                  <a:lnTo>
                    <a:pt x="95" y="321"/>
                  </a:lnTo>
                  <a:cubicBezTo>
                    <a:pt x="95" y="320"/>
                    <a:pt x="95" y="319"/>
                    <a:pt x="95" y="318"/>
                  </a:cubicBezTo>
                  <a:lnTo>
                    <a:pt x="95" y="213"/>
                  </a:lnTo>
                  <a:cubicBezTo>
                    <a:pt x="95" y="136"/>
                    <a:pt x="58" y="67"/>
                    <a:pt x="0" y="23"/>
                  </a:cubicBezTo>
                  <a:cubicBezTo>
                    <a:pt x="20" y="12"/>
                    <a:pt x="43" y="5"/>
                    <a:pt x="66" y="2"/>
                  </a:cubicBezTo>
                  <a:cubicBezTo>
                    <a:pt x="75" y="1"/>
                    <a:pt x="85" y="0"/>
                    <a:pt x="95" y="0"/>
                  </a:cubicBezTo>
                  <a:lnTo>
                    <a:pt x="617" y="0"/>
                  </a:lnTo>
                  <a:cubicBezTo>
                    <a:pt x="626" y="0"/>
                    <a:pt x="636" y="1"/>
                    <a:pt x="646" y="2"/>
                  </a:cubicBezTo>
                  <a:cubicBezTo>
                    <a:pt x="750" y="17"/>
                    <a:pt x="831" y="105"/>
                    <a:pt x="831" y="213"/>
                  </a:cubicBezTo>
                  <a:close/>
                </a:path>
              </a:pathLst>
            </a:custGeom>
            <a:grpFill/>
            <a:ln w="0">
              <a:solidFill>
                <a:schemeClr val="bg1"/>
              </a:solid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1" name="Oval 26"/>
            <p:cNvSpPr>
              <a:spLocks noChangeArrowheads="1"/>
            </p:cNvSpPr>
            <p:nvPr/>
          </p:nvSpPr>
          <p:spPr bwMode="auto">
            <a:xfrm>
              <a:off x="4039" y="581"/>
              <a:ext cx="97" cy="97"/>
            </a:xfrm>
            <a:prstGeom prst="ellipse">
              <a:avLst/>
            </a:prstGeom>
            <a:grpFill/>
            <a:ln w="0">
              <a:solidFill>
                <a:schemeClr val="bg1"/>
              </a:solid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2" name="Freeform 27"/>
            <p:cNvSpPr/>
            <p:nvPr/>
          </p:nvSpPr>
          <p:spPr bwMode="auto">
            <a:xfrm>
              <a:off x="3980" y="690"/>
              <a:ext cx="188" cy="483"/>
            </a:xfrm>
            <a:custGeom>
              <a:avLst/>
              <a:gdLst>
                <a:gd name="T0" fmla="*/ 829 w 829"/>
                <a:gd name="T1" fmla="*/ 22 h 2132"/>
                <a:gd name="T2" fmla="*/ 735 w 829"/>
                <a:gd name="T3" fmla="*/ 213 h 2132"/>
                <a:gd name="T4" fmla="*/ 735 w 829"/>
                <a:gd name="T5" fmla="*/ 315 h 2132"/>
                <a:gd name="T6" fmla="*/ 734 w 829"/>
                <a:gd name="T7" fmla="*/ 321 h 2132"/>
                <a:gd name="T8" fmla="*/ 734 w 829"/>
                <a:gd name="T9" fmla="*/ 2009 h 2132"/>
                <a:gd name="T10" fmla="*/ 734 w 829"/>
                <a:gd name="T11" fmla="*/ 2009 h 2132"/>
                <a:gd name="T12" fmla="*/ 611 w 829"/>
                <a:gd name="T13" fmla="*/ 2132 h 2132"/>
                <a:gd name="T14" fmla="*/ 488 w 829"/>
                <a:gd name="T15" fmla="*/ 2009 h 2132"/>
                <a:gd name="T16" fmla="*/ 489 w 829"/>
                <a:gd name="T17" fmla="*/ 2000 h 2132"/>
                <a:gd name="T18" fmla="*/ 489 w 829"/>
                <a:gd name="T19" fmla="*/ 1025 h 2132"/>
                <a:gd name="T20" fmla="*/ 474 w 829"/>
                <a:gd name="T21" fmla="*/ 1011 h 2132"/>
                <a:gd name="T22" fmla="*/ 459 w 829"/>
                <a:gd name="T23" fmla="*/ 1025 h 2132"/>
                <a:gd name="T24" fmla="*/ 459 w 829"/>
                <a:gd name="T25" fmla="*/ 2009 h 2132"/>
                <a:gd name="T26" fmla="*/ 336 w 829"/>
                <a:gd name="T27" fmla="*/ 2132 h 2132"/>
                <a:gd name="T28" fmla="*/ 213 w 829"/>
                <a:gd name="T29" fmla="*/ 2009 h 2132"/>
                <a:gd name="T30" fmla="*/ 214 w 829"/>
                <a:gd name="T31" fmla="*/ 2000 h 2132"/>
                <a:gd name="T32" fmla="*/ 214 w 829"/>
                <a:gd name="T33" fmla="*/ 1011 h 2132"/>
                <a:gd name="T34" fmla="*/ 213 w 829"/>
                <a:gd name="T35" fmla="*/ 1011 h 2132"/>
                <a:gd name="T36" fmla="*/ 213 w 829"/>
                <a:gd name="T37" fmla="*/ 321 h 2132"/>
                <a:gd name="T38" fmla="*/ 199 w 829"/>
                <a:gd name="T39" fmla="*/ 306 h 2132"/>
                <a:gd name="T40" fmla="*/ 184 w 829"/>
                <a:gd name="T41" fmla="*/ 321 h 2132"/>
                <a:gd name="T42" fmla="*/ 184 w 829"/>
                <a:gd name="T43" fmla="*/ 947 h 2132"/>
                <a:gd name="T44" fmla="*/ 92 w 829"/>
                <a:gd name="T45" fmla="*/ 1040 h 2132"/>
                <a:gd name="T46" fmla="*/ 0 w 829"/>
                <a:gd name="T47" fmla="*/ 947 h 2132"/>
                <a:gd name="T48" fmla="*/ 0 w 829"/>
                <a:gd name="T49" fmla="*/ 213 h 2132"/>
                <a:gd name="T50" fmla="*/ 184 w 829"/>
                <a:gd name="T51" fmla="*/ 2 h 2132"/>
                <a:gd name="T52" fmla="*/ 213 w 829"/>
                <a:gd name="T53" fmla="*/ 0 h 2132"/>
                <a:gd name="T54" fmla="*/ 734 w 829"/>
                <a:gd name="T55" fmla="*/ 0 h 2132"/>
                <a:gd name="T56" fmla="*/ 764 w 829"/>
                <a:gd name="T57" fmla="*/ 2 h 2132"/>
                <a:gd name="T58" fmla="*/ 829 w 829"/>
                <a:gd name="T59" fmla="*/ 22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2132">
                  <a:moveTo>
                    <a:pt x="829" y="22"/>
                  </a:moveTo>
                  <a:cubicBezTo>
                    <a:pt x="772" y="67"/>
                    <a:pt x="735" y="136"/>
                    <a:pt x="735" y="213"/>
                  </a:cubicBezTo>
                  <a:lnTo>
                    <a:pt x="735" y="315"/>
                  </a:lnTo>
                  <a:cubicBezTo>
                    <a:pt x="735" y="317"/>
                    <a:pt x="734" y="319"/>
                    <a:pt x="734" y="321"/>
                  </a:cubicBezTo>
                  <a:lnTo>
                    <a:pt x="734" y="2009"/>
                  </a:lnTo>
                  <a:lnTo>
                    <a:pt x="734" y="2009"/>
                  </a:lnTo>
                  <a:cubicBezTo>
                    <a:pt x="734" y="2077"/>
                    <a:pt x="678" y="2132"/>
                    <a:pt x="611" y="2132"/>
                  </a:cubicBezTo>
                  <a:cubicBezTo>
                    <a:pt x="543" y="2132"/>
                    <a:pt x="488" y="2077"/>
                    <a:pt x="488" y="2009"/>
                  </a:cubicBezTo>
                  <a:cubicBezTo>
                    <a:pt x="488" y="2005"/>
                    <a:pt x="488" y="2003"/>
                    <a:pt x="489" y="2000"/>
                  </a:cubicBezTo>
                  <a:lnTo>
                    <a:pt x="489" y="1025"/>
                  </a:lnTo>
                  <a:cubicBezTo>
                    <a:pt x="489" y="1017"/>
                    <a:pt x="482" y="1011"/>
                    <a:pt x="474" y="1011"/>
                  </a:cubicBezTo>
                  <a:cubicBezTo>
                    <a:pt x="466" y="1011"/>
                    <a:pt x="459" y="1017"/>
                    <a:pt x="459" y="1025"/>
                  </a:cubicBezTo>
                  <a:lnTo>
                    <a:pt x="459" y="2009"/>
                  </a:lnTo>
                  <a:cubicBezTo>
                    <a:pt x="459" y="2077"/>
                    <a:pt x="404" y="2132"/>
                    <a:pt x="336" y="2132"/>
                  </a:cubicBezTo>
                  <a:cubicBezTo>
                    <a:pt x="268" y="2132"/>
                    <a:pt x="213" y="2077"/>
                    <a:pt x="213" y="2009"/>
                  </a:cubicBezTo>
                  <a:cubicBezTo>
                    <a:pt x="213" y="2005"/>
                    <a:pt x="213" y="2003"/>
                    <a:pt x="214" y="2000"/>
                  </a:cubicBezTo>
                  <a:lnTo>
                    <a:pt x="214" y="1011"/>
                  </a:lnTo>
                  <a:lnTo>
                    <a:pt x="213" y="1011"/>
                  </a:lnTo>
                  <a:lnTo>
                    <a:pt x="213" y="321"/>
                  </a:lnTo>
                  <a:cubicBezTo>
                    <a:pt x="213" y="313"/>
                    <a:pt x="207" y="306"/>
                    <a:pt x="199" y="306"/>
                  </a:cubicBezTo>
                  <a:cubicBezTo>
                    <a:pt x="190" y="306"/>
                    <a:pt x="184" y="313"/>
                    <a:pt x="184" y="321"/>
                  </a:cubicBezTo>
                  <a:lnTo>
                    <a:pt x="184" y="947"/>
                  </a:lnTo>
                  <a:cubicBezTo>
                    <a:pt x="184" y="998"/>
                    <a:pt x="143" y="1040"/>
                    <a:pt x="92" y="1040"/>
                  </a:cubicBezTo>
                  <a:cubicBezTo>
                    <a:pt x="41" y="1040"/>
                    <a:pt x="0" y="998"/>
                    <a:pt x="0" y="947"/>
                  </a:cubicBezTo>
                  <a:lnTo>
                    <a:pt x="0" y="213"/>
                  </a:lnTo>
                  <a:cubicBezTo>
                    <a:pt x="0" y="105"/>
                    <a:pt x="80" y="16"/>
                    <a:pt x="184" y="2"/>
                  </a:cubicBezTo>
                  <a:cubicBezTo>
                    <a:pt x="193" y="1"/>
                    <a:pt x="203" y="0"/>
                    <a:pt x="213" y="0"/>
                  </a:cubicBezTo>
                  <a:lnTo>
                    <a:pt x="734" y="0"/>
                  </a:lnTo>
                  <a:cubicBezTo>
                    <a:pt x="744" y="0"/>
                    <a:pt x="754" y="1"/>
                    <a:pt x="764" y="2"/>
                  </a:cubicBezTo>
                  <a:cubicBezTo>
                    <a:pt x="787" y="6"/>
                    <a:pt x="809" y="12"/>
                    <a:pt x="829" y="22"/>
                  </a:cubicBezTo>
                  <a:close/>
                </a:path>
              </a:pathLst>
            </a:custGeom>
            <a:grpFill/>
            <a:ln w="0">
              <a:solidFill>
                <a:schemeClr val="bg1"/>
              </a:solid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3" name="Oval 28"/>
            <p:cNvSpPr>
              <a:spLocks noChangeArrowheads="1"/>
            </p:cNvSpPr>
            <p:nvPr/>
          </p:nvSpPr>
          <p:spPr bwMode="auto">
            <a:xfrm>
              <a:off x="4212" y="581"/>
              <a:ext cx="98" cy="97"/>
            </a:xfrm>
            <a:prstGeom prst="ellipse">
              <a:avLst/>
            </a:prstGeom>
            <a:grpFill/>
            <a:ln w="0">
              <a:solidFill>
                <a:schemeClr val="bg1"/>
              </a:solid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4" name="Freeform 29"/>
            <p:cNvSpPr/>
            <p:nvPr/>
          </p:nvSpPr>
          <p:spPr bwMode="auto">
            <a:xfrm>
              <a:off x="4153" y="690"/>
              <a:ext cx="216" cy="483"/>
            </a:xfrm>
            <a:custGeom>
              <a:avLst/>
              <a:gdLst>
                <a:gd name="T0" fmla="*/ 949 w 949"/>
                <a:gd name="T1" fmla="*/ 213 h 2132"/>
                <a:gd name="T2" fmla="*/ 949 w 949"/>
                <a:gd name="T3" fmla="*/ 318 h 2132"/>
                <a:gd name="T4" fmla="*/ 948 w 949"/>
                <a:gd name="T5" fmla="*/ 321 h 2132"/>
                <a:gd name="T6" fmla="*/ 948 w 949"/>
                <a:gd name="T7" fmla="*/ 947 h 2132"/>
                <a:gd name="T8" fmla="*/ 946 w 949"/>
                <a:gd name="T9" fmla="*/ 968 h 2132"/>
                <a:gd name="T10" fmla="*/ 939 w 949"/>
                <a:gd name="T11" fmla="*/ 987 h 2132"/>
                <a:gd name="T12" fmla="*/ 932 w 949"/>
                <a:gd name="T13" fmla="*/ 999 h 2132"/>
                <a:gd name="T14" fmla="*/ 921 w 949"/>
                <a:gd name="T15" fmla="*/ 1013 h 2132"/>
                <a:gd name="T16" fmla="*/ 856 w 949"/>
                <a:gd name="T17" fmla="*/ 1040 h 2132"/>
                <a:gd name="T18" fmla="*/ 764 w 949"/>
                <a:gd name="T19" fmla="*/ 947 h 2132"/>
                <a:gd name="T20" fmla="*/ 764 w 949"/>
                <a:gd name="T21" fmla="*/ 321 h 2132"/>
                <a:gd name="T22" fmla="*/ 749 w 949"/>
                <a:gd name="T23" fmla="*/ 306 h 2132"/>
                <a:gd name="T24" fmla="*/ 735 w 949"/>
                <a:gd name="T25" fmla="*/ 321 h 2132"/>
                <a:gd name="T26" fmla="*/ 735 w 949"/>
                <a:gd name="T27" fmla="*/ 2009 h 2132"/>
                <a:gd name="T28" fmla="*/ 734 w 949"/>
                <a:gd name="T29" fmla="*/ 2009 h 2132"/>
                <a:gd name="T30" fmla="*/ 611 w 949"/>
                <a:gd name="T31" fmla="*/ 2132 h 2132"/>
                <a:gd name="T32" fmla="*/ 488 w 949"/>
                <a:gd name="T33" fmla="*/ 2009 h 2132"/>
                <a:gd name="T34" fmla="*/ 489 w 949"/>
                <a:gd name="T35" fmla="*/ 2000 h 2132"/>
                <a:gd name="T36" fmla="*/ 489 w 949"/>
                <a:gd name="T37" fmla="*/ 1025 h 2132"/>
                <a:gd name="T38" fmla="*/ 474 w 949"/>
                <a:gd name="T39" fmla="*/ 1011 h 2132"/>
                <a:gd name="T40" fmla="*/ 459 w 949"/>
                <a:gd name="T41" fmla="*/ 1025 h 2132"/>
                <a:gd name="T42" fmla="*/ 459 w 949"/>
                <a:gd name="T43" fmla="*/ 2009 h 2132"/>
                <a:gd name="T44" fmla="*/ 336 w 949"/>
                <a:gd name="T45" fmla="*/ 2132 h 2132"/>
                <a:gd name="T46" fmla="*/ 213 w 949"/>
                <a:gd name="T47" fmla="*/ 2009 h 2132"/>
                <a:gd name="T48" fmla="*/ 214 w 949"/>
                <a:gd name="T49" fmla="*/ 2000 h 2132"/>
                <a:gd name="T50" fmla="*/ 214 w 949"/>
                <a:gd name="T51" fmla="*/ 1011 h 2132"/>
                <a:gd name="T52" fmla="*/ 213 w 949"/>
                <a:gd name="T53" fmla="*/ 1011 h 2132"/>
                <a:gd name="T54" fmla="*/ 213 w 949"/>
                <a:gd name="T55" fmla="*/ 321 h 2132"/>
                <a:gd name="T56" fmla="*/ 199 w 949"/>
                <a:gd name="T57" fmla="*/ 306 h 2132"/>
                <a:gd name="T58" fmla="*/ 184 w 949"/>
                <a:gd name="T59" fmla="*/ 321 h 2132"/>
                <a:gd name="T60" fmla="*/ 184 w 949"/>
                <a:gd name="T61" fmla="*/ 947 h 2132"/>
                <a:gd name="T62" fmla="*/ 92 w 949"/>
                <a:gd name="T63" fmla="*/ 1040 h 2132"/>
                <a:gd name="T64" fmla="*/ 27 w 949"/>
                <a:gd name="T65" fmla="*/ 1013 h 2132"/>
                <a:gd name="T66" fmla="*/ 7 w 949"/>
                <a:gd name="T67" fmla="*/ 983 h 2132"/>
                <a:gd name="T68" fmla="*/ 2 w 949"/>
                <a:gd name="T69" fmla="*/ 966 h 2132"/>
                <a:gd name="T70" fmla="*/ 0 w 949"/>
                <a:gd name="T71" fmla="*/ 947 h 2132"/>
                <a:gd name="T72" fmla="*/ 0 w 949"/>
                <a:gd name="T73" fmla="*/ 321 h 2132"/>
                <a:gd name="T74" fmla="*/ 0 w 949"/>
                <a:gd name="T75" fmla="*/ 318 h 2132"/>
                <a:gd name="T76" fmla="*/ 0 w 949"/>
                <a:gd name="T77" fmla="*/ 213 h 2132"/>
                <a:gd name="T78" fmla="*/ 92 w 949"/>
                <a:gd name="T79" fmla="*/ 38 h 2132"/>
                <a:gd name="T80" fmla="*/ 184 w 949"/>
                <a:gd name="T81" fmla="*/ 2 h 2132"/>
                <a:gd name="T82" fmla="*/ 213 w 949"/>
                <a:gd name="T83" fmla="*/ 0 h 2132"/>
                <a:gd name="T84" fmla="*/ 735 w 949"/>
                <a:gd name="T85" fmla="*/ 0 h 2132"/>
                <a:gd name="T86" fmla="*/ 764 w 949"/>
                <a:gd name="T87" fmla="*/ 2 h 2132"/>
                <a:gd name="T88" fmla="*/ 856 w 949"/>
                <a:gd name="T89" fmla="*/ 38 h 2132"/>
                <a:gd name="T90" fmla="*/ 949 w 949"/>
                <a:gd name="T91" fmla="*/ 213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9" h="2132">
                  <a:moveTo>
                    <a:pt x="949" y="213"/>
                  </a:moveTo>
                  <a:lnTo>
                    <a:pt x="949" y="318"/>
                  </a:lnTo>
                  <a:cubicBezTo>
                    <a:pt x="948" y="319"/>
                    <a:pt x="948" y="320"/>
                    <a:pt x="948" y="321"/>
                  </a:cubicBezTo>
                  <a:lnTo>
                    <a:pt x="948" y="947"/>
                  </a:lnTo>
                  <a:cubicBezTo>
                    <a:pt x="948" y="954"/>
                    <a:pt x="947" y="961"/>
                    <a:pt x="946" y="968"/>
                  </a:cubicBezTo>
                  <a:cubicBezTo>
                    <a:pt x="945" y="975"/>
                    <a:pt x="942" y="981"/>
                    <a:pt x="939" y="987"/>
                  </a:cubicBezTo>
                  <a:cubicBezTo>
                    <a:pt x="937" y="991"/>
                    <a:pt x="935" y="995"/>
                    <a:pt x="932" y="999"/>
                  </a:cubicBezTo>
                  <a:cubicBezTo>
                    <a:pt x="929" y="1004"/>
                    <a:pt x="925" y="1009"/>
                    <a:pt x="921" y="1013"/>
                  </a:cubicBezTo>
                  <a:cubicBezTo>
                    <a:pt x="904" y="1030"/>
                    <a:pt x="881" y="1040"/>
                    <a:pt x="856" y="1040"/>
                  </a:cubicBezTo>
                  <a:cubicBezTo>
                    <a:pt x="805" y="1040"/>
                    <a:pt x="764" y="998"/>
                    <a:pt x="764" y="947"/>
                  </a:cubicBezTo>
                  <a:lnTo>
                    <a:pt x="764" y="321"/>
                  </a:lnTo>
                  <a:cubicBezTo>
                    <a:pt x="764" y="313"/>
                    <a:pt x="757" y="306"/>
                    <a:pt x="749" y="306"/>
                  </a:cubicBezTo>
                  <a:cubicBezTo>
                    <a:pt x="741" y="306"/>
                    <a:pt x="735" y="313"/>
                    <a:pt x="735" y="321"/>
                  </a:cubicBezTo>
                  <a:lnTo>
                    <a:pt x="735" y="2009"/>
                  </a:lnTo>
                  <a:lnTo>
                    <a:pt x="734" y="2009"/>
                  </a:lnTo>
                  <a:cubicBezTo>
                    <a:pt x="734" y="2077"/>
                    <a:pt x="678" y="2132"/>
                    <a:pt x="611" y="2132"/>
                  </a:cubicBezTo>
                  <a:cubicBezTo>
                    <a:pt x="543" y="2132"/>
                    <a:pt x="488" y="2077"/>
                    <a:pt x="488" y="2009"/>
                  </a:cubicBezTo>
                  <a:cubicBezTo>
                    <a:pt x="488" y="2005"/>
                    <a:pt x="488" y="2003"/>
                    <a:pt x="489" y="2000"/>
                  </a:cubicBezTo>
                  <a:lnTo>
                    <a:pt x="489" y="1025"/>
                  </a:lnTo>
                  <a:cubicBezTo>
                    <a:pt x="489" y="1017"/>
                    <a:pt x="482" y="1011"/>
                    <a:pt x="474" y="1011"/>
                  </a:cubicBezTo>
                  <a:cubicBezTo>
                    <a:pt x="466" y="1011"/>
                    <a:pt x="459" y="1017"/>
                    <a:pt x="459" y="1025"/>
                  </a:cubicBezTo>
                  <a:lnTo>
                    <a:pt x="459" y="2009"/>
                  </a:lnTo>
                  <a:cubicBezTo>
                    <a:pt x="459" y="2077"/>
                    <a:pt x="404" y="2132"/>
                    <a:pt x="336" y="2132"/>
                  </a:cubicBezTo>
                  <a:cubicBezTo>
                    <a:pt x="268" y="2132"/>
                    <a:pt x="213" y="2077"/>
                    <a:pt x="213" y="2009"/>
                  </a:cubicBezTo>
                  <a:cubicBezTo>
                    <a:pt x="213" y="2005"/>
                    <a:pt x="213" y="2003"/>
                    <a:pt x="214" y="2000"/>
                  </a:cubicBezTo>
                  <a:lnTo>
                    <a:pt x="214" y="1011"/>
                  </a:lnTo>
                  <a:lnTo>
                    <a:pt x="213" y="1011"/>
                  </a:lnTo>
                  <a:lnTo>
                    <a:pt x="213" y="321"/>
                  </a:lnTo>
                  <a:cubicBezTo>
                    <a:pt x="213" y="313"/>
                    <a:pt x="207" y="306"/>
                    <a:pt x="199" y="306"/>
                  </a:cubicBezTo>
                  <a:cubicBezTo>
                    <a:pt x="190" y="306"/>
                    <a:pt x="184" y="313"/>
                    <a:pt x="184" y="321"/>
                  </a:cubicBezTo>
                  <a:lnTo>
                    <a:pt x="184" y="947"/>
                  </a:lnTo>
                  <a:cubicBezTo>
                    <a:pt x="184" y="998"/>
                    <a:pt x="143" y="1040"/>
                    <a:pt x="92" y="1040"/>
                  </a:cubicBezTo>
                  <a:cubicBezTo>
                    <a:pt x="66" y="1040"/>
                    <a:pt x="43" y="1030"/>
                    <a:pt x="27" y="1013"/>
                  </a:cubicBezTo>
                  <a:cubicBezTo>
                    <a:pt x="19" y="1005"/>
                    <a:pt x="12" y="994"/>
                    <a:pt x="7" y="983"/>
                  </a:cubicBezTo>
                  <a:cubicBezTo>
                    <a:pt x="4" y="978"/>
                    <a:pt x="3" y="972"/>
                    <a:pt x="2" y="966"/>
                  </a:cubicBezTo>
                  <a:cubicBezTo>
                    <a:pt x="1" y="960"/>
                    <a:pt x="0" y="954"/>
                    <a:pt x="0" y="947"/>
                  </a:cubicBezTo>
                  <a:lnTo>
                    <a:pt x="0" y="321"/>
                  </a:lnTo>
                  <a:cubicBezTo>
                    <a:pt x="0" y="320"/>
                    <a:pt x="0" y="319"/>
                    <a:pt x="0" y="318"/>
                  </a:cubicBezTo>
                  <a:lnTo>
                    <a:pt x="0" y="213"/>
                  </a:lnTo>
                  <a:cubicBezTo>
                    <a:pt x="0" y="140"/>
                    <a:pt x="36" y="76"/>
                    <a:pt x="92" y="38"/>
                  </a:cubicBezTo>
                  <a:cubicBezTo>
                    <a:pt x="119" y="19"/>
                    <a:pt x="150" y="7"/>
                    <a:pt x="184" y="2"/>
                  </a:cubicBezTo>
                  <a:cubicBezTo>
                    <a:pt x="193" y="1"/>
                    <a:pt x="203" y="0"/>
                    <a:pt x="213" y="0"/>
                  </a:cubicBezTo>
                  <a:lnTo>
                    <a:pt x="735" y="0"/>
                  </a:lnTo>
                  <a:cubicBezTo>
                    <a:pt x="744" y="0"/>
                    <a:pt x="754" y="1"/>
                    <a:pt x="764" y="2"/>
                  </a:cubicBezTo>
                  <a:cubicBezTo>
                    <a:pt x="798" y="7"/>
                    <a:pt x="829" y="19"/>
                    <a:pt x="856" y="38"/>
                  </a:cubicBezTo>
                  <a:cubicBezTo>
                    <a:pt x="912" y="76"/>
                    <a:pt x="949" y="140"/>
                    <a:pt x="949" y="213"/>
                  </a:cubicBezTo>
                  <a:close/>
                </a:path>
              </a:pathLst>
            </a:custGeom>
            <a:grpFill/>
            <a:ln w="0">
              <a:solidFill>
                <a:schemeClr val="bg1"/>
              </a:solid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5" name="Freeform 30"/>
            <p:cNvSpPr/>
            <p:nvPr/>
          </p:nvSpPr>
          <p:spPr bwMode="auto">
            <a:xfrm>
              <a:off x="4153" y="762"/>
              <a:ext cx="1" cy="146"/>
            </a:xfrm>
            <a:custGeom>
              <a:avLst/>
              <a:gdLst>
                <a:gd name="T0" fmla="*/ 2 w 2"/>
                <a:gd name="T1" fmla="*/ 648 h 648"/>
                <a:gd name="T2" fmla="*/ 0 w 2"/>
                <a:gd name="T3" fmla="*/ 629 h 648"/>
                <a:gd name="T4" fmla="*/ 0 w 2"/>
                <a:gd name="T5" fmla="*/ 0 h 648"/>
                <a:gd name="T6" fmla="*/ 0 w 2"/>
                <a:gd name="T7" fmla="*/ 3 h 648"/>
                <a:gd name="T8" fmla="*/ 0 w 2"/>
                <a:gd name="T9" fmla="*/ 629 h 648"/>
                <a:gd name="T10" fmla="*/ 2 w 2"/>
                <a:gd name="T11" fmla="*/ 648 h 648"/>
              </a:gdLst>
              <a:ahLst/>
              <a:cxnLst>
                <a:cxn ang="0">
                  <a:pos x="T0" y="T1"/>
                </a:cxn>
                <a:cxn ang="0">
                  <a:pos x="T2" y="T3"/>
                </a:cxn>
                <a:cxn ang="0">
                  <a:pos x="T4" y="T5"/>
                </a:cxn>
                <a:cxn ang="0">
                  <a:pos x="T6" y="T7"/>
                </a:cxn>
                <a:cxn ang="0">
                  <a:pos x="T8" y="T9"/>
                </a:cxn>
                <a:cxn ang="0">
                  <a:pos x="T10" y="T11"/>
                </a:cxn>
              </a:cxnLst>
              <a:rect l="0" t="0" r="r" b="b"/>
              <a:pathLst>
                <a:path w="2" h="648">
                  <a:moveTo>
                    <a:pt x="2" y="648"/>
                  </a:moveTo>
                  <a:cubicBezTo>
                    <a:pt x="0" y="642"/>
                    <a:pt x="0" y="636"/>
                    <a:pt x="0" y="629"/>
                  </a:cubicBezTo>
                  <a:lnTo>
                    <a:pt x="0" y="0"/>
                  </a:lnTo>
                  <a:cubicBezTo>
                    <a:pt x="0" y="1"/>
                    <a:pt x="0" y="2"/>
                    <a:pt x="0" y="3"/>
                  </a:cubicBezTo>
                  <a:lnTo>
                    <a:pt x="0" y="629"/>
                  </a:lnTo>
                  <a:cubicBezTo>
                    <a:pt x="0" y="636"/>
                    <a:pt x="1" y="642"/>
                    <a:pt x="2" y="648"/>
                  </a:cubicBezTo>
                  <a:close/>
                </a:path>
              </a:pathLst>
            </a:custGeom>
            <a:grpFill/>
            <a:ln w="0">
              <a:solidFill>
                <a:schemeClr val="bg1"/>
              </a:solid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66" name="Freeform 31"/>
            <p:cNvSpPr/>
            <p:nvPr/>
          </p:nvSpPr>
          <p:spPr bwMode="auto">
            <a:xfrm>
              <a:off x="4368" y="762"/>
              <a:ext cx="1" cy="147"/>
            </a:xfrm>
            <a:custGeom>
              <a:avLst/>
              <a:gdLst>
                <a:gd name="T0" fmla="*/ 3 w 3"/>
                <a:gd name="T1" fmla="*/ 0 h 650"/>
                <a:gd name="T2" fmla="*/ 3 w 3"/>
                <a:gd name="T3" fmla="*/ 629 h 650"/>
                <a:gd name="T4" fmla="*/ 0 w 3"/>
                <a:gd name="T5" fmla="*/ 650 h 650"/>
                <a:gd name="T6" fmla="*/ 2 w 3"/>
                <a:gd name="T7" fmla="*/ 629 h 650"/>
                <a:gd name="T8" fmla="*/ 2 w 3"/>
                <a:gd name="T9" fmla="*/ 3 h 650"/>
                <a:gd name="T10" fmla="*/ 3 w 3"/>
                <a:gd name="T11" fmla="*/ 0 h 650"/>
              </a:gdLst>
              <a:ahLst/>
              <a:cxnLst>
                <a:cxn ang="0">
                  <a:pos x="T0" y="T1"/>
                </a:cxn>
                <a:cxn ang="0">
                  <a:pos x="T2" y="T3"/>
                </a:cxn>
                <a:cxn ang="0">
                  <a:pos x="T4" y="T5"/>
                </a:cxn>
                <a:cxn ang="0">
                  <a:pos x="T6" y="T7"/>
                </a:cxn>
                <a:cxn ang="0">
                  <a:pos x="T8" y="T9"/>
                </a:cxn>
                <a:cxn ang="0">
                  <a:pos x="T10" y="T11"/>
                </a:cxn>
              </a:cxnLst>
              <a:rect l="0" t="0" r="r" b="b"/>
              <a:pathLst>
                <a:path w="3" h="650">
                  <a:moveTo>
                    <a:pt x="3" y="0"/>
                  </a:moveTo>
                  <a:lnTo>
                    <a:pt x="3" y="629"/>
                  </a:lnTo>
                  <a:cubicBezTo>
                    <a:pt x="3" y="636"/>
                    <a:pt x="2" y="643"/>
                    <a:pt x="0" y="650"/>
                  </a:cubicBezTo>
                  <a:cubicBezTo>
                    <a:pt x="1" y="643"/>
                    <a:pt x="2" y="636"/>
                    <a:pt x="2" y="629"/>
                  </a:cubicBezTo>
                  <a:lnTo>
                    <a:pt x="2" y="3"/>
                  </a:lnTo>
                  <a:cubicBezTo>
                    <a:pt x="2" y="2"/>
                    <a:pt x="2" y="1"/>
                    <a:pt x="3" y="0"/>
                  </a:cubicBezTo>
                  <a:close/>
                </a:path>
              </a:pathLst>
            </a:custGeom>
            <a:grpFill/>
            <a:ln w="0">
              <a:solidFill>
                <a:schemeClr val="bg1"/>
              </a:solid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77" name="文本框 76"/>
          <p:cNvSpPr txBox="1"/>
          <p:nvPr/>
        </p:nvSpPr>
        <p:spPr>
          <a:xfrm>
            <a:off x="6589551" y="2436793"/>
            <a:ext cx="3446349"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589551" y="5245870"/>
            <a:ext cx="3446349"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6966055" y="4294597"/>
            <a:ext cx="3069845"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6966055" y="3344940"/>
            <a:ext cx="3069845"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1852678" y="2908595"/>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a:off x="1866125" y="2599897"/>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3" name="TextBox 38"/>
          <p:cNvSpPr txBox="1"/>
          <p:nvPr/>
        </p:nvSpPr>
        <p:spPr>
          <a:xfrm>
            <a:off x="1939467" y="3884746"/>
            <a:ext cx="3029951"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114" name="文本框 113"/>
          <p:cNvSpPr txBox="1"/>
          <p:nvPr/>
        </p:nvSpPr>
        <p:spPr>
          <a:xfrm>
            <a:off x="1852678" y="4814731"/>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4" name="TextBox 38"/>
          <p:cNvSpPr txBox="1"/>
          <p:nvPr/>
        </p:nvSpPr>
        <p:spPr>
          <a:xfrm>
            <a:off x="843971" y="897512"/>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35" name="文本框 34"/>
          <p:cNvSpPr txBox="1"/>
          <p:nvPr/>
        </p:nvSpPr>
        <p:spPr>
          <a:xfrm>
            <a:off x="1641847" y="299475"/>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a:t>
            </a:r>
            <a:r>
              <a:rPr lang="zh-CN" altLang="en-US" sz="28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374782" y="447336"/>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4" name="矩形 43"/>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5" name="文本框 44"/>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03</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46" name="矩形 45"/>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39" name="Diagram 11"/>
          <p:cNvGraphicFramePr/>
          <p:nvPr/>
        </p:nvGraphicFramePr>
        <p:xfrm>
          <a:off x="1185093" y="1723128"/>
          <a:ext cx="9821815" cy="29267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0" name="Freeform 5"/>
          <p:cNvSpPr>
            <a:spLocks noEditPoints="1"/>
          </p:cNvSpPr>
          <p:nvPr/>
        </p:nvSpPr>
        <p:spPr bwMode="auto">
          <a:xfrm>
            <a:off x="2598709" y="2824292"/>
            <a:ext cx="612000" cy="540000"/>
          </a:xfrm>
          <a:custGeom>
            <a:avLst/>
            <a:gdLst>
              <a:gd name="T0" fmla="*/ 2025 w 2214"/>
              <a:gd name="T1" fmla="*/ 482 h 1936"/>
              <a:gd name="T2" fmla="*/ 1808 w 2214"/>
              <a:gd name="T3" fmla="*/ 174 h 1936"/>
              <a:gd name="T4" fmla="*/ 1371 w 2214"/>
              <a:gd name="T5" fmla="*/ 104 h 1936"/>
              <a:gd name="T6" fmla="*/ 1239 w 2214"/>
              <a:gd name="T7" fmla="*/ 76 h 1936"/>
              <a:gd name="T8" fmla="*/ 583 w 2214"/>
              <a:gd name="T9" fmla="*/ 177 h 1936"/>
              <a:gd name="T10" fmla="*/ 331 w 2214"/>
              <a:gd name="T11" fmla="*/ 358 h 1936"/>
              <a:gd name="T12" fmla="*/ 46 w 2214"/>
              <a:gd name="T13" fmla="*/ 654 h 1936"/>
              <a:gd name="T14" fmla="*/ 62 w 2214"/>
              <a:gd name="T15" fmla="*/ 888 h 1936"/>
              <a:gd name="T16" fmla="*/ 18 w 2214"/>
              <a:gd name="T17" fmla="*/ 1037 h 1936"/>
              <a:gd name="T18" fmla="*/ 141 w 2214"/>
              <a:gd name="T19" fmla="*/ 1263 h 1936"/>
              <a:gd name="T20" fmla="*/ 328 w 2214"/>
              <a:gd name="T21" fmla="*/ 1330 h 1936"/>
              <a:gd name="T22" fmla="*/ 596 w 2214"/>
              <a:gd name="T23" fmla="*/ 1382 h 1936"/>
              <a:gd name="T24" fmla="*/ 953 w 2214"/>
              <a:gd name="T25" fmla="*/ 1099 h 1936"/>
              <a:gd name="T26" fmla="*/ 901 w 2214"/>
              <a:gd name="T27" fmla="*/ 1451 h 1936"/>
              <a:gd name="T28" fmla="*/ 1276 w 2214"/>
              <a:gd name="T29" fmla="*/ 1296 h 1936"/>
              <a:gd name="T30" fmla="*/ 1677 w 2214"/>
              <a:gd name="T31" fmla="*/ 1130 h 1936"/>
              <a:gd name="T32" fmla="*/ 1293 w 2214"/>
              <a:gd name="T33" fmla="*/ 1366 h 1936"/>
              <a:gd name="T34" fmla="*/ 1493 w 2214"/>
              <a:gd name="T35" fmla="*/ 1580 h 1936"/>
              <a:gd name="T36" fmla="*/ 1654 w 2214"/>
              <a:gd name="T37" fmla="*/ 1826 h 1936"/>
              <a:gd name="T38" fmla="*/ 1800 w 2214"/>
              <a:gd name="T39" fmla="*/ 1867 h 1936"/>
              <a:gd name="T40" fmla="*/ 1785 w 2214"/>
              <a:gd name="T41" fmla="*/ 1496 h 1936"/>
              <a:gd name="T42" fmla="*/ 1950 w 2214"/>
              <a:gd name="T43" fmla="*/ 1294 h 1936"/>
              <a:gd name="T44" fmla="*/ 2103 w 2214"/>
              <a:gd name="T45" fmla="*/ 1092 h 1936"/>
              <a:gd name="T46" fmla="*/ 1919 w 2214"/>
              <a:gd name="T47" fmla="*/ 790 h 1936"/>
              <a:gd name="T48" fmla="*/ 2094 w 2214"/>
              <a:gd name="T49" fmla="*/ 993 h 1936"/>
              <a:gd name="T50" fmla="*/ 2209 w 2214"/>
              <a:gd name="T51" fmla="*/ 762 h 1936"/>
              <a:gd name="T52" fmla="*/ 1170 w 2214"/>
              <a:gd name="T53" fmla="*/ 1048 h 1936"/>
              <a:gd name="T54" fmla="*/ 1253 w 2214"/>
              <a:gd name="T55" fmla="*/ 1005 h 1936"/>
              <a:gd name="T56" fmla="*/ 1282 w 2214"/>
              <a:gd name="T57" fmla="*/ 967 h 1936"/>
              <a:gd name="T58" fmla="*/ 1069 w 2214"/>
              <a:gd name="T59" fmla="*/ 978 h 1936"/>
              <a:gd name="T60" fmla="*/ 1058 w 2214"/>
              <a:gd name="T61" fmla="*/ 945 h 1936"/>
              <a:gd name="T62" fmla="*/ 1271 w 2214"/>
              <a:gd name="T63" fmla="*/ 934 h 1936"/>
              <a:gd name="T64" fmla="*/ 1282 w 2214"/>
              <a:gd name="T65" fmla="*/ 967 h 1936"/>
              <a:gd name="T66" fmla="*/ 1335 w 2214"/>
              <a:gd name="T67" fmla="*/ 853 h 1936"/>
              <a:gd name="T68" fmla="*/ 1282 w 2214"/>
              <a:gd name="T69" fmla="*/ 907 h 1936"/>
              <a:gd name="T70" fmla="*/ 1009 w 2214"/>
              <a:gd name="T71" fmla="*/ 875 h 1936"/>
              <a:gd name="T72" fmla="*/ 970 w 2214"/>
              <a:gd name="T73" fmla="*/ 810 h 1936"/>
              <a:gd name="T74" fmla="*/ 1170 w 2214"/>
              <a:gd name="T75" fmla="*/ 280 h 1936"/>
              <a:gd name="T76" fmla="*/ 1367 w 2214"/>
              <a:gd name="T77" fmla="*/ 812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14" h="1936">
                <a:moveTo>
                  <a:pt x="2101" y="522"/>
                </a:moveTo>
                <a:cubicBezTo>
                  <a:pt x="2077" y="508"/>
                  <a:pt x="2040" y="507"/>
                  <a:pt x="2025" y="482"/>
                </a:cubicBezTo>
                <a:cubicBezTo>
                  <a:pt x="2002" y="445"/>
                  <a:pt x="1990" y="401"/>
                  <a:pt x="1967" y="363"/>
                </a:cubicBezTo>
                <a:cubicBezTo>
                  <a:pt x="1926" y="292"/>
                  <a:pt x="1874" y="224"/>
                  <a:pt x="1808" y="174"/>
                </a:cubicBezTo>
                <a:cubicBezTo>
                  <a:pt x="1728" y="114"/>
                  <a:pt x="1641" y="99"/>
                  <a:pt x="1543" y="100"/>
                </a:cubicBezTo>
                <a:cubicBezTo>
                  <a:pt x="1486" y="101"/>
                  <a:pt x="1429" y="103"/>
                  <a:pt x="1371" y="104"/>
                </a:cubicBezTo>
                <a:cubicBezTo>
                  <a:pt x="1345" y="105"/>
                  <a:pt x="1314" y="106"/>
                  <a:pt x="1288" y="99"/>
                </a:cubicBezTo>
                <a:cubicBezTo>
                  <a:pt x="1270" y="94"/>
                  <a:pt x="1255" y="83"/>
                  <a:pt x="1239" y="76"/>
                </a:cubicBezTo>
                <a:cubicBezTo>
                  <a:pt x="1074" y="0"/>
                  <a:pt x="898" y="21"/>
                  <a:pt x="755" y="126"/>
                </a:cubicBezTo>
                <a:cubicBezTo>
                  <a:pt x="699" y="167"/>
                  <a:pt x="625" y="160"/>
                  <a:pt x="583" y="177"/>
                </a:cubicBezTo>
                <a:cubicBezTo>
                  <a:pt x="537" y="196"/>
                  <a:pt x="488" y="205"/>
                  <a:pt x="444" y="230"/>
                </a:cubicBezTo>
                <a:cubicBezTo>
                  <a:pt x="395" y="257"/>
                  <a:pt x="354" y="307"/>
                  <a:pt x="331" y="358"/>
                </a:cubicBezTo>
                <a:cubicBezTo>
                  <a:pt x="309" y="409"/>
                  <a:pt x="312" y="470"/>
                  <a:pt x="267" y="508"/>
                </a:cubicBezTo>
                <a:cubicBezTo>
                  <a:pt x="196" y="567"/>
                  <a:pt x="102" y="574"/>
                  <a:pt x="46" y="654"/>
                </a:cubicBezTo>
                <a:cubicBezTo>
                  <a:pt x="20" y="690"/>
                  <a:pt x="0" y="745"/>
                  <a:pt x="17" y="789"/>
                </a:cubicBezTo>
                <a:cubicBezTo>
                  <a:pt x="29" y="823"/>
                  <a:pt x="75" y="847"/>
                  <a:pt x="62" y="888"/>
                </a:cubicBezTo>
                <a:cubicBezTo>
                  <a:pt x="54" y="914"/>
                  <a:pt x="33" y="933"/>
                  <a:pt x="26" y="960"/>
                </a:cubicBezTo>
                <a:cubicBezTo>
                  <a:pt x="20" y="985"/>
                  <a:pt x="18" y="1011"/>
                  <a:pt x="18" y="1037"/>
                </a:cubicBezTo>
                <a:cubicBezTo>
                  <a:pt x="18" y="1082"/>
                  <a:pt x="24" y="1127"/>
                  <a:pt x="45" y="1168"/>
                </a:cubicBezTo>
                <a:cubicBezTo>
                  <a:pt x="65" y="1209"/>
                  <a:pt x="98" y="1245"/>
                  <a:pt x="141" y="1263"/>
                </a:cubicBezTo>
                <a:cubicBezTo>
                  <a:pt x="185" y="1282"/>
                  <a:pt x="233" y="1248"/>
                  <a:pt x="275" y="1266"/>
                </a:cubicBezTo>
                <a:cubicBezTo>
                  <a:pt x="299" y="1277"/>
                  <a:pt x="306" y="1314"/>
                  <a:pt x="328" y="1330"/>
                </a:cubicBezTo>
                <a:cubicBezTo>
                  <a:pt x="351" y="1347"/>
                  <a:pt x="377" y="1359"/>
                  <a:pt x="404" y="1368"/>
                </a:cubicBezTo>
                <a:cubicBezTo>
                  <a:pt x="463" y="1388"/>
                  <a:pt x="535" y="1400"/>
                  <a:pt x="596" y="1382"/>
                </a:cubicBezTo>
                <a:cubicBezTo>
                  <a:pt x="682" y="1358"/>
                  <a:pt x="677" y="1264"/>
                  <a:pt x="689" y="1190"/>
                </a:cubicBezTo>
                <a:cubicBezTo>
                  <a:pt x="697" y="1138"/>
                  <a:pt x="886" y="1105"/>
                  <a:pt x="953" y="1099"/>
                </a:cubicBezTo>
                <a:cubicBezTo>
                  <a:pt x="969" y="1130"/>
                  <a:pt x="753" y="1161"/>
                  <a:pt x="748" y="1191"/>
                </a:cubicBezTo>
                <a:cubicBezTo>
                  <a:pt x="734" y="1234"/>
                  <a:pt x="830" y="1414"/>
                  <a:pt x="901" y="1451"/>
                </a:cubicBezTo>
                <a:cubicBezTo>
                  <a:pt x="962" y="1483"/>
                  <a:pt x="1044" y="1485"/>
                  <a:pt x="1109" y="1460"/>
                </a:cubicBezTo>
                <a:cubicBezTo>
                  <a:pt x="1181" y="1431"/>
                  <a:pt x="1224" y="1350"/>
                  <a:pt x="1276" y="1296"/>
                </a:cubicBezTo>
                <a:cubicBezTo>
                  <a:pt x="1340" y="1230"/>
                  <a:pt x="1429" y="1186"/>
                  <a:pt x="1511" y="1143"/>
                </a:cubicBezTo>
                <a:cubicBezTo>
                  <a:pt x="1593" y="1100"/>
                  <a:pt x="1721" y="1103"/>
                  <a:pt x="1677" y="1130"/>
                </a:cubicBezTo>
                <a:cubicBezTo>
                  <a:pt x="1569" y="1158"/>
                  <a:pt x="1492" y="1190"/>
                  <a:pt x="1461" y="1212"/>
                </a:cubicBezTo>
                <a:cubicBezTo>
                  <a:pt x="1393" y="1260"/>
                  <a:pt x="1351" y="1304"/>
                  <a:pt x="1293" y="1366"/>
                </a:cubicBezTo>
                <a:cubicBezTo>
                  <a:pt x="1226" y="1437"/>
                  <a:pt x="1305" y="1498"/>
                  <a:pt x="1370" y="1528"/>
                </a:cubicBezTo>
                <a:cubicBezTo>
                  <a:pt x="1410" y="1547"/>
                  <a:pt x="1454" y="1559"/>
                  <a:pt x="1493" y="1580"/>
                </a:cubicBezTo>
                <a:cubicBezTo>
                  <a:pt x="1537" y="1604"/>
                  <a:pt x="1567" y="1647"/>
                  <a:pt x="1591" y="1689"/>
                </a:cubicBezTo>
                <a:cubicBezTo>
                  <a:pt x="1616" y="1733"/>
                  <a:pt x="1633" y="1780"/>
                  <a:pt x="1654" y="1826"/>
                </a:cubicBezTo>
                <a:cubicBezTo>
                  <a:pt x="1667" y="1856"/>
                  <a:pt x="1683" y="1892"/>
                  <a:pt x="1710" y="1911"/>
                </a:cubicBezTo>
                <a:cubicBezTo>
                  <a:pt x="1746" y="1936"/>
                  <a:pt x="1783" y="1897"/>
                  <a:pt x="1800" y="1867"/>
                </a:cubicBezTo>
                <a:cubicBezTo>
                  <a:pt x="1826" y="1821"/>
                  <a:pt x="1817" y="1769"/>
                  <a:pt x="1798" y="1722"/>
                </a:cubicBezTo>
                <a:cubicBezTo>
                  <a:pt x="1772" y="1657"/>
                  <a:pt x="1687" y="1545"/>
                  <a:pt x="1785" y="1496"/>
                </a:cubicBezTo>
                <a:cubicBezTo>
                  <a:pt x="1835" y="1472"/>
                  <a:pt x="1917" y="1449"/>
                  <a:pt x="1877" y="1376"/>
                </a:cubicBezTo>
                <a:cubicBezTo>
                  <a:pt x="1860" y="1345"/>
                  <a:pt x="1930" y="1307"/>
                  <a:pt x="1950" y="1294"/>
                </a:cubicBezTo>
                <a:cubicBezTo>
                  <a:pt x="1987" y="1271"/>
                  <a:pt x="2023" y="1245"/>
                  <a:pt x="2053" y="1213"/>
                </a:cubicBezTo>
                <a:cubicBezTo>
                  <a:pt x="2084" y="1181"/>
                  <a:pt x="2112" y="1138"/>
                  <a:pt x="2103" y="1092"/>
                </a:cubicBezTo>
                <a:cubicBezTo>
                  <a:pt x="2094" y="1052"/>
                  <a:pt x="2062" y="1027"/>
                  <a:pt x="2031" y="1005"/>
                </a:cubicBezTo>
                <a:cubicBezTo>
                  <a:pt x="1955" y="948"/>
                  <a:pt x="1887" y="782"/>
                  <a:pt x="1919" y="790"/>
                </a:cubicBezTo>
                <a:cubicBezTo>
                  <a:pt x="1966" y="801"/>
                  <a:pt x="1968" y="892"/>
                  <a:pt x="1997" y="933"/>
                </a:cubicBezTo>
                <a:cubicBezTo>
                  <a:pt x="2014" y="957"/>
                  <a:pt x="2061" y="988"/>
                  <a:pt x="2094" y="993"/>
                </a:cubicBezTo>
                <a:cubicBezTo>
                  <a:pt x="2116" y="955"/>
                  <a:pt x="2147" y="924"/>
                  <a:pt x="2171" y="888"/>
                </a:cubicBezTo>
                <a:cubicBezTo>
                  <a:pt x="2199" y="848"/>
                  <a:pt x="2207" y="809"/>
                  <a:pt x="2209" y="762"/>
                </a:cubicBezTo>
                <a:cubicBezTo>
                  <a:pt x="2214" y="662"/>
                  <a:pt x="2192" y="575"/>
                  <a:pt x="2101" y="522"/>
                </a:cubicBezTo>
                <a:close/>
                <a:moveTo>
                  <a:pt x="1170" y="1048"/>
                </a:moveTo>
                <a:cubicBezTo>
                  <a:pt x="1133" y="1048"/>
                  <a:pt x="1100" y="1030"/>
                  <a:pt x="1087" y="1005"/>
                </a:cubicBezTo>
                <a:lnTo>
                  <a:pt x="1253" y="1005"/>
                </a:lnTo>
                <a:cubicBezTo>
                  <a:pt x="1240" y="1030"/>
                  <a:pt x="1208" y="1048"/>
                  <a:pt x="1170" y="1048"/>
                </a:cubicBezTo>
                <a:close/>
                <a:moveTo>
                  <a:pt x="1282" y="967"/>
                </a:moveTo>
                <a:cubicBezTo>
                  <a:pt x="1282" y="973"/>
                  <a:pt x="1277" y="978"/>
                  <a:pt x="1271" y="978"/>
                </a:cubicBezTo>
                <a:lnTo>
                  <a:pt x="1069" y="978"/>
                </a:lnTo>
                <a:cubicBezTo>
                  <a:pt x="1063" y="978"/>
                  <a:pt x="1058" y="973"/>
                  <a:pt x="1058" y="967"/>
                </a:cubicBezTo>
                <a:lnTo>
                  <a:pt x="1058" y="945"/>
                </a:lnTo>
                <a:cubicBezTo>
                  <a:pt x="1058" y="939"/>
                  <a:pt x="1063" y="934"/>
                  <a:pt x="1069" y="934"/>
                </a:cubicBezTo>
                <a:lnTo>
                  <a:pt x="1271" y="934"/>
                </a:lnTo>
                <a:cubicBezTo>
                  <a:pt x="1277" y="934"/>
                  <a:pt x="1282" y="939"/>
                  <a:pt x="1282" y="945"/>
                </a:cubicBezTo>
                <a:lnTo>
                  <a:pt x="1282" y="967"/>
                </a:lnTo>
                <a:close/>
                <a:moveTo>
                  <a:pt x="1367" y="812"/>
                </a:moveTo>
                <a:cubicBezTo>
                  <a:pt x="1354" y="827"/>
                  <a:pt x="1340" y="834"/>
                  <a:pt x="1335" y="853"/>
                </a:cubicBezTo>
                <a:lnTo>
                  <a:pt x="1326" y="876"/>
                </a:lnTo>
                <a:cubicBezTo>
                  <a:pt x="1321" y="894"/>
                  <a:pt x="1301" y="907"/>
                  <a:pt x="1282" y="907"/>
                </a:cubicBezTo>
                <a:lnTo>
                  <a:pt x="1052" y="907"/>
                </a:lnTo>
                <a:cubicBezTo>
                  <a:pt x="1032" y="907"/>
                  <a:pt x="1013" y="894"/>
                  <a:pt x="1009" y="875"/>
                </a:cubicBezTo>
                <a:lnTo>
                  <a:pt x="1001" y="851"/>
                </a:lnTo>
                <a:cubicBezTo>
                  <a:pt x="997" y="832"/>
                  <a:pt x="983" y="824"/>
                  <a:pt x="970" y="810"/>
                </a:cubicBezTo>
                <a:cubicBezTo>
                  <a:pt x="970" y="810"/>
                  <a:pt x="862" y="688"/>
                  <a:pt x="862" y="584"/>
                </a:cubicBezTo>
                <a:cubicBezTo>
                  <a:pt x="862" y="414"/>
                  <a:pt x="1000" y="280"/>
                  <a:pt x="1170" y="280"/>
                </a:cubicBezTo>
                <a:cubicBezTo>
                  <a:pt x="1340" y="280"/>
                  <a:pt x="1478" y="414"/>
                  <a:pt x="1478" y="584"/>
                </a:cubicBezTo>
                <a:cubicBezTo>
                  <a:pt x="1478" y="690"/>
                  <a:pt x="1367" y="812"/>
                  <a:pt x="1367" y="812"/>
                </a:cubicBezTo>
                <a:close/>
              </a:path>
            </a:pathLst>
          </a:custGeom>
          <a:solidFill>
            <a:schemeClr val="accent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1" name="Freeform 9"/>
          <p:cNvSpPr>
            <a:spLocks noEditPoints="1"/>
          </p:cNvSpPr>
          <p:nvPr/>
        </p:nvSpPr>
        <p:spPr bwMode="auto">
          <a:xfrm>
            <a:off x="4767622" y="2824292"/>
            <a:ext cx="540000" cy="540000"/>
          </a:xfrm>
          <a:custGeom>
            <a:avLst/>
            <a:gdLst>
              <a:gd name="T0" fmla="*/ 1411 w 2822"/>
              <a:gd name="T1" fmla="*/ 0 h 2822"/>
              <a:gd name="T2" fmla="*/ 0 w 2822"/>
              <a:gd name="T3" fmla="*/ 1411 h 2822"/>
              <a:gd name="T4" fmla="*/ 1411 w 2822"/>
              <a:gd name="T5" fmla="*/ 2822 h 2822"/>
              <a:gd name="T6" fmla="*/ 2822 w 2822"/>
              <a:gd name="T7" fmla="*/ 1411 h 2822"/>
              <a:gd name="T8" fmla="*/ 1411 w 2822"/>
              <a:gd name="T9" fmla="*/ 0 h 2822"/>
              <a:gd name="T10" fmla="*/ 1411 w 2822"/>
              <a:gd name="T11" fmla="*/ 399 h 2822"/>
              <a:gd name="T12" fmla="*/ 2423 w 2822"/>
              <a:gd name="T13" fmla="*/ 1411 h 2822"/>
              <a:gd name="T14" fmla="*/ 1411 w 2822"/>
              <a:gd name="T15" fmla="*/ 2422 h 2822"/>
              <a:gd name="T16" fmla="*/ 400 w 2822"/>
              <a:gd name="T17" fmla="*/ 1411 h 2822"/>
              <a:gd name="T18" fmla="*/ 1411 w 2822"/>
              <a:gd name="T19" fmla="*/ 399 h 2822"/>
              <a:gd name="T20" fmla="*/ 1411 w 2822"/>
              <a:gd name="T21" fmla="*/ 568 h 2822"/>
              <a:gd name="T22" fmla="*/ 568 w 2822"/>
              <a:gd name="T23" fmla="*/ 1411 h 2822"/>
              <a:gd name="T24" fmla="*/ 1411 w 2822"/>
              <a:gd name="T25" fmla="*/ 2254 h 2822"/>
              <a:gd name="T26" fmla="*/ 2254 w 2822"/>
              <a:gd name="T27" fmla="*/ 1411 h 2822"/>
              <a:gd name="T28" fmla="*/ 1411 w 2822"/>
              <a:gd name="T29" fmla="*/ 568 h 2822"/>
              <a:gd name="T30" fmla="*/ 1411 w 2822"/>
              <a:gd name="T31" fmla="*/ 839 h 2822"/>
              <a:gd name="T32" fmla="*/ 1983 w 2822"/>
              <a:gd name="T33" fmla="*/ 1411 h 2822"/>
              <a:gd name="T34" fmla="*/ 1411 w 2822"/>
              <a:gd name="T35" fmla="*/ 1982 h 2822"/>
              <a:gd name="T36" fmla="*/ 840 w 2822"/>
              <a:gd name="T37" fmla="*/ 1411 h 2822"/>
              <a:gd name="T38" fmla="*/ 1411 w 2822"/>
              <a:gd name="T39" fmla="*/ 839 h 2822"/>
              <a:gd name="T40" fmla="*/ 1411 w 2822"/>
              <a:gd name="T41" fmla="*/ 1073 h 2822"/>
              <a:gd name="T42" fmla="*/ 1073 w 2822"/>
              <a:gd name="T43" fmla="*/ 1411 h 2822"/>
              <a:gd name="T44" fmla="*/ 1411 w 2822"/>
              <a:gd name="T45" fmla="*/ 1749 h 2822"/>
              <a:gd name="T46" fmla="*/ 1749 w 2822"/>
              <a:gd name="T47" fmla="*/ 1411 h 2822"/>
              <a:gd name="T48" fmla="*/ 1411 w 2822"/>
              <a:gd name="T49" fmla="*/ 1073 h 2822"/>
              <a:gd name="T50" fmla="*/ 1411 w 2822"/>
              <a:gd name="T51" fmla="*/ 1223 h 2822"/>
              <a:gd name="T52" fmla="*/ 1599 w 2822"/>
              <a:gd name="T53" fmla="*/ 1411 h 2822"/>
              <a:gd name="T54" fmla="*/ 1411 w 2822"/>
              <a:gd name="T55" fmla="*/ 1599 h 2822"/>
              <a:gd name="T56" fmla="*/ 1223 w 2822"/>
              <a:gd name="T57" fmla="*/ 1411 h 2822"/>
              <a:gd name="T58" fmla="*/ 1411 w 2822"/>
              <a:gd name="T59" fmla="*/ 1223 h 2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2" h="2822">
                <a:moveTo>
                  <a:pt x="1411" y="0"/>
                </a:moveTo>
                <a:cubicBezTo>
                  <a:pt x="632" y="0"/>
                  <a:pt x="0" y="632"/>
                  <a:pt x="0" y="1411"/>
                </a:cubicBezTo>
                <a:cubicBezTo>
                  <a:pt x="0" y="2190"/>
                  <a:pt x="632" y="2822"/>
                  <a:pt x="1411" y="2822"/>
                </a:cubicBezTo>
                <a:cubicBezTo>
                  <a:pt x="2190" y="2822"/>
                  <a:pt x="2822" y="2190"/>
                  <a:pt x="2822" y="1411"/>
                </a:cubicBezTo>
                <a:cubicBezTo>
                  <a:pt x="2822" y="632"/>
                  <a:pt x="2190" y="0"/>
                  <a:pt x="1411" y="0"/>
                </a:cubicBezTo>
                <a:close/>
                <a:moveTo>
                  <a:pt x="1411" y="399"/>
                </a:moveTo>
                <a:cubicBezTo>
                  <a:pt x="1970" y="399"/>
                  <a:pt x="2423" y="852"/>
                  <a:pt x="2423" y="1411"/>
                </a:cubicBezTo>
                <a:cubicBezTo>
                  <a:pt x="2423" y="1970"/>
                  <a:pt x="1970" y="2422"/>
                  <a:pt x="1411" y="2422"/>
                </a:cubicBezTo>
                <a:cubicBezTo>
                  <a:pt x="852" y="2422"/>
                  <a:pt x="400" y="1970"/>
                  <a:pt x="400" y="1411"/>
                </a:cubicBezTo>
                <a:cubicBezTo>
                  <a:pt x="400" y="852"/>
                  <a:pt x="852" y="399"/>
                  <a:pt x="1411" y="399"/>
                </a:cubicBezTo>
                <a:close/>
                <a:moveTo>
                  <a:pt x="1411" y="568"/>
                </a:moveTo>
                <a:cubicBezTo>
                  <a:pt x="945" y="568"/>
                  <a:pt x="568" y="945"/>
                  <a:pt x="568" y="1411"/>
                </a:cubicBezTo>
                <a:cubicBezTo>
                  <a:pt x="568" y="1877"/>
                  <a:pt x="945" y="2254"/>
                  <a:pt x="1411" y="2254"/>
                </a:cubicBezTo>
                <a:cubicBezTo>
                  <a:pt x="1877" y="2254"/>
                  <a:pt x="2254" y="1877"/>
                  <a:pt x="2254" y="1411"/>
                </a:cubicBezTo>
                <a:cubicBezTo>
                  <a:pt x="2254" y="945"/>
                  <a:pt x="1877" y="568"/>
                  <a:pt x="1411" y="568"/>
                </a:cubicBezTo>
                <a:close/>
                <a:moveTo>
                  <a:pt x="1411" y="839"/>
                </a:moveTo>
                <a:cubicBezTo>
                  <a:pt x="1727" y="839"/>
                  <a:pt x="1983" y="1095"/>
                  <a:pt x="1983" y="1411"/>
                </a:cubicBezTo>
                <a:cubicBezTo>
                  <a:pt x="1983" y="1726"/>
                  <a:pt x="1727" y="1982"/>
                  <a:pt x="1411" y="1982"/>
                </a:cubicBezTo>
                <a:cubicBezTo>
                  <a:pt x="1096" y="1982"/>
                  <a:pt x="840" y="1726"/>
                  <a:pt x="840" y="1411"/>
                </a:cubicBezTo>
                <a:cubicBezTo>
                  <a:pt x="840" y="1095"/>
                  <a:pt x="1096" y="839"/>
                  <a:pt x="1411" y="839"/>
                </a:cubicBezTo>
                <a:close/>
                <a:moveTo>
                  <a:pt x="1411" y="1073"/>
                </a:moveTo>
                <a:cubicBezTo>
                  <a:pt x="1224" y="1073"/>
                  <a:pt x="1073" y="1224"/>
                  <a:pt x="1073" y="1411"/>
                </a:cubicBezTo>
                <a:cubicBezTo>
                  <a:pt x="1073" y="1598"/>
                  <a:pt x="1224" y="1749"/>
                  <a:pt x="1411" y="1749"/>
                </a:cubicBezTo>
                <a:cubicBezTo>
                  <a:pt x="1598" y="1749"/>
                  <a:pt x="1749" y="1598"/>
                  <a:pt x="1749" y="1411"/>
                </a:cubicBezTo>
                <a:cubicBezTo>
                  <a:pt x="1749" y="1224"/>
                  <a:pt x="1598" y="1073"/>
                  <a:pt x="1411" y="1073"/>
                </a:cubicBezTo>
                <a:close/>
                <a:moveTo>
                  <a:pt x="1411" y="1223"/>
                </a:moveTo>
                <a:cubicBezTo>
                  <a:pt x="1515" y="1223"/>
                  <a:pt x="1599" y="1307"/>
                  <a:pt x="1599" y="1411"/>
                </a:cubicBezTo>
                <a:cubicBezTo>
                  <a:pt x="1599" y="1514"/>
                  <a:pt x="1515" y="1599"/>
                  <a:pt x="1411" y="1599"/>
                </a:cubicBezTo>
                <a:cubicBezTo>
                  <a:pt x="1308" y="1599"/>
                  <a:pt x="1223" y="1514"/>
                  <a:pt x="1223" y="1411"/>
                </a:cubicBezTo>
                <a:cubicBezTo>
                  <a:pt x="1223" y="1307"/>
                  <a:pt x="1308" y="1223"/>
                  <a:pt x="1411" y="1223"/>
                </a:cubicBezTo>
                <a:close/>
              </a:path>
            </a:pathLst>
          </a:custGeom>
          <a:solidFill>
            <a:schemeClr val="accent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nvGrpSpPr>
          <p:cNvPr id="42" name="Group 12"/>
          <p:cNvGrpSpPr>
            <a:grpSpLocks noChangeAspect="1"/>
          </p:cNvGrpSpPr>
          <p:nvPr/>
        </p:nvGrpSpPr>
        <p:grpSpPr bwMode="auto">
          <a:xfrm>
            <a:off x="6864157" y="2855577"/>
            <a:ext cx="468001" cy="470944"/>
            <a:chOff x="-797" y="1468"/>
            <a:chExt cx="636" cy="640"/>
          </a:xfrm>
          <a:solidFill>
            <a:schemeClr val="accent1"/>
          </a:solidFill>
        </p:grpSpPr>
        <p:sp>
          <p:nvSpPr>
            <p:cNvPr id="56" name="Freeform 13"/>
            <p:cNvSpPr>
              <a:spLocks noEditPoints="1"/>
            </p:cNvSpPr>
            <p:nvPr/>
          </p:nvSpPr>
          <p:spPr bwMode="auto">
            <a:xfrm>
              <a:off x="-654" y="1468"/>
              <a:ext cx="493" cy="640"/>
            </a:xfrm>
            <a:custGeom>
              <a:avLst/>
              <a:gdLst>
                <a:gd name="T0" fmla="*/ 1372 w 2173"/>
                <a:gd name="T1" fmla="*/ 0 h 2822"/>
                <a:gd name="T2" fmla="*/ 621 w 2173"/>
                <a:gd name="T3" fmla="*/ 0 h 2822"/>
                <a:gd name="T4" fmla="*/ 762 w 2173"/>
                <a:gd name="T5" fmla="*/ 226 h 2822"/>
                <a:gd name="T6" fmla="*/ 1242 w 2173"/>
                <a:gd name="T7" fmla="*/ 226 h 2822"/>
                <a:gd name="T8" fmla="*/ 1242 w 2173"/>
                <a:gd name="T9" fmla="*/ 931 h 2822"/>
                <a:gd name="T10" fmla="*/ 1947 w 2173"/>
                <a:gd name="T11" fmla="*/ 931 h 2822"/>
                <a:gd name="T12" fmla="*/ 1947 w 2173"/>
                <a:gd name="T13" fmla="*/ 2596 h 2822"/>
                <a:gd name="T14" fmla="*/ 226 w 2173"/>
                <a:gd name="T15" fmla="*/ 2596 h 2822"/>
                <a:gd name="T16" fmla="*/ 226 w 2173"/>
                <a:gd name="T17" fmla="*/ 1217 h 2822"/>
                <a:gd name="T18" fmla="*/ 0 w 2173"/>
                <a:gd name="T19" fmla="*/ 1193 h 2822"/>
                <a:gd name="T20" fmla="*/ 0 w 2173"/>
                <a:gd name="T21" fmla="*/ 2822 h 2822"/>
                <a:gd name="T22" fmla="*/ 2173 w 2173"/>
                <a:gd name="T23" fmla="*/ 2822 h 2822"/>
                <a:gd name="T24" fmla="*/ 2173 w 2173"/>
                <a:gd name="T25" fmla="*/ 832 h 2822"/>
                <a:gd name="T26" fmla="*/ 1372 w 2173"/>
                <a:gd name="T27" fmla="*/ 0 h 2822"/>
                <a:gd name="T28" fmla="*/ 1411 w 2173"/>
                <a:gd name="T29" fmla="*/ 762 h 2822"/>
                <a:gd name="T30" fmla="*/ 1411 w 2173"/>
                <a:gd name="T31" fmla="*/ 377 h 2822"/>
                <a:gd name="T32" fmla="*/ 1783 w 2173"/>
                <a:gd name="T33" fmla="*/ 762 h 2822"/>
                <a:gd name="T34" fmla="*/ 1411 w 2173"/>
                <a:gd name="T35" fmla="*/ 762 h 2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3" h="2822">
                  <a:moveTo>
                    <a:pt x="1372" y="0"/>
                  </a:moveTo>
                  <a:lnTo>
                    <a:pt x="621" y="0"/>
                  </a:lnTo>
                  <a:lnTo>
                    <a:pt x="762" y="226"/>
                  </a:lnTo>
                  <a:lnTo>
                    <a:pt x="1242" y="226"/>
                  </a:lnTo>
                  <a:lnTo>
                    <a:pt x="1242" y="931"/>
                  </a:lnTo>
                  <a:lnTo>
                    <a:pt x="1947" y="931"/>
                  </a:lnTo>
                  <a:lnTo>
                    <a:pt x="1947" y="2596"/>
                  </a:lnTo>
                  <a:lnTo>
                    <a:pt x="226" y="2596"/>
                  </a:lnTo>
                  <a:lnTo>
                    <a:pt x="226" y="1217"/>
                  </a:lnTo>
                  <a:lnTo>
                    <a:pt x="0" y="1193"/>
                  </a:lnTo>
                  <a:lnTo>
                    <a:pt x="0" y="2822"/>
                  </a:lnTo>
                  <a:lnTo>
                    <a:pt x="2173" y="2822"/>
                  </a:lnTo>
                  <a:lnTo>
                    <a:pt x="2173" y="832"/>
                  </a:lnTo>
                  <a:lnTo>
                    <a:pt x="1372" y="0"/>
                  </a:lnTo>
                  <a:close/>
                  <a:moveTo>
                    <a:pt x="1411" y="762"/>
                  </a:moveTo>
                  <a:lnTo>
                    <a:pt x="1411" y="377"/>
                  </a:lnTo>
                  <a:lnTo>
                    <a:pt x="1783" y="762"/>
                  </a:lnTo>
                  <a:lnTo>
                    <a:pt x="1411" y="762"/>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57" name="Rectangle 14"/>
            <p:cNvSpPr>
              <a:spLocks noChangeArrowheads="1"/>
            </p:cNvSpPr>
            <p:nvPr/>
          </p:nvSpPr>
          <p:spPr bwMode="auto">
            <a:xfrm>
              <a:off x="-551" y="1775"/>
              <a:ext cx="281" cy="26"/>
            </a:xfrm>
            <a:prstGeom prst="rect">
              <a:avLst/>
            </a:prstGeom>
            <a:grpFill/>
            <a:ln w="0">
              <a:noFill/>
              <a:prstDash val="solid"/>
              <a:miter lim="800000"/>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58" name="Rectangle 15"/>
            <p:cNvSpPr>
              <a:spLocks noChangeArrowheads="1"/>
            </p:cNvSpPr>
            <p:nvPr/>
          </p:nvSpPr>
          <p:spPr bwMode="auto">
            <a:xfrm>
              <a:off x="-551" y="1865"/>
              <a:ext cx="281" cy="25"/>
            </a:xfrm>
            <a:prstGeom prst="rect">
              <a:avLst/>
            </a:prstGeom>
            <a:grpFill/>
            <a:ln w="0">
              <a:noFill/>
              <a:prstDash val="solid"/>
              <a:miter lim="800000"/>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59" name="Rectangle 16"/>
            <p:cNvSpPr>
              <a:spLocks noChangeArrowheads="1"/>
            </p:cNvSpPr>
            <p:nvPr/>
          </p:nvSpPr>
          <p:spPr bwMode="auto">
            <a:xfrm>
              <a:off x="-551" y="1954"/>
              <a:ext cx="281" cy="26"/>
            </a:xfrm>
            <a:prstGeom prst="rect">
              <a:avLst/>
            </a:prstGeom>
            <a:grpFill/>
            <a:ln w="0">
              <a:noFill/>
              <a:prstDash val="solid"/>
              <a:miter lim="800000"/>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80" name="Freeform 17"/>
            <p:cNvSpPr>
              <a:spLocks noEditPoints="1"/>
            </p:cNvSpPr>
            <p:nvPr/>
          </p:nvSpPr>
          <p:spPr bwMode="auto">
            <a:xfrm>
              <a:off x="-797" y="1480"/>
              <a:ext cx="301" cy="311"/>
            </a:xfrm>
            <a:custGeom>
              <a:avLst/>
              <a:gdLst>
                <a:gd name="T0" fmla="*/ 1193 w 1328"/>
                <a:gd name="T1" fmla="*/ 837 h 1373"/>
                <a:gd name="T2" fmla="*/ 1325 w 1328"/>
                <a:gd name="T3" fmla="*/ 485 h 1373"/>
                <a:gd name="T4" fmla="*/ 822 w 1328"/>
                <a:gd name="T5" fmla="*/ 7 h 1373"/>
                <a:gd name="T6" fmla="*/ 342 w 1328"/>
                <a:gd name="T7" fmla="*/ 509 h 1373"/>
                <a:gd name="T8" fmla="*/ 468 w 1328"/>
                <a:gd name="T9" fmla="*/ 828 h 1373"/>
                <a:gd name="T10" fmla="*/ 247 w 1328"/>
                <a:gd name="T11" fmla="*/ 924 h 1373"/>
                <a:gd name="T12" fmla="*/ 26 w 1328"/>
                <a:gd name="T13" fmla="*/ 1160 h 1373"/>
                <a:gd name="T14" fmla="*/ 1 w 1328"/>
                <a:gd name="T15" fmla="*/ 1240 h 1373"/>
                <a:gd name="T16" fmla="*/ 137 w 1328"/>
                <a:gd name="T17" fmla="*/ 1372 h 1373"/>
                <a:gd name="T18" fmla="*/ 216 w 1328"/>
                <a:gd name="T19" fmla="*/ 1343 h 1373"/>
                <a:gd name="T20" fmla="*/ 440 w 1328"/>
                <a:gd name="T21" fmla="*/ 1107 h 1373"/>
                <a:gd name="T22" fmla="*/ 525 w 1328"/>
                <a:gd name="T23" fmla="*/ 884 h 1373"/>
                <a:gd name="T24" fmla="*/ 848 w 1328"/>
                <a:gd name="T25" fmla="*/ 993 h 1373"/>
                <a:gd name="T26" fmla="*/ 1193 w 1328"/>
                <a:gd name="T27" fmla="*/ 837 h 1373"/>
                <a:gd name="T28" fmla="*/ 626 w 1328"/>
                <a:gd name="T29" fmla="*/ 720 h 1373"/>
                <a:gd name="T30" fmla="*/ 532 w 1328"/>
                <a:gd name="T31" fmla="*/ 506 h 1373"/>
                <a:gd name="T32" fmla="*/ 827 w 1328"/>
                <a:gd name="T33" fmla="*/ 197 h 1373"/>
                <a:gd name="T34" fmla="*/ 1135 w 1328"/>
                <a:gd name="T35" fmla="*/ 490 h 1373"/>
                <a:gd name="T36" fmla="*/ 843 w 1328"/>
                <a:gd name="T37" fmla="*/ 803 h 1373"/>
                <a:gd name="T38" fmla="*/ 626 w 1328"/>
                <a:gd name="T39" fmla="*/ 720 h 1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8" h="1373">
                  <a:moveTo>
                    <a:pt x="1193" y="837"/>
                  </a:moveTo>
                  <a:cubicBezTo>
                    <a:pt x="1285" y="740"/>
                    <a:pt x="1328" y="613"/>
                    <a:pt x="1325" y="485"/>
                  </a:cubicBezTo>
                  <a:cubicBezTo>
                    <a:pt x="1318" y="220"/>
                    <a:pt x="1087" y="0"/>
                    <a:pt x="822" y="7"/>
                  </a:cubicBezTo>
                  <a:cubicBezTo>
                    <a:pt x="554" y="15"/>
                    <a:pt x="335" y="241"/>
                    <a:pt x="342" y="509"/>
                  </a:cubicBezTo>
                  <a:cubicBezTo>
                    <a:pt x="345" y="624"/>
                    <a:pt x="388" y="737"/>
                    <a:pt x="468" y="828"/>
                  </a:cubicBezTo>
                  <a:lnTo>
                    <a:pt x="247" y="924"/>
                  </a:lnTo>
                  <a:lnTo>
                    <a:pt x="26" y="1160"/>
                  </a:lnTo>
                  <a:cubicBezTo>
                    <a:pt x="8" y="1183"/>
                    <a:pt x="0" y="1212"/>
                    <a:pt x="1" y="1240"/>
                  </a:cubicBezTo>
                  <a:cubicBezTo>
                    <a:pt x="3" y="1311"/>
                    <a:pt x="64" y="1373"/>
                    <a:pt x="137" y="1372"/>
                  </a:cubicBezTo>
                  <a:cubicBezTo>
                    <a:pt x="166" y="1371"/>
                    <a:pt x="192" y="1361"/>
                    <a:pt x="216" y="1343"/>
                  </a:cubicBezTo>
                  <a:lnTo>
                    <a:pt x="440" y="1107"/>
                  </a:lnTo>
                  <a:lnTo>
                    <a:pt x="525" y="884"/>
                  </a:lnTo>
                  <a:cubicBezTo>
                    <a:pt x="619" y="959"/>
                    <a:pt x="733" y="996"/>
                    <a:pt x="848" y="993"/>
                  </a:cubicBezTo>
                  <a:cubicBezTo>
                    <a:pt x="974" y="989"/>
                    <a:pt x="1098" y="937"/>
                    <a:pt x="1193" y="837"/>
                  </a:cubicBezTo>
                  <a:close/>
                  <a:moveTo>
                    <a:pt x="626" y="720"/>
                  </a:moveTo>
                  <a:cubicBezTo>
                    <a:pt x="565" y="662"/>
                    <a:pt x="534" y="585"/>
                    <a:pt x="532" y="506"/>
                  </a:cubicBezTo>
                  <a:cubicBezTo>
                    <a:pt x="528" y="345"/>
                    <a:pt x="661" y="202"/>
                    <a:pt x="827" y="197"/>
                  </a:cubicBezTo>
                  <a:cubicBezTo>
                    <a:pt x="988" y="193"/>
                    <a:pt x="1131" y="326"/>
                    <a:pt x="1135" y="490"/>
                  </a:cubicBezTo>
                  <a:cubicBezTo>
                    <a:pt x="1140" y="658"/>
                    <a:pt x="1006" y="798"/>
                    <a:pt x="843" y="803"/>
                  </a:cubicBezTo>
                  <a:cubicBezTo>
                    <a:pt x="765" y="805"/>
                    <a:pt x="687" y="776"/>
                    <a:pt x="626" y="72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grpSp>
        <p:nvGrpSpPr>
          <p:cNvPr id="47" name="Group 20"/>
          <p:cNvGrpSpPr>
            <a:grpSpLocks noChangeAspect="1"/>
          </p:cNvGrpSpPr>
          <p:nvPr/>
        </p:nvGrpSpPr>
        <p:grpSpPr bwMode="auto">
          <a:xfrm>
            <a:off x="8931754" y="2838806"/>
            <a:ext cx="468000" cy="489876"/>
            <a:chOff x="-904" y="1959"/>
            <a:chExt cx="599" cy="627"/>
          </a:xfrm>
          <a:solidFill>
            <a:schemeClr val="accent1"/>
          </a:solidFill>
        </p:grpSpPr>
        <p:sp>
          <p:nvSpPr>
            <p:cNvPr id="54" name="Freeform 21"/>
            <p:cNvSpPr/>
            <p:nvPr/>
          </p:nvSpPr>
          <p:spPr bwMode="auto">
            <a:xfrm>
              <a:off x="-806" y="1959"/>
              <a:ext cx="501" cy="514"/>
            </a:xfrm>
            <a:custGeom>
              <a:avLst/>
              <a:gdLst>
                <a:gd name="T0" fmla="*/ 2206 w 2206"/>
                <a:gd name="T1" fmla="*/ 0 h 2269"/>
                <a:gd name="T2" fmla="*/ 750 w 2206"/>
                <a:gd name="T3" fmla="*/ 1771 h 2269"/>
                <a:gd name="T4" fmla="*/ 347 w 2206"/>
                <a:gd name="T5" fmla="*/ 1122 h 2269"/>
                <a:gd name="T6" fmla="*/ 0 w 2206"/>
                <a:gd name="T7" fmla="*/ 1330 h 2269"/>
                <a:gd name="T8" fmla="*/ 611 w 2206"/>
                <a:gd name="T9" fmla="*/ 2269 h 2269"/>
                <a:gd name="T10" fmla="*/ 882 w 2206"/>
                <a:gd name="T11" fmla="*/ 2269 h 2269"/>
                <a:gd name="T12" fmla="*/ 2206 w 2206"/>
                <a:gd name="T13" fmla="*/ 630 h 2269"/>
                <a:gd name="T14" fmla="*/ 2206 w 2206"/>
                <a:gd name="T15" fmla="*/ 0 h 2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6" h="2269">
                  <a:moveTo>
                    <a:pt x="2206" y="0"/>
                  </a:moveTo>
                  <a:cubicBezTo>
                    <a:pt x="1890" y="120"/>
                    <a:pt x="750" y="1771"/>
                    <a:pt x="750" y="1771"/>
                  </a:cubicBezTo>
                  <a:lnTo>
                    <a:pt x="347" y="1122"/>
                  </a:lnTo>
                  <a:lnTo>
                    <a:pt x="0" y="1330"/>
                  </a:lnTo>
                  <a:lnTo>
                    <a:pt x="611" y="2269"/>
                  </a:lnTo>
                  <a:lnTo>
                    <a:pt x="882" y="2269"/>
                  </a:lnTo>
                  <a:cubicBezTo>
                    <a:pt x="882" y="2269"/>
                    <a:pt x="1810" y="955"/>
                    <a:pt x="2206" y="630"/>
                  </a:cubicBezTo>
                  <a:lnTo>
                    <a:pt x="2206" y="0"/>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55" name="Freeform 22"/>
            <p:cNvSpPr/>
            <p:nvPr/>
          </p:nvSpPr>
          <p:spPr bwMode="auto">
            <a:xfrm>
              <a:off x="-904" y="2052"/>
              <a:ext cx="534" cy="534"/>
            </a:xfrm>
            <a:custGeom>
              <a:avLst/>
              <a:gdLst>
                <a:gd name="T0" fmla="*/ 159 w 2352"/>
                <a:gd name="T1" fmla="*/ 1914 h 2352"/>
                <a:gd name="T2" fmla="*/ 435 w 2352"/>
                <a:gd name="T3" fmla="*/ 2189 h 2352"/>
                <a:gd name="T4" fmla="*/ 1915 w 2352"/>
                <a:gd name="T5" fmla="*/ 2191 h 2352"/>
                <a:gd name="T6" fmla="*/ 2191 w 2352"/>
                <a:gd name="T7" fmla="*/ 1915 h 2352"/>
                <a:gd name="T8" fmla="*/ 2189 w 2352"/>
                <a:gd name="T9" fmla="*/ 1027 h 2352"/>
                <a:gd name="T10" fmla="*/ 2352 w 2352"/>
                <a:gd name="T11" fmla="*/ 1027 h 2352"/>
                <a:gd name="T12" fmla="*/ 2352 w 2352"/>
                <a:gd name="T13" fmla="*/ 1917 h 2352"/>
                <a:gd name="T14" fmla="*/ 1917 w 2352"/>
                <a:gd name="T15" fmla="*/ 2352 h 2352"/>
                <a:gd name="T16" fmla="*/ 417 w 2352"/>
                <a:gd name="T17" fmla="*/ 2350 h 2352"/>
                <a:gd name="T18" fmla="*/ 2 w 2352"/>
                <a:gd name="T19" fmla="*/ 1936 h 2352"/>
                <a:gd name="T20" fmla="*/ 0 w 2352"/>
                <a:gd name="T21" fmla="*/ 437 h 2352"/>
                <a:gd name="T22" fmla="*/ 435 w 2352"/>
                <a:gd name="T23" fmla="*/ 3 h 2352"/>
                <a:gd name="T24" fmla="*/ 1812 w 2352"/>
                <a:gd name="T25" fmla="*/ 0 h 2352"/>
                <a:gd name="T26" fmla="*/ 1812 w 2352"/>
                <a:gd name="T27" fmla="*/ 164 h 2352"/>
                <a:gd name="T28" fmla="*/ 437 w 2352"/>
                <a:gd name="T29" fmla="*/ 163 h 2352"/>
                <a:gd name="T30" fmla="*/ 161 w 2352"/>
                <a:gd name="T31" fmla="*/ 439 h 2352"/>
                <a:gd name="T32" fmla="*/ 159 w 2352"/>
                <a:gd name="T33" fmla="*/ 1914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2352">
                  <a:moveTo>
                    <a:pt x="159" y="1914"/>
                  </a:moveTo>
                  <a:cubicBezTo>
                    <a:pt x="159" y="2066"/>
                    <a:pt x="282" y="2189"/>
                    <a:pt x="435" y="2189"/>
                  </a:cubicBezTo>
                  <a:lnTo>
                    <a:pt x="1915" y="2191"/>
                  </a:lnTo>
                  <a:cubicBezTo>
                    <a:pt x="2068" y="2191"/>
                    <a:pt x="2191" y="2068"/>
                    <a:pt x="2191" y="1915"/>
                  </a:cubicBezTo>
                  <a:lnTo>
                    <a:pt x="2189" y="1027"/>
                  </a:lnTo>
                  <a:lnTo>
                    <a:pt x="2352" y="1027"/>
                  </a:lnTo>
                  <a:lnTo>
                    <a:pt x="2352" y="1917"/>
                  </a:lnTo>
                  <a:cubicBezTo>
                    <a:pt x="2352" y="2157"/>
                    <a:pt x="2157" y="2352"/>
                    <a:pt x="1917" y="2352"/>
                  </a:cubicBezTo>
                  <a:lnTo>
                    <a:pt x="417" y="2350"/>
                  </a:lnTo>
                  <a:cubicBezTo>
                    <a:pt x="188" y="2350"/>
                    <a:pt x="2" y="2164"/>
                    <a:pt x="2" y="1936"/>
                  </a:cubicBezTo>
                  <a:lnTo>
                    <a:pt x="0" y="437"/>
                  </a:lnTo>
                  <a:cubicBezTo>
                    <a:pt x="0" y="197"/>
                    <a:pt x="195" y="3"/>
                    <a:pt x="435" y="3"/>
                  </a:cubicBezTo>
                  <a:lnTo>
                    <a:pt x="1812" y="0"/>
                  </a:lnTo>
                  <a:lnTo>
                    <a:pt x="1812" y="164"/>
                  </a:lnTo>
                  <a:lnTo>
                    <a:pt x="437" y="163"/>
                  </a:lnTo>
                  <a:cubicBezTo>
                    <a:pt x="285" y="163"/>
                    <a:pt x="161" y="287"/>
                    <a:pt x="161" y="439"/>
                  </a:cubicBezTo>
                  <a:lnTo>
                    <a:pt x="159" y="1914"/>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81" name="文本框 80"/>
          <p:cNvSpPr txBox="1"/>
          <p:nvPr/>
        </p:nvSpPr>
        <p:spPr>
          <a:xfrm>
            <a:off x="2012123" y="4463239"/>
            <a:ext cx="3691992"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2" name="TextBox 38"/>
          <p:cNvSpPr txBox="1"/>
          <p:nvPr/>
        </p:nvSpPr>
        <p:spPr>
          <a:xfrm>
            <a:off x="2098913" y="5439390"/>
            <a:ext cx="3544156" cy="553998"/>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85" name="文本框 84"/>
          <p:cNvSpPr txBox="1"/>
          <p:nvPr/>
        </p:nvSpPr>
        <p:spPr>
          <a:xfrm>
            <a:off x="6337380" y="4463239"/>
            <a:ext cx="3691992"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6" name="TextBox 38"/>
          <p:cNvSpPr txBox="1"/>
          <p:nvPr/>
        </p:nvSpPr>
        <p:spPr>
          <a:xfrm>
            <a:off x="6424170" y="5439390"/>
            <a:ext cx="3544156" cy="553998"/>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04</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3616036" y="3609987"/>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4947"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24" name="矩形 23"/>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25" name="文本框 24"/>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04</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26" name="矩形 25"/>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TextBox 38"/>
          <p:cNvSpPr txBox="1"/>
          <p:nvPr/>
        </p:nvSpPr>
        <p:spPr>
          <a:xfrm>
            <a:off x="843971" y="895065"/>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28" name="文本框 27"/>
          <p:cNvSpPr txBox="1"/>
          <p:nvPr/>
        </p:nvSpPr>
        <p:spPr>
          <a:xfrm>
            <a:off x="1656361" y="291841"/>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669724" y="409352"/>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30" name="Diagram 5"/>
          <p:cNvGraphicFramePr/>
          <p:nvPr/>
        </p:nvGraphicFramePr>
        <p:xfrm>
          <a:off x="1816015" y="1753168"/>
          <a:ext cx="8316913" cy="462892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31" name="Group 4"/>
          <p:cNvGrpSpPr>
            <a:grpSpLocks noChangeAspect="1"/>
          </p:cNvGrpSpPr>
          <p:nvPr/>
        </p:nvGrpSpPr>
        <p:grpSpPr bwMode="auto">
          <a:xfrm>
            <a:off x="4769063" y="2147472"/>
            <a:ext cx="582745" cy="547370"/>
            <a:chOff x="2216" y="1220"/>
            <a:chExt cx="313" cy="294"/>
          </a:xfrm>
          <a:solidFill>
            <a:schemeClr val="bg1"/>
          </a:solidFill>
        </p:grpSpPr>
        <p:sp>
          <p:nvSpPr>
            <p:cNvPr id="49" name="Freeform 5"/>
            <p:cNvSpPr>
              <a:spLocks noEditPoints="1"/>
            </p:cNvSpPr>
            <p:nvPr/>
          </p:nvSpPr>
          <p:spPr bwMode="auto">
            <a:xfrm>
              <a:off x="2216" y="1285"/>
              <a:ext cx="313" cy="229"/>
            </a:xfrm>
            <a:custGeom>
              <a:avLst/>
              <a:gdLst>
                <a:gd name="T0" fmla="*/ 1178 w 1383"/>
                <a:gd name="T1" fmla="*/ 245 h 1013"/>
                <a:gd name="T2" fmla="*/ 1081 w 1383"/>
                <a:gd name="T3" fmla="*/ 239 h 1013"/>
                <a:gd name="T4" fmla="*/ 965 w 1383"/>
                <a:gd name="T5" fmla="*/ 195 h 1013"/>
                <a:gd name="T6" fmla="*/ 1219 w 1383"/>
                <a:gd name="T7" fmla="*/ 200 h 1013"/>
                <a:gd name="T8" fmla="*/ 1179 w 1383"/>
                <a:gd name="T9" fmla="*/ 128 h 1013"/>
                <a:gd name="T10" fmla="*/ 1181 w 1383"/>
                <a:gd name="T11" fmla="*/ 80 h 1013"/>
                <a:gd name="T12" fmla="*/ 1069 w 1383"/>
                <a:gd name="T13" fmla="*/ 56 h 1013"/>
                <a:gd name="T14" fmla="*/ 959 w 1383"/>
                <a:gd name="T15" fmla="*/ 40 h 1013"/>
                <a:gd name="T16" fmla="*/ 859 w 1383"/>
                <a:gd name="T17" fmla="*/ 51 h 1013"/>
                <a:gd name="T18" fmla="*/ 797 w 1383"/>
                <a:gd name="T19" fmla="*/ 69 h 1013"/>
                <a:gd name="T20" fmla="*/ 743 w 1383"/>
                <a:gd name="T21" fmla="*/ 41 h 1013"/>
                <a:gd name="T22" fmla="*/ 740 w 1383"/>
                <a:gd name="T23" fmla="*/ 0 h 1013"/>
                <a:gd name="T24" fmla="*/ 303 w 1383"/>
                <a:gd name="T25" fmla="*/ 0 h 1013"/>
                <a:gd name="T26" fmla="*/ 0 w 1383"/>
                <a:gd name="T27" fmla="*/ 499 h 1013"/>
                <a:gd name="T28" fmla="*/ 767 w 1383"/>
                <a:gd name="T29" fmla="*/ 934 h 1013"/>
                <a:gd name="T30" fmla="*/ 1199 w 1383"/>
                <a:gd name="T31" fmla="*/ 891 h 1013"/>
                <a:gd name="T32" fmla="*/ 1182 w 1383"/>
                <a:gd name="T33" fmla="*/ 258 h 1013"/>
                <a:gd name="T34" fmla="*/ 541 w 1383"/>
                <a:gd name="T35" fmla="*/ 766 h 1013"/>
                <a:gd name="T36" fmla="*/ 455 w 1383"/>
                <a:gd name="T37" fmla="*/ 777 h 1013"/>
                <a:gd name="T38" fmla="*/ 264 w 1383"/>
                <a:gd name="T39" fmla="*/ 556 h 1013"/>
                <a:gd name="T40" fmla="*/ 375 w 1383"/>
                <a:gd name="T41" fmla="*/ 538 h 1013"/>
                <a:gd name="T42" fmla="*/ 472 w 1383"/>
                <a:gd name="T43" fmla="*/ 589 h 1013"/>
                <a:gd name="T44" fmla="*/ 380 w 1383"/>
                <a:gd name="T45" fmla="*/ 469 h 1013"/>
                <a:gd name="T46" fmla="*/ 421 w 1383"/>
                <a:gd name="T47" fmla="*/ 211 h 1013"/>
                <a:gd name="T48" fmla="*/ 426 w 1383"/>
                <a:gd name="T49" fmla="*/ 157 h 1013"/>
                <a:gd name="T50" fmla="*/ 516 w 1383"/>
                <a:gd name="T51" fmla="*/ 207 h 1013"/>
                <a:gd name="T52" fmla="*/ 670 w 1383"/>
                <a:gd name="T53" fmla="*/ 364 h 1013"/>
                <a:gd name="T54" fmla="*/ 497 w 1383"/>
                <a:gd name="T55" fmla="*/ 336 h 1013"/>
                <a:gd name="T56" fmla="*/ 584 w 1383"/>
                <a:gd name="T57" fmla="*/ 438 h 1013"/>
                <a:gd name="T58" fmla="*/ 538 w 1383"/>
                <a:gd name="T59" fmla="*/ 718 h 1013"/>
                <a:gd name="T60" fmla="*/ 1029 w 1383"/>
                <a:gd name="T61" fmla="*/ 765 h 1013"/>
                <a:gd name="T62" fmla="*/ 968 w 1383"/>
                <a:gd name="T63" fmla="*/ 773 h 1013"/>
                <a:gd name="T64" fmla="*/ 833 w 1383"/>
                <a:gd name="T65" fmla="*/ 616 h 1013"/>
                <a:gd name="T66" fmla="*/ 911 w 1383"/>
                <a:gd name="T67" fmla="*/ 603 h 1013"/>
                <a:gd name="T68" fmla="*/ 980 w 1383"/>
                <a:gd name="T69" fmla="*/ 640 h 1013"/>
                <a:gd name="T70" fmla="*/ 915 w 1383"/>
                <a:gd name="T71" fmla="*/ 555 h 1013"/>
                <a:gd name="T72" fmla="*/ 944 w 1383"/>
                <a:gd name="T73" fmla="*/ 371 h 1013"/>
                <a:gd name="T74" fmla="*/ 948 w 1383"/>
                <a:gd name="T75" fmla="*/ 333 h 1013"/>
                <a:gd name="T76" fmla="*/ 1011 w 1383"/>
                <a:gd name="T77" fmla="*/ 369 h 1013"/>
                <a:gd name="T78" fmla="*/ 1120 w 1383"/>
                <a:gd name="T79" fmla="*/ 480 h 1013"/>
                <a:gd name="T80" fmla="*/ 998 w 1383"/>
                <a:gd name="T81" fmla="*/ 460 h 1013"/>
                <a:gd name="T82" fmla="*/ 1059 w 1383"/>
                <a:gd name="T83" fmla="*/ 533 h 1013"/>
                <a:gd name="T84" fmla="*/ 1027 w 1383"/>
                <a:gd name="T85" fmla="*/ 731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3" h="1013">
                  <a:moveTo>
                    <a:pt x="1182" y="258"/>
                  </a:moveTo>
                  <a:cubicBezTo>
                    <a:pt x="1185" y="253"/>
                    <a:pt x="1185" y="248"/>
                    <a:pt x="1178" y="245"/>
                  </a:cubicBezTo>
                  <a:cubicBezTo>
                    <a:pt x="1181" y="239"/>
                    <a:pt x="1181" y="234"/>
                    <a:pt x="1180" y="229"/>
                  </a:cubicBezTo>
                  <a:cubicBezTo>
                    <a:pt x="1149" y="235"/>
                    <a:pt x="1116" y="239"/>
                    <a:pt x="1081" y="239"/>
                  </a:cubicBezTo>
                  <a:cubicBezTo>
                    <a:pt x="940" y="239"/>
                    <a:pt x="824" y="185"/>
                    <a:pt x="812" y="116"/>
                  </a:cubicBezTo>
                  <a:cubicBezTo>
                    <a:pt x="866" y="153"/>
                    <a:pt x="936" y="187"/>
                    <a:pt x="965" y="195"/>
                  </a:cubicBezTo>
                  <a:cubicBezTo>
                    <a:pt x="965" y="196"/>
                    <a:pt x="966" y="196"/>
                    <a:pt x="966" y="196"/>
                  </a:cubicBezTo>
                  <a:cubicBezTo>
                    <a:pt x="1056" y="232"/>
                    <a:pt x="1219" y="200"/>
                    <a:pt x="1219" y="200"/>
                  </a:cubicBezTo>
                  <a:cubicBezTo>
                    <a:pt x="1219" y="200"/>
                    <a:pt x="1222" y="188"/>
                    <a:pt x="1206" y="173"/>
                  </a:cubicBezTo>
                  <a:cubicBezTo>
                    <a:pt x="1190" y="158"/>
                    <a:pt x="1168" y="146"/>
                    <a:pt x="1179" y="128"/>
                  </a:cubicBezTo>
                  <a:cubicBezTo>
                    <a:pt x="1187" y="116"/>
                    <a:pt x="1201" y="97"/>
                    <a:pt x="1196" y="87"/>
                  </a:cubicBezTo>
                  <a:cubicBezTo>
                    <a:pt x="1195" y="83"/>
                    <a:pt x="1190" y="80"/>
                    <a:pt x="1181" y="80"/>
                  </a:cubicBezTo>
                  <a:cubicBezTo>
                    <a:pt x="1149" y="78"/>
                    <a:pt x="1110" y="86"/>
                    <a:pt x="1110" y="86"/>
                  </a:cubicBezTo>
                  <a:cubicBezTo>
                    <a:pt x="1110" y="86"/>
                    <a:pt x="1104" y="66"/>
                    <a:pt x="1069" y="56"/>
                  </a:cubicBezTo>
                  <a:cubicBezTo>
                    <a:pt x="1038" y="48"/>
                    <a:pt x="986" y="35"/>
                    <a:pt x="965" y="38"/>
                  </a:cubicBezTo>
                  <a:cubicBezTo>
                    <a:pt x="962" y="39"/>
                    <a:pt x="960" y="39"/>
                    <a:pt x="959" y="40"/>
                  </a:cubicBezTo>
                  <a:cubicBezTo>
                    <a:pt x="942" y="47"/>
                    <a:pt x="909" y="70"/>
                    <a:pt x="882" y="62"/>
                  </a:cubicBezTo>
                  <a:cubicBezTo>
                    <a:pt x="871" y="59"/>
                    <a:pt x="865" y="55"/>
                    <a:pt x="859" y="51"/>
                  </a:cubicBezTo>
                  <a:cubicBezTo>
                    <a:pt x="851" y="47"/>
                    <a:pt x="845" y="43"/>
                    <a:pt x="829" y="47"/>
                  </a:cubicBezTo>
                  <a:cubicBezTo>
                    <a:pt x="802" y="52"/>
                    <a:pt x="797" y="69"/>
                    <a:pt x="797" y="69"/>
                  </a:cubicBezTo>
                  <a:cubicBezTo>
                    <a:pt x="797" y="69"/>
                    <a:pt x="794" y="68"/>
                    <a:pt x="791" y="69"/>
                  </a:cubicBezTo>
                  <a:cubicBezTo>
                    <a:pt x="775" y="59"/>
                    <a:pt x="760" y="49"/>
                    <a:pt x="743" y="41"/>
                  </a:cubicBezTo>
                  <a:cubicBezTo>
                    <a:pt x="747" y="34"/>
                    <a:pt x="747" y="26"/>
                    <a:pt x="737" y="23"/>
                  </a:cubicBezTo>
                  <a:cubicBezTo>
                    <a:pt x="741" y="14"/>
                    <a:pt x="742" y="7"/>
                    <a:pt x="740" y="0"/>
                  </a:cubicBezTo>
                  <a:cubicBezTo>
                    <a:pt x="681" y="11"/>
                    <a:pt x="604" y="18"/>
                    <a:pt x="521" y="18"/>
                  </a:cubicBezTo>
                  <a:cubicBezTo>
                    <a:pt x="438" y="18"/>
                    <a:pt x="362" y="11"/>
                    <a:pt x="303" y="0"/>
                  </a:cubicBezTo>
                  <a:cubicBezTo>
                    <a:pt x="299" y="14"/>
                    <a:pt x="292" y="28"/>
                    <a:pt x="294" y="36"/>
                  </a:cubicBezTo>
                  <a:cubicBezTo>
                    <a:pt x="121" y="118"/>
                    <a:pt x="0" y="294"/>
                    <a:pt x="0" y="499"/>
                  </a:cubicBezTo>
                  <a:cubicBezTo>
                    <a:pt x="0" y="658"/>
                    <a:pt x="76" y="796"/>
                    <a:pt x="185" y="894"/>
                  </a:cubicBezTo>
                  <a:cubicBezTo>
                    <a:pt x="305" y="1002"/>
                    <a:pt x="632" y="1013"/>
                    <a:pt x="767" y="934"/>
                  </a:cubicBezTo>
                  <a:cubicBezTo>
                    <a:pt x="789" y="921"/>
                    <a:pt x="809" y="906"/>
                    <a:pt x="829" y="890"/>
                  </a:cubicBezTo>
                  <a:cubicBezTo>
                    <a:pt x="933" y="940"/>
                    <a:pt x="1117" y="939"/>
                    <a:pt x="1199" y="891"/>
                  </a:cubicBezTo>
                  <a:cubicBezTo>
                    <a:pt x="1300" y="832"/>
                    <a:pt x="1383" y="708"/>
                    <a:pt x="1383" y="583"/>
                  </a:cubicBezTo>
                  <a:cubicBezTo>
                    <a:pt x="1383" y="441"/>
                    <a:pt x="1301" y="318"/>
                    <a:pt x="1182" y="258"/>
                  </a:cubicBezTo>
                  <a:close/>
                  <a:moveTo>
                    <a:pt x="538" y="718"/>
                  </a:moveTo>
                  <a:lnTo>
                    <a:pt x="541" y="766"/>
                  </a:lnTo>
                  <a:cubicBezTo>
                    <a:pt x="541" y="770"/>
                    <a:pt x="537" y="773"/>
                    <a:pt x="532" y="773"/>
                  </a:cubicBezTo>
                  <a:lnTo>
                    <a:pt x="455" y="777"/>
                  </a:lnTo>
                  <a:cubicBezTo>
                    <a:pt x="446" y="777"/>
                    <a:pt x="446" y="771"/>
                    <a:pt x="444" y="721"/>
                  </a:cubicBezTo>
                  <a:cubicBezTo>
                    <a:pt x="330" y="710"/>
                    <a:pt x="269" y="655"/>
                    <a:pt x="264" y="556"/>
                  </a:cubicBezTo>
                  <a:cubicBezTo>
                    <a:pt x="264" y="552"/>
                    <a:pt x="267" y="549"/>
                    <a:pt x="273" y="548"/>
                  </a:cubicBezTo>
                  <a:lnTo>
                    <a:pt x="375" y="538"/>
                  </a:lnTo>
                  <a:cubicBezTo>
                    <a:pt x="381" y="537"/>
                    <a:pt x="385" y="539"/>
                    <a:pt x="387" y="546"/>
                  </a:cubicBezTo>
                  <a:cubicBezTo>
                    <a:pt x="397" y="589"/>
                    <a:pt x="448" y="595"/>
                    <a:pt x="472" y="589"/>
                  </a:cubicBezTo>
                  <a:cubicBezTo>
                    <a:pt x="486" y="587"/>
                    <a:pt x="495" y="580"/>
                    <a:pt x="498" y="570"/>
                  </a:cubicBezTo>
                  <a:cubicBezTo>
                    <a:pt x="506" y="542"/>
                    <a:pt x="483" y="516"/>
                    <a:pt x="380" y="469"/>
                  </a:cubicBezTo>
                  <a:cubicBezTo>
                    <a:pt x="315" y="440"/>
                    <a:pt x="277" y="425"/>
                    <a:pt x="274" y="364"/>
                  </a:cubicBezTo>
                  <a:cubicBezTo>
                    <a:pt x="271" y="301"/>
                    <a:pt x="322" y="231"/>
                    <a:pt x="421" y="211"/>
                  </a:cubicBezTo>
                  <a:lnTo>
                    <a:pt x="419" y="165"/>
                  </a:lnTo>
                  <a:cubicBezTo>
                    <a:pt x="419" y="160"/>
                    <a:pt x="422" y="157"/>
                    <a:pt x="426" y="157"/>
                  </a:cubicBezTo>
                  <a:lnTo>
                    <a:pt x="505" y="153"/>
                  </a:lnTo>
                  <a:cubicBezTo>
                    <a:pt x="513" y="153"/>
                    <a:pt x="513" y="158"/>
                    <a:pt x="516" y="207"/>
                  </a:cubicBezTo>
                  <a:cubicBezTo>
                    <a:pt x="615" y="219"/>
                    <a:pt x="678" y="280"/>
                    <a:pt x="681" y="354"/>
                  </a:cubicBezTo>
                  <a:cubicBezTo>
                    <a:pt x="682" y="359"/>
                    <a:pt x="677" y="362"/>
                    <a:pt x="670" y="364"/>
                  </a:cubicBezTo>
                  <a:lnTo>
                    <a:pt x="557" y="375"/>
                  </a:lnTo>
                  <a:cubicBezTo>
                    <a:pt x="557" y="375"/>
                    <a:pt x="554" y="330"/>
                    <a:pt x="497" y="336"/>
                  </a:cubicBezTo>
                  <a:cubicBezTo>
                    <a:pt x="474" y="339"/>
                    <a:pt x="473" y="353"/>
                    <a:pt x="473" y="359"/>
                  </a:cubicBezTo>
                  <a:cubicBezTo>
                    <a:pt x="474" y="385"/>
                    <a:pt x="510" y="399"/>
                    <a:pt x="584" y="438"/>
                  </a:cubicBezTo>
                  <a:cubicBezTo>
                    <a:pt x="652" y="475"/>
                    <a:pt x="689" y="502"/>
                    <a:pt x="691" y="554"/>
                  </a:cubicBezTo>
                  <a:cubicBezTo>
                    <a:pt x="695" y="638"/>
                    <a:pt x="638" y="698"/>
                    <a:pt x="538" y="718"/>
                  </a:cubicBezTo>
                  <a:close/>
                  <a:moveTo>
                    <a:pt x="1027" y="731"/>
                  </a:moveTo>
                  <a:lnTo>
                    <a:pt x="1029" y="765"/>
                  </a:lnTo>
                  <a:cubicBezTo>
                    <a:pt x="1029" y="768"/>
                    <a:pt x="1026" y="770"/>
                    <a:pt x="1023" y="770"/>
                  </a:cubicBezTo>
                  <a:lnTo>
                    <a:pt x="968" y="773"/>
                  </a:lnTo>
                  <a:cubicBezTo>
                    <a:pt x="962" y="773"/>
                    <a:pt x="962" y="769"/>
                    <a:pt x="960" y="733"/>
                  </a:cubicBezTo>
                  <a:cubicBezTo>
                    <a:pt x="880" y="725"/>
                    <a:pt x="836" y="686"/>
                    <a:pt x="833" y="616"/>
                  </a:cubicBezTo>
                  <a:cubicBezTo>
                    <a:pt x="833" y="613"/>
                    <a:pt x="835" y="611"/>
                    <a:pt x="839" y="610"/>
                  </a:cubicBezTo>
                  <a:lnTo>
                    <a:pt x="911" y="603"/>
                  </a:lnTo>
                  <a:cubicBezTo>
                    <a:pt x="916" y="603"/>
                    <a:pt x="919" y="604"/>
                    <a:pt x="920" y="609"/>
                  </a:cubicBezTo>
                  <a:cubicBezTo>
                    <a:pt x="927" y="640"/>
                    <a:pt x="963" y="643"/>
                    <a:pt x="980" y="640"/>
                  </a:cubicBezTo>
                  <a:cubicBezTo>
                    <a:pt x="990" y="638"/>
                    <a:pt x="996" y="633"/>
                    <a:pt x="998" y="626"/>
                  </a:cubicBezTo>
                  <a:cubicBezTo>
                    <a:pt x="1004" y="606"/>
                    <a:pt x="988" y="588"/>
                    <a:pt x="915" y="555"/>
                  </a:cubicBezTo>
                  <a:cubicBezTo>
                    <a:pt x="869" y="534"/>
                    <a:pt x="842" y="523"/>
                    <a:pt x="840" y="480"/>
                  </a:cubicBezTo>
                  <a:cubicBezTo>
                    <a:pt x="838" y="435"/>
                    <a:pt x="874" y="386"/>
                    <a:pt x="944" y="371"/>
                  </a:cubicBezTo>
                  <a:lnTo>
                    <a:pt x="942" y="339"/>
                  </a:lnTo>
                  <a:cubicBezTo>
                    <a:pt x="942" y="336"/>
                    <a:pt x="944" y="333"/>
                    <a:pt x="948" y="333"/>
                  </a:cubicBezTo>
                  <a:lnTo>
                    <a:pt x="1003" y="331"/>
                  </a:lnTo>
                  <a:cubicBezTo>
                    <a:pt x="1009" y="330"/>
                    <a:pt x="1009" y="334"/>
                    <a:pt x="1011" y="369"/>
                  </a:cubicBezTo>
                  <a:cubicBezTo>
                    <a:pt x="1082" y="377"/>
                    <a:pt x="1126" y="420"/>
                    <a:pt x="1128" y="473"/>
                  </a:cubicBezTo>
                  <a:cubicBezTo>
                    <a:pt x="1129" y="476"/>
                    <a:pt x="1126" y="479"/>
                    <a:pt x="1120" y="480"/>
                  </a:cubicBezTo>
                  <a:lnTo>
                    <a:pt x="1040" y="488"/>
                  </a:lnTo>
                  <a:cubicBezTo>
                    <a:pt x="1040" y="488"/>
                    <a:pt x="1038" y="456"/>
                    <a:pt x="998" y="460"/>
                  </a:cubicBezTo>
                  <a:cubicBezTo>
                    <a:pt x="981" y="462"/>
                    <a:pt x="980" y="472"/>
                    <a:pt x="981" y="476"/>
                  </a:cubicBezTo>
                  <a:cubicBezTo>
                    <a:pt x="981" y="495"/>
                    <a:pt x="1007" y="505"/>
                    <a:pt x="1059" y="533"/>
                  </a:cubicBezTo>
                  <a:cubicBezTo>
                    <a:pt x="1108" y="558"/>
                    <a:pt x="1134" y="578"/>
                    <a:pt x="1136" y="615"/>
                  </a:cubicBezTo>
                  <a:cubicBezTo>
                    <a:pt x="1138" y="674"/>
                    <a:pt x="1097" y="717"/>
                    <a:pt x="1027" y="731"/>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50" name="Freeform 6"/>
            <p:cNvSpPr/>
            <p:nvPr/>
          </p:nvSpPr>
          <p:spPr bwMode="auto">
            <a:xfrm>
              <a:off x="2249" y="1220"/>
              <a:ext cx="170" cy="63"/>
            </a:xfrm>
            <a:custGeom>
              <a:avLst/>
              <a:gdLst>
                <a:gd name="T0" fmla="*/ 179 w 751"/>
                <a:gd name="T1" fmla="*/ 270 h 282"/>
                <a:gd name="T2" fmla="*/ 352 w 751"/>
                <a:gd name="T3" fmla="*/ 282 h 282"/>
                <a:gd name="T4" fmla="*/ 592 w 751"/>
                <a:gd name="T5" fmla="*/ 259 h 282"/>
                <a:gd name="T6" fmla="*/ 751 w 751"/>
                <a:gd name="T7" fmla="*/ 175 h 282"/>
                <a:gd name="T8" fmla="*/ 719 w 751"/>
                <a:gd name="T9" fmla="*/ 138 h 282"/>
                <a:gd name="T10" fmla="*/ 656 w 751"/>
                <a:gd name="T11" fmla="*/ 80 h 282"/>
                <a:gd name="T12" fmla="*/ 665 w 751"/>
                <a:gd name="T13" fmla="*/ 7 h 282"/>
                <a:gd name="T14" fmla="*/ 638 w 751"/>
                <a:gd name="T15" fmla="*/ 3 h 282"/>
                <a:gd name="T16" fmla="*/ 528 w 751"/>
                <a:gd name="T17" fmla="*/ 45 h 282"/>
                <a:gd name="T18" fmla="*/ 452 w 751"/>
                <a:gd name="T19" fmla="*/ 17 h 282"/>
                <a:gd name="T20" fmla="*/ 279 w 751"/>
                <a:gd name="T21" fmla="*/ 35 h 282"/>
                <a:gd name="T22" fmla="*/ 271 w 751"/>
                <a:gd name="T23" fmla="*/ 40 h 282"/>
                <a:gd name="T24" fmla="*/ 161 w 751"/>
                <a:gd name="T25" fmla="*/ 109 h 282"/>
                <a:gd name="T26" fmla="*/ 120 w 751"/>
                <a:gd name="T27" fmla="*/ 103 h 282"/>
                <a:gd name="T28" fmla="*/ 70 w 751"/>
                <a:gd name="T29" fmla="*/ 109 h 282"/>
                <a:gd name="T30" fmla="*/ 30 w 751"/>
                <a:gd name="T31" fmla="*/ 159 h 282"/>
                <a:gd name="T32" fmla="*/ 0 w 751"/>
                <a:gd name="T33" fmla="*/ 198 h 282"/>
                <a:gd name="T34" fmla="*/ 186 w 751"/>
                <a:gd name="T35" fmla="*/ 268 h 282"/>
                <a:gd name="T36" fmla="*/ 179 w 751"/>
                <a:gd name="T37" fmla="*/ 27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1" h="282">
                  <a:moveTo>
                    <a:pt x="179" y="270"/>
                  </a:moveTo>
                  <a:cubicBezTo>
                    <a:pt x="233" y="277"/>
                    <a:pt x="291" y="282"/>
                    <a:pt x="352" y="282"/>
                  </a:cubicBezTo>
                  <a:cubicBezTo>
                    <a:pt x="439" y="282"/>
                    <a:pt x="521" y="273"/>
                    <a:pt x="592" y="259"/>
                  </a:cubicBezTo>
                  <a:lnTo>
                    <a:pt x="751" y="175"/>
                  </a:lnTo>
                  <a:cubicBezTo>
                    <a:pt x="751" y="175"/>
                    <a:pt x="751" y="155"/>
                    <a:pt x="719" y="138"/>
                  </a:cubicBezTo>
                  <a:cubicBezTo>
                    <a:pt x="687" y="121"/>
                    <a:pt x="647" y="113"/>
                    <a:pt x="656" y="80"/>
                  </a:cubicBezTo>
                  <a:cubicBezTo>
                    <a:pt x="663" y="57"/>
                    <a:pt x="677" y="21"/>
                    <a:pt x="665" y="7"/>
                  </a:cubicBezTo>
                  <a:cubicBezTo>
                    <a:pt x="660" y="2"/>
                    <a:pt x="652" y="0"/>
                    <a:pt x="638" y="3"/>
                  </a:cubicBezTo>
                  <a:cubicBezTo>
                    <a:pt x="587" y="16"/>
                    <a:pt x="528" y="45"/>
                    <a:pt x="528" y="45"/>
                  </a:cubicBezTo>
                  <a:cubicBezTo>
                    <a:pt x="528" y="45"/>
                    <a:pt x="511" y="17"/>
                    <a:pt x="452" y="17"/>
                  </a:cubicBezTo>
                  <a:cubicBezTo>
                    <a:pt x="399" y="17"/>
                    <a:pt x="312" y="21"/>
                    <a:pt x="279" y="35"/>
                  </a:cubicBezTo>
                  <a:cubicBezTo>
                    <a:pt x="276" y="37"/>
                    <a:pt x="273" y="38"/>
                    <a:pt x="271" y="40"/>
                  </a:cubicBezTo>
                  <a:cubicBezTo>
                    <a:pt x="248" y="58"/>
                    <a:pt x="206" y="109"/>
                    <a:pt x="161" y="109"/>
                  </a:cubicBezTo>
                  <a:cubicBezTo>
                    <a:pt x="142" y="109"/>
                    <a:pt x="131" y="106"/>
                    <a:pt x="120" y="103"/>
                  </a:cubicBezTo>
                  <a:cubicBezTo>
                    <a:pt x="105" y="99"/>
                    <a:pt x="94" y="97"/>
                    <a:pt x="70" y="109"/>
                  </a:cubicBezTo>
                  <a:cubicBezTo>
                    <a:pt x="30" y="130"/>
                    <a:pt x="30" y="159"/>
                    <a:pt x="30" y="159"/>
                  </a:cubicBezTo>
                  <a:cubicBezTo>
                    <a:pt x="30" y="159"/>
                    <a:pt x="0" y="156"/>
                    <a:pt x="0" y="198"/>
                  </a:cubicBezTo>
                  <a:cubicBezTo>
                    <a:pt x="101" y="245"/>
                    <a:pt x="186" y="268"/>
                    <a:pt x="186" y="268"/>
                  </a:cubicBezTo>
                  <a:cubicBezTo>
                    <a:pt x="186" y="268"/>
                    <a:pt x="183" y="269"/>
                    <a:pt x="179" y="27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32" name="Freeform 10"/>
          <p:cNvSpPr>
            <a:spLocks noEditPoints="1"/>
          </p:cNvSpPr>
          <p:nvPr/>
        </p:nvSpPr>
        <p:spPr bwMode="auto">
          <a:xfrm>
            <a:off x="6681484" y="3198692"/>
            <a:ext cx="366730" cy="649701"/>
          </a:xfrm>
          <a:custGeom>
            <a:avLst/>
            <a:gdLst>
              <a:gd name="T0" fmla="*/ 1428 w 1428"/>
              <a:gd name="T1" fmla="*/ 546 h 2532"/>
              <a:gd name="T2" fmla="*/ 1194 w 1428"/>
              <a:gd name="T3" fmla="*/ 0 h 2532"/>
              <a:gd name="T4" fmla="*/ 0 w 1428"/>
              <a:gd name="T5" fmla="*/ 563 h 2532"/>
              <a:gd name="T6" fmla="*/ 404 w 1428"/>
              <a:gd name="T7" fmla="*/ 2332 h 2532"/>
              <a:gd name="T8" fmla="*/ 988 w 1428"/>
              <a:gd name="T9" fmla="*/ 2532 h 2532"/>
              <a:gd name="T10" fmla="*/ 1265 w 1428"/>
              <a:gd name="T11" fmla="*/ 2532 h 2532"/>
              <a:gd name="T12" fmla="*/ 1428 w 1428"/>
              <a:gd name="T13" fmla="*/ 2332 h 2532"/>
              <a:gd name="T14" fmla="*/ 173 w 1428"/>
              <a:gd name="T15" fmla="*/ 660 h 2532"/>
              <a:gd name="T16" fmla="*/ 644 w 1428"/>
              <a:gd name="T17" fmla="*/ 533 h 2532"/>
              <a:gd name="T18" fmla="*/ 173 w 1428"/>
              <a:gd name="T19" fmla="*/ 660 h 2532"/>
              <a:gd name="T20" fmla="*/ 644 w 1428"/>
              <a:gd name="T21" fmla="*/ 617 h 2532"/>
              <a:gd name="T22" fmla="*/ 173 w 1428"/>
              <a:gd name="T23" fmla="*/ 894 h 2532"/>
              <a:gd name="T24" fmla="*/ 417 w 1428"/>
              <a:gd name="T25" fmla="*/ 2258 h 2532"/>
              <a:gd name="T26" fmla="*/ 301 w 1428"/>
              <a:gd name="T27" fmla="*/ 1680 h 2532"/>
              <a:gd name="T28" fmla="*/ 1143 w 1428"/>
              <a:gd name="T29" fmla="*/ 1393 h 2532"/>
              <a:gd name="T30" fmla="*/ 191 w 1428"/>
              <a:gd name="T31" fmla="*/ 1957 h 2532"/>
              <a:gd name="T32" fmla="*/ 988 w 1428"/>
              <a:gd name="T33" fmla="*/ 2182 h 2532"/>
              <a:gd name="T34" fmla="*/ 417 w 1428"/>
              <a:gd name="T35" fmla="*/ 2258 h 2532"/>
              <a:gd name="T36" fmla="*/ 988 w 1428"/>
              <a:gd name="T37" fmla="*/ 2032 h 2532"/>
              <a:gd name="T38" fmla="*/ 972 w 1428"/>
              <a:gd name="T39" fmla="*/ 2107 h 2532"/>
              <a:gd name="T40" fmla="*/ 297 w 1428"/>
              <a:gd name="T41" fmla="*/ 2032 h 2532"/>
              <a:gd name="T42" fmla="*/ 1265 w 1428"/>
              <a:gd name="T43" fmla="*/ 2258 h 2532"/>
              <a:gd name="T44" fmla="*/ 1353 w 1428"/>
              <a:gd name="T45" fmla="*/ 2182 h 2532"/>
              <a:gd name="T46" fmla="*/ 1353 w 1428"/>
              <a:gd name="T47" fmla="*/ 2107 h 2532"/>
              <a:gd name="T48" fmla="*/ 1265 w 1428"/>
              <a:gd name="T49" fmla="*/ 2032 h 2532"/>
              <a:gd name="T50" fmla="*/ 1353 w 1428"/>
              <a:gd name="T51" fmla="*/ 2107 h 2532"/>
              <a:gd name="T52" fmla="*/ 276 w 1428"/>
              <a:gd name="T53" fmla="*/ 1955 h 2532"/>
              <a:gd name="T54" fmla="*/ 295 w 1428"/>
              <a:gd name="T55" fmla="*/ 1880 h 2532"/>
              <a:gd name="T56" fmla="*/ 1353 w 1428"/>
              <a:gd name="T57" fmla="*/ 1955 h 2532"/>
              <a:gd name="T58" fmla="*/ 390 w 1428"/>
              <a:gd name="T59" fmla="*/ 1805 h 2532"/>
              <a:gd name="T60" fmla="*/ 1194 w 1428"/>
              <a:gd name="T61" fmla="*/ 1409 h 2532"/>
              <a:gd name="T62" fmla="*/ 1353 w 1428"/>
              <a:gd name="T63" fmla="*/ 621 h 2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8" h="2532">
                <a:moveTo>
                  <a:pt x="1428" y="1941"/>
                </a:moveTo>
                <a:lnTo>
                  <a:pt x="1428" y="546"/>
                </a:lnTo>
                <a:lnTo>
                  <a:pt x="1194" y="546"/>
                </a:lnTo>
                <a:lnTo>
                  <a:pt x="1194" y="0"/>
                </a:lnTo>
                <a:lnTo>
                  <a:pt x="73" y="478"/>
                </a:lnTo>
                <a:cubicBezTo>
                  <a:pt x="24" y="504"/>
                  <a:pt x="0" y="534"/>
                  <a:pt x="0" y="563"/>
                </a:cubicBezTo>
                <a:lnTo>
                  <a:pt x="0" y="1875"/>
                </a:lnTo>
                <a:cubicBezTo>
                  <a:pt x="0" y="2135"/>
                  <a:pt x="159" y="2332"/>
                  <a:pt x="404" y="2332"/>
                </a:cubicBezTo>
                <a:lnTo>
                  <a:pt x="988" y="2332"/>
                </a:lnTo>
                <a:lnTo>
                  <a:pt x="988" y="2532"/>
                </a:lnTo>
                <a:lnTo>
                  <a:pt x="1130" y="2369"/>
                </a:lnTo>
                <a:lnTo>
                  <a:pt x="1265" y="2532"/>
                </a:lnTo>
                <a:lnTo>
                  <a:pt x="1265" y="2332"/>
                </a:lnTo>
                <a:lnTo>
                  <a:pt x="1428" y="2332"/>
                </a:lnTo>
                <a:lnTo>
                  <a:pt x="1428" y="1941"/>
                </a:lnTo>
                <a:close/>
                <a:moveTo>
                  <a:pt x="173" y="660"/>
                </a:moveTo>
                <a:lnTo>
                  <a:pt x="644" y="458"/>
                </a:lnTo>
                <a:lnTo>
                  <a:pt x="644" y="533"/>
                </a:lnTo>
                <a:lnTo>
                  <a:pt x="173" y="735"/>
                </a:lnTo>
                <a:lnTo>
                  <a:pt x="173" y="660"/>
                </a:lnTo>
                <a:close/>
                <a:moveTo>
                  <a:pt x="173" y="819"/>
                </a:moveTo>
                <a:lnTo>
                  <a:pt x="644" y="617"/>
                </a:lnTo>
                <a:lnTo>
                  <a:pt x="644" y="692"/>
                </a:lnTo>
                <a:lnTo>
                  <a:pt x="173" y="894"/>
                </a:lnTo>
                <a:lnTo>
                  <a:pt x="173" y="819"/>
                </a:lnTo>
                <a:close/>
                <a:moveTo>
                  <a:pt x="417" y="2258"/>
                </a:moveTo>
                <a:cubicBezTo>
                  <a:pt x="251" y="2258"/>
                  <a:pt x="116" y="2123"/>
                  <a:pt x="116" y="1957"/>
                </a:cubicBezTo>
                <a:cubicBezTo>
                  <a:pt x="116" y="1835"/>
                  <a:pt x="189" y="1727"/>
                  <a:pt x="301" y="1680"/>
                </a:cubicBezTo>
                <a:cubicBezTo>
                  <a:pt x="332" y="1667"/>
                  <a:pt x="1136" y="1314"/>
                  <a:pt x="1143" y="1311"/>
                </a:cubicBezTo>
                <a:lnTo>
                  <a:pt x="1143" y="1393"/>
                </a:lnTo>
                <a:cubicBezTo>
                  <a:pt x="1143" y="1393"/>
                  <a:pt x="361" y="1736"/>
                  <a:pt x="330" y="1749"/>
                </a:cubicBezTo>
                <a:cubicBezTo>
                  <a:pt x="246" y="1784"/>
                  <a:pt x="191" y="1866"/>
                  <a:pt x="191" y="1957"/>
                </a:cubicBezTo>
                <a:cubicBezTo>
                  <a:pt x="191" y="2081"/>
                  <a:pt x="292" y="2182"/>
                  <a:pt x="417" y="2182"/>
                </a:cubicBezTo>
                <a:lnTo>
                  <a:pt x="988" y="2182"/>
                </a:lnTo>
                <a:lnTo>
                  <a:pt x="988" y="2258"/>
                </a:lnTo>
                <a:lnTo>
                  <a:pt x="417" y="2258"/>
                </a:lnTo>
                <a:close/>
                <a:moveTo>
                  <a:pt x="297" y="2032"/>
                </a:moveTo>
                <a:lnTo>
                  <a:pt x="988" y="2032"/>
                </a:lnTo>
                <a:lnTo>
                  <a:pt x="988" y="2107"/>
                </a:lnTo>
                <a:lnTo>
                  <a:pt x="972" y="2107"/>
                </a:lnTo>
                <a:lnTo>
                  <a:pt x="428" y="2107"/>
                </a:lnTo>
                <a:cubicBezTo>
                  <a:pt x="372" y="2107"/>
                  <a:pt x="323" y="2077"/>
                  <a:pt x="297" y="2032"/>
                </a:cubicBezTo>
                <a:close/>
                <a:moveTo>
                  <a:pt x="1353" y="2258"/>
                </a:moveTo>
                <a:lnTo>
                  <a:pt x="1265" y="2258"/>
                </a:lnTo>
                <a:lnTo>
                  <a:pt x="1265" y="2182"/>
                </a:lnTo>
                <a:lnTo>
                  <a:pt x="1353" y="2182"/>
                </a:lnTo>
                <a:lnTo>
                  <a:pt x="1353" y="2258"/>
                </a:lnTo>
                <a:close/>
                <a:moveTo>
                  <a:pt x="1353" y="2107"/>
                </a:moveTo>
                <a:lnTo>
                  <a:pt x="1265" y="2107"/>
                </a:lnTo>
                <a:lnTo>
                  <a:pt x="1265" y="2032"/>
                </a:lnTo>
                <a:lnTo>
                  <a:pt x="1353" y="2032"/>
                </a:lnTo>
                <a:lnTo>
                  <a:pt x="1353" y="2107"/>
                </a:lnTo>
                <a:close/>
                <a:moveTo>
                  <a:pt x="1353" y="1955"/>
                </a:moveTo>
                <a:lnTo>
                  <a:pt x="276" y="1955"/>
                </a:lnTo>
                <a:cubicBezTo>
                  <a:pt x="276" y="1955"/>
                  <a:pt x="276" y="1955"/>
                  <a:pt x="276" y="1954"/>
                </a:cubicBezTo>
                <a:cubicBezTo>
                  <a:pt x="276" y="1927"/>
                  <a:pt x="283" y="1902"/>
                  <a:pt x="295" y="1880"/>
                </a:cubicBezTo>
                <a:lnTo>
                  <a:pt x="1353" y="1880"/>
                </a:lnTo>
                <a:lnTo>
                  <a:pt x="1353" y="1955"/>
                </a:lnTo>
                <a:close/>
                <a:moveTo>
                  <a:pt x="1353" y="1805"/>
                </a:moveTo>
                <a:lnTo>
                  <a:pt x="390" y="1805"/>
                </a:lnTo>
                <a:lnTo>
                  <a:pt x="1152" y="1471"/>
                </a:lnTo>
                <a:cubicBezTo>
                  <a:pt x="1177" y="1460"/>
                  <a:pt x="1194" y="1435"/>
                  <a:pt x="1194" y="1409"/>
                </a:cubicBezTo>
                <a:lnTo>
                  <a:pt x="1194" y="621"/>
                </a:lnTo>
                <a:lnTo>
                  <a:pt x="1353" y="621"/>
                </a:lnTo>
                <a:lnTo>
                  <a:pt x="1353" y="1805"/>
                </a:lnTo>
                <a:close/>
              </a:path>
            </a:pathLst>
          </a:custGeom>
          <a:solidFill>
            <a:schemeClr val="bg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nvGrpSpPr>
          <p:cNvPr id="33" name="Group 13"/>
          <p:cNvGrpSpPr>
            <a:grpSpLocks noChangeAspect="1"/>
          </p:cNvGrpSpPr>
          <p:nvPr/>
        </p:nvGrpSpPr>
        <p:grpSpPr bwMode="auto">
          <a:xfrm>
            <a:off x="4719984" y="4286596"/>
            <a:ext cx="684995" cy="643254"/>
            <a:chOff x="2149" y="2374"/>
            <a:chExt cx="640" cy="601"/>
          </a:xfrm>
          <a:solidFill>
            <a:schemeClr val="bg1"/>
          </a:solidFill>
        </p:grpSpPr>
        <p:sp>
          <p:nvSpPr>
            <p:cNvPr id="37" name="Freeform 14"/>
            <p:cNvSpPr/>
            <p:nvPr/>
          </p:nvSpPr>
          <p:spPr bwMode="auto">
            <a:xfrm>
              <a:off x="2287" y="2374"/>
              <a:ext cx="502" cy="308"/>
            </a:xfrm>
            <a:custGeom>
              <a:avLst/>
              <a:gdLst>
                <a:gd name="T0" fmla="*/ 2185 w 2214"/>
                <a:gd name="T1" fmla="*/ 11 h 1357"/>
                <a:gd name="T2" fmla="*/ 2126 w 2214"/>
                <a:gd name="T3" fmla="*/ 11 h 1357"/>
                <a:gd name="T4" fmla="*/ 1715 w 2214"/>
                <a:gd name="T5" fmla="*/ 246 h 1357"/>
                <a:gd name="T6" fmla="*/ 1685 w 2214"/>
                <a:gd name="T7" fmla="*/ 297 h 1357"/>
                <a:gd name="T8" fmla="*/ 1715 w 2214"/>
                <a:gd name="T9" fmla="*/ 348 h 1357"/>
                <a:gd name="T10" fmla="*/ 1817 w 2214"/>
                <a:gd name="T11" fmla="*/ 407 h 1357"/>
                <a:gd name="T12" fmla="*/ 1596 w 2214"/>
                <a:gd name="T13" fmla="*/ 723 h 1357"/>
                <a:gd name="T14" fmla="*/ 1339 w 2214"/>
                <a:gd name="T15" fmla="*/ 552 h 1357"/>
                <a:gd name="T16" fmla="*/ 1248 w 2214"/>
                <a:gd name="T17" fmla="*/ 535 h 1357"/>
                <a:gd name="T18" fmla="*/ 1173 w 2214"/>
                <a:gd name="T19" fmla="*/ 589 h 1357"/>
                <a:gd name="T20" fmla="*/ 910 w 2214"/>
                <a:gd name="T21" fmla="*/ 1027 h 1357"/>
                <a:gd name="T22" fmla="*/ 486 w 2214"/>
                <a:gd name="T23" fmla="*/ 462 h 1357"/>
                <a:gd name="T24" fmla="*/ 383 w 2214"/>
                <a:gd name="T25" fmla="*/ 415 h 1357"/>
                <a:gd name="T26" fmla="*/ 288 w 2214"/>
                <a:gd name="T27" fmla="*/ 476 h 1357"/>
                <a:gd name="T28" fmla="*/ 0 w 2214"/>
                <a:gd name="T29" fmla="*/ 1004 h 1357"/>
                <a:gd name="T30" fmla="*/ 241 w 2214"/>
                <a:gd name="T31" fmla="*/ 1054 h 1357"/>
                <a:gd name="T32" fmla="*/ 407 w 2214"/>
                <a:gd name="T33" fmla="*/ 749 h 1357"/>
                <a:gd name="T34" fmla="*/ 827 w 2214"/>
                <a:gd name="T35" fmla="*/ 1308 h 1357"/>
                <a:gd name="T36" fmla="*/ 927 w 2214"/>
                <a:gd name="T37" fmla="*/ 1355 h 1357"/>
                <a:gd name="T38" fmla="*/ 1022 w 2214"/>
                <a:gd name="T39" fmla="*/ 1298 h 1357"/>
                <a:gd name="T40" fmla="*/ 1311 w 2214"/>
                <a:gd name="T41" fmla="*/ 816 h 1357"/>
                <a:gd name="T42" fmla="*/ 1561 w 2214"/>
                <a:gd name="T43" fmla="*/ 983 h 1357"/>
                <a:gd name="T44" fmla="*/ 1723 w 2214"/>
                <a:gd name="T45" fmla="*/ 953 h 1357"/>
                <a:gd name="T46" fmla="*/ 2023 w 2214"/>
                <a:gd name="T47" fmla="*/ 524 h 1357"/>
                <a:gd name="T48" fmla="*/ 2126 w 2214"/>
                <a:gd name="T49" fmla="*/ 583 h 1357"/>
                <a:gd name="T50" fmla="*/ 2155 w 2214"/>
                <a:gd name="T51" fmla="*/ 591 h 1357"/>
                <a:gd name="T52" fmla="*/ 2185 w 2214"/>
                <a:gd name="T53" fmla="*/ 583 h 1357"/>
                <a:gd name="T54" fmla="*/ 2214 w 2214"/>
                <a:gd name="T55" fmla="*/ 532 h 1357"/>
                <a:gd name="T56" fmla="*/ 2214 w 2214"/>
                <a:gd name="T57" fmla="*/ 62 h 1357"/>
                <a:gd name="T58" fmla="*/ 2185 w 2214"/>
                <a:gd name="T59" fmla="*/ 11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4" h="1357">
                  <a:moveTo>
                    <a:pt x="2185" y="11"/>
                  </a:moveTo>
                  <a:cubicBezTo>
                    <a:pt x="2167" y="1"/>
                    <a:pt x="2144" y="0"/>
                    <a:pt x="2126" y="11"/>
                  </a:cubicBezTo>
                  <a:lnTo>
                    <a:pt x="1715" y="246"/>
                  </a:lnTo>
                  <a:cubicBezTo>
                    <a:pt x="1696" y="257"/>
                    <a:pt x="1685" y="276"/>
                    <a:pt x="1685" y="297"/>
                  </a:cubicBezTo>
                  <a:cubicBezTo>
                    <a:pt x="1685" y="318"/>
                    <a:pt x="1696" y="338"/>
                    <a:pt x="1715" y="348"/>
                  </a:cubicBezTo>
                  <a:lnTo>
                    <a:pt x="1817" y="407"/>
                  </a:lnTo>
                  <a:lnTo>
                    <a:pt x="1596" y="723"/>
                  </a:lnTo>
                  <a:lnTo>
                    <a:pt x="1339" y="552"/>
                  </a:lnTo>
                  <a:cubicBezTo>
                    <a:pt x="1312" y="534"/>
                    <a:pt x="1279" y="528"/>
                    <a:pt x="1248" y="535"/>
                  </a:cubicBezTo>
                  <a:cubicBezTo>
                    <a:pt x="1216" y="542"/>
                    <a:pt x="1189" y="562"/>
                    <a:pt x="1173" y="589"/>
                  </a:cubicBezTo>
                  <a:lnTo>
                    <a:pt x="910" y="1027"/>
                  </a:lnTo>
                  <a:lnTo>
                    <a:pt x="486" y="462"/>
                  </a:lnTo>
                  <a:cubicBezTo>
                    <a:pt x="462" y="430"/>
                    <a:pt x="423" y="413"/>
                    <a:pt x="383" y="415"/>
                  </a:cubicBezTo>
                  <a:cubicBezTo>
                    <a:pt x="343" y="418"/>
                    <a:pt x="307" y="441"/>
                    <a:pt x="288" y="476"/>
                  </a:cubicBezTo>
                  <a:lnTo>
                    <a:pt x="0" y="1004"/>
                  </a:lnTo>
                  <a:cubicBezTo>
                    <a:pt x="85" y="1006"/>
                    <a:pt x="166" y="1024"/>
                    <a:pt x="241" y="1054"/>
                  </a:cubicBezTo>
                  <a:lnTo>
                    <a:pt x="407" y="749"/>
                  </a:lnTo>
                  <a:lnTo>
                    <a:pt x="827" y="1308"/>
                  </a:lnTo>
                  <a:cubicBezTo>
                    <a:pt x="850" y="1340"/>
                    <a:pt x="886" y="1357"/>
                    <a:pt x="927" y="1355"/>
                  </a:cubicBezTo>
                  <a:cubicBezTo>
                    <a:pt x="966" y="1353"/>
                    <a:pt x="1001" y="1332"/>
                    <a:pt x="1022" y="1298"/>
                  </a:cubicBezTo>
                  <a:lnTo>
                    <a:pt x="1311" y="816"/>
                  </a:lnTo>
                  <a:lnTo>
                    <a:pt x="1561" y="983"/>
                  </a:lnTo>
                  <a:cubicBezTo>
                    <a:pt x="1614" y="1018"/>
                    <a:pt x="1686" y="1005"/>
                    <a:pt x="1723" y="953"/>
                  </a:cubicBezTo>
                  <a:lnTo>
                    <a:pt x="2023" y="524"/>
                  </a:lnTo>
                  <a:lnTo>
                    <a:pt x="2126" y="583"/>
                  </a:lnTo>
                  <a:cubicBezTo>
                    <a:pt x="2135" y="589"/>
                    <a:pt x="2145" y="591"/>
                    <a:pt x="2155" y="591"/>
                  </a:cubicBezTo>
                  <a:cubicBezTo>
                    <a:pt x="2166" y="591"/>
                    <a:pt x="2176" y="588"/>
                    <a:pt x="2185" y="583"/>
                  </a:cubicBezTo>
                  <a:cubicBezTo>
                    <a:pt x="2203" y="573"/>
                    <a:pt x="2214" y="553"/>
                    <a:pt x="2214" y="532"/>
                  </a:cubicBezTo>
                  <a:lnTo>
                    <a:pt x="2214" y="62"/>
                  </a:lnTo>
                  <a:cubicBezTo>
                    <a:pt x="2214" y="41"/>
                    <a:pt x="2203" y="22"/>
                    <a:pt x="2185" y="11"/>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38" name="Oval 15"/>
            <p:cNvSpPr>
              <a:spLocks noChangeArrowheads="1"/>
            </p:cNvSpPr>
            <p:nvPr/>
          </p:nvSpPr>
          <p:spPr bwMode="auto">
            <a:xfrm>
              <a:off x="2242" y="2722"/>
              <a:ext cx="80" cy="80"/>
            </a:xfrm>
            <a:prstGeom prst="ellipse">
              <a:avLst/>
            </a:pr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8" name="Freeform 16"/>
            <p:cNvSpPr>
              <a:spLocks noEditPoints="1"/>
            </p:cNvSpPr>
            <p:nvPr/>
          </p:nvSpPr>
          <p:spPr bwMode="auto">
            <a:xfrm>
              <a:off x="2149" y="2628"/>
              <a:ext cx="293" cy="347"/>
            </a:xfrm>
            <a:custGeom>
              <a:avLst/>
              <a:gdLst>
                <a:gd name="T0" fmla="*/ 1289 w 1294"/>
                <a:gd name="T1" fmla="*/ 860 h 1529"/>
                <a:gd name="T2" fmla="*/ 1289 w 1294"/>
                <a:gd name="T3" fmla="*/ 859 h 1529"/>
                <a:gd name="T4" fmla="*/ 1175 w 1294"/>
                <a:gd name="T5" fmla="*/ 575 h 1529"/>
                <a:gd name="T6" fmla="*/ 588 w 1294"/>
                <a:gd name="T7" fmla="*/ 0 h 1529"/>
                <a:gd name="T8" fmla="*/ 0 w 1294"/>
                <a:gd name="T9" fmla="*/ 588 h 1529"/>
                <a:gd name="T10" fmla="*/ 176 w 1294"/>
                <a:gd name="T11" fmla="*/ 1008 h 1529"/>
                <a:gd name="T12" fmla="*/ 176 w 1294"/>
                <a:gd name="T13" fmla="*/ 1529 h 1529"/>
                <a:gd name="T14" fmla="*/ 882 w 1294"/>
                <a:gd name="T15" fmla="*/ 1529 h 1529"/>
                <a:gd name="T16" fmla="*/ 882 w 1294"/>
                <a:gd name="T17" fmla="*/ 1294 h 1529"/>
                <a:gd name="T18" fmla="*/ 1117 w 1294"/>
                <a:gd name="T19" fmla="*/ 1059 h 1529"/>
                <a:gd name="T20" fmla="*/ 1117 w 1294"/>
                <a:gd name="T21" fmla="*/ 941 h 1529"/>
                <a:gd name="T22" fmla="*/ 1235 w 1294"/>
                <a:gd name="T23" fmla="*/ 941 h 1529"/>
                <a:gd name="T24" fmla="*/ 1294 w 1294"/>
                <a:gd name="T25" fmla="*/ 882 h 1529"/>
                <a:gd name="T26" fmla="*/ 1289 w 1294"/>
                <a:gd name="T27" fmla="*/ 860 h 1529"/>
                <a:gd name="T28" fmla="*/ 941 w 1294"/>
                <a:gd name="T29" fmla="*/ 647 h 1529"/>
                <a:gd name="T30" fmla="*/ 876 w 1294"/>
                <a:gd name="T31" fmla="*/ 647 h 1529"/>
                <a:gd name="T32" fmla="*/ 833 w 1294"/>
                <a:gd name="T33" fmla="*/ 750 h 1529"/>
                <a:gd name="T34" fmla="*/ 889 w 1294"/>
                <a:gd name="T35" fmla="*/ 806 h 1529"/>
                <a:gd name="T36" fmla="*/ 806 w 1294"/>
                <a:gd name="T37" fmla="*/ 889 h 1529"/>
                <a:gd name="T38" fmla="*/ 750 w 1294"/>
                <a:gd name="T39" fmla="*/ 833 h 1529"/>
                <a:gd name="T40" fmla="*/ 647 w 1294"/>
                <a:gd name="T41" fmla="*/ 876 h 1529"/>
                <a:gd name="T42" fmla="*/ 647 w 1294"/>
                <a:gd name="T43" fmla="*/ 941 h 1529"/>
                <a:gd name="T44" fmla="*/ 529 w 1294"/>
                <a:gd name="T45" fmla="*/ 941 h 1529"/>
                <a:gd name="T46" fmla="*/ 529 w 1294"/>
                <a:gd name="T47" fmla="*/ 876 h 1529"/>
                <a:gd name="T48" fmla="*/ 426 w 1294"/>
                <a:gd name="T49" fmla="*/ 833 h 1529"/>
                <a:gd name="T50" fmla="*/ 370 w 1294"/>
                <a:gd name="T51" fmla="*/ 889 h 1529"/>
                <a:gd name="T52" fmla="*/ 287 w 1294"/>
                <a:gd name="T53" fmla="*/ 806 h 1529"/>
                <a:gd name="T54" fmla="*/ 343 w 1294"/>
                <a:gd name="T55" fmla="*/ 750 h 1529"/>
                <a:gd name="T56" fmla="*/ 300 w 1294"/>
                <a:gd name="T57" fmla="*/ 647 h 1529"/>
                <a:gd name="T58" fmla="*/ 235 w 1294"/>
                <a:gd name="T59" fmla="*/ 647 h 1529"/>
                <a:gd name="T60" fmla="*/ 235 w 1294"/>
                <a:gd name="T61" fmla="*/ 529 h 1529"/>
                <a:gd name="T62" fmla="*/ 300 w 1294"/>
                <a:gd name="T63" fmla="*/ 529 h 1529"/>
                <a:gd name="T64" fmla="*/ 343 w 1294"/>
                <a:gd name="T65" fmla="*/ 426 h 1529"/>
                <a:gd name="T66" fmla="*/ 291 w 1294"/>
                <a:gd name="T67" fmla="*/ 374 h 1529"/>
                <a:gd name="T68" fmla="*/ 374 w 1294"/>
                <a:gd name="T69" fmla="*/ 291 h 1529"/>
                <a:gd name="T70" fmla="*/ 426 w 1294"/>
                <a:gd name="T71" fmla="*/ 343 h 1529"/>
                <a:gd name="T72" fmla="*/ 529 w 1294"/>
                <a:gd name="T73" fmla="*/ 300 h 1529"/>
                <a:gd name="T74" fmla="*/ 529 w 1294"/>
                <a:gd name="T75" fmla="*/ 236 h 1529"/>
                <a:gd name="T76" fmla="*/ 647 w 1294"/>
                <a:gd name="T77" fmla="*/ 236 h 1529"/>
                <a:gd name="T78" fmla="*/ 647 w 1294"/>
                <a:gd name="T79" fmla="*/ 300 h 1529"/>
                <a:gd name="T80" fmla="*/ 750 w 1294"/>
                <a:gd name="T81" fmla="*/ 343 h 1529"/>
                <a:gd name="T82" fmla="*/ 802 w 1294"/>
                <a:gd name="T83" fmla="*/ 291 h 1529"/>
                <a:gd name="T84" fmla="*/ 885 w 1294"/>
                <a:gd name="T85" fmla="*/ 374 h 1529"/>
                <a:gd name="T86" fmla="*/ 833 w 1294"/>
                <a:gd name="T87" fmla="*/ 426 h 1529"/>
                <a:gd name="T88" fmla="*/ 876 w 1294"/>
                <a:gd name="T89" fmla="*/ 529 h 1529"/>
                <a:gd name="T90" fmla="*/ 941 w 1294"/>
                <a:gd name="T91" fmla="*/ 529 h 1529"/>
                <a:gd name="T92" fmla="*/ 941 w 1294"/>
                <a:gd name="T93" fmla="*/ 647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94" h="1529">
                  <a:moveTo>
                    <a:pt x="1289" y="860"/>
                  </a:moveTo>
                  <a:cubicBezTo>
                    <a:pt x="1289" y="859"/>
                    <a:pt x="1289" y="859"/>
                    <a:pt x="1289" y="859"/>
                  </a:cubicBezTo>
                  <a:lnTo>
                    <a:pt x="1175" y="575"/>
                  </a:lnTo>
                  <a:cubicBezTo>
                    <a:pt x="1168" y="257"/>
                    <a:pt x="908" y="0"/>
                    <a:pt x="588" y="0"/>
                  </a:cubicBezTo>
                  <a:cubicBezTo>
                    <a:pt x="264" y="0"/>
                    <a:pt x="0" y="264"/>
                    <a:pt x="0" y="588"/>
                  </a:cubicBezTo>
                  <a:cubicBezTo>
                    <a:pt x="0" y="752"/>
                    <a:pt x="68" y="901"/>
                    <a:pt x="176" y="1008"/>
                  </a:cubicBezTo>
                  <a:lnTo>
                    <a:pt x="176" y="1529"/>
                  </a:lnTo>
                  <a:lnTo>
                    <a:pt x="882" y="1529"/>
                  </a:lnTo>
                  <a:lnTo>
                    <a:pt x="882" y="1294"/>
                  </a:lnTo>
                  <a:cubicBezTo>
                    <a:pt x="1044" y="1294"/>
                    <a:pt x="1117" y="1221"/>
                    <a:pt x="1117" y="1059"/>
                  </a:cubicBezTo>
                  <a:lnTo>
                    <a:pt x="1117" y="941"/>
                  </a:lnTo>
                  <a:lnTo>
                    <a:pt x="1235" y="941"/>
                  </a:lnTo>
                  <a:cubicBezTo>
                    <a:pt x="1267" y="941"/>
                    <a:pt x="1294" y="915"/>
                    <a:pt x="1294" y="882"/>
                  </a:cubicBezTo>
                  <a:cubicBezTo>
                    <a:pt x="1294" y="875"/>
                    <a:pt x="1289" y="860"/>
                    <a:pt x="1289" y="860"/>
                  </a:cubicBezTo>
                  <a:close/>
                  <a:moveTo>
                    <a:pt x="941" y="647"/>
                  </a:moveTo>
                  <a:lnTo>
                    <a:pt x="876" y="647"/>
                  </a:lnTo>
                  <a:cubicBezTo>
                    <a:pt x="868" y="685"/>
                    <a:pt x="853" y="719"/>
                    <a:pt x="833" y="750"/>
                  </a:cubicBezTo>
                  <a:lnTo>
                    <a:pt x="889" y="806"/>
                  </a:lnTo>
                  <a:lnTo>
                    <a:pt x="806" y="889"/>
                  </a:lnTo>
                  <a:lnTo>
                    <a:pt x="750" y="833"/>
                  </a:lnTo>
                  <a:cubicBezTo>
                    <a:pt x="719" y="854"/>
                    <a:pt x="684" y="869"/>
                    <a:pt x="647" y="876"/>
                  </a:cubicBezTo>
                  <a:lnTo>
                    <a:pt x="647" y="941"/>
                  </a:lnTo>
                  <a:lnTo>
                    <a:pt x="529" y="941"/>
                  </a:lnTo>
                  <a:lnTo>
                    <a:pt x="529" y="876"/>
                  </a:lnTo>
                  <a:cubicBezTo>
                    <a:pt x="492" y="869"/>
                    <a:pt x="457" y="854"/>
                    <a:pt x="426" y="833"/>
                  </a:cubicBezTo>
                  <a:lnTo>
                    <a:pt x="370" y="889"/>
                  </a:lnTo>
                  <a:lnTo>
                    <a:pt x="287" y="806"/>
                  </a:lnTo>
                  <a:lnTo>
                    <a:pt x="343" y="750"/>
                  </a:lnTo>
                  <a:cubicBezTo>
                    <a:pt x="323" y="719"/>
                    <a:pt x="308" y="685"/>
                    <a:pt x="300" y="647"/>
                  </a:cubicBezTo>
                  <a:lnTo>
                    <a:pt x="235" y="647"/>
                  </a:lnTo>
                  <a:lnTo>
                    <a:pt x="235" y="529"/>
                  </a:lnTo>
                  <a:lnTo>
                    <a:pt x="300" y="529"/>
                  </a:lnTo>
                  <a:cubicBezTo>
                    <a:pt x="308" y="492"/>
                    <a:pt x="323" y="457"/>
                    <a:pt x="343" y="426"/>
                  </a:cubicBezTo>
                  <a:lnTo>
                    <a:pt x="291" y="374"/>
                  </a:lnTo>
                  <a:lnTo>
                    <a:pt x="374" y="291"/>
                  </a:lnTo>
                  <a:lnTo>
                    <a:pt x="426" y="343"/>
                  </a:lnTo>
                  <a:cubicBezTo>
                    <a:pt x="457" y="323"/>
                    <a:pt x="492" y="308"/>
                    <a:pt x="529" y="300"/>
                  </a:cubicBezTo>
                  <a:lnTo>
                    <a:pt x="529" y="236"/>
                  </a:lnTo>
                  <a:lnTo>
                    <a:pt x="647" y="236"/>
                  </a:lnTo>
                  <a:lnTo>
                    <a:pt x="647" y="300"/>
                  </a:lnTo>
                  <a:cubicBezTo>
                    <a:pt x="684" y="308"/>
                    <a:pt x="719" y="323"/>
                    <a:pt x="750" y="343"/>
                  </a:cubicBezTo>
                  <a:lnTo>
                    <a:pt x="802" y="291"/>
                  </a:lnTo>
                  <a:lnTo>
                    <a:pt x="885" y="374"/>
                  </a:lnTo>
                  <a:lnTo>
                    <a:pt x="833" y="426"/>
                  </a:lnTo>
                  <a:cubicBezTo>
                    <a:pt x="853" y="457"/>
                    <a:pt x="868" y="492"/>
                    <a:pt x="876" y="529"/>
                  </a:cubicBezTo>
                  <a:lnTo>
                    <a:pt x="941" y="529"/>
                  </a:lnTo>
                  <a:lnTo>
                    <a:pt x="941" y="647"/>
                  </a:ln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36" name="Freeform 20"/>
          <p:cNvSpPr>
            <a:spLocks noEditPoints="1"/>
          </p:cNvSpPr>
          <p:nvPr/>
        </p:nvSpPr>
        <p:spPr bwMode="auto">
          <a:xfrm>
            <a:off x="6580058" y="5492749"/>
            <a:ext cx="642251" cy="430177"/>
          </a:xfrm>
          <a:custGeom>
            <a:avLst/>
            <a:gdLst>
              <a:gd name="T0" fmla="*/ 2821 w 2821"/>
              <a:gd name="T1" fmla="*/ 623 h 1889"/>
              <a:gd name="T2" fmla="*/ 2817 w 2821"/>
              <a:gd name="T3" fmla="*/ 621 h 1889"/>
              <a:gd name="T4" fmla="*/ 2817 w 2821"/>
              <a:gd name="T5" fmla="*/ 621 h 1889"/>
              <a:gd name="T6" fmla="*/ 1409 w 2821"/>
              <a:gd name="T7" fmla="*/ 0 h 1889"/>
              <a:gd name="T8" fmla="*/ 464 w 2821"/>
              <a:gd name="T9" fmla="*/ 417 h 1889"/>
              <a:gd name="T10" fmla="*/ 397 w 2821"/>
              <a:gd name="T11" fmla="*/ 391 h 1889"/>
              <a:gd name="T12" fmla="*/ 294 w 2821"/>
              <a:gd name="T13" fmla="*/ 492 h 1889"/>
              <a:gd name="T14" fmla="*/ 0 w 2821"/>
              <a:gd name="T15" fmla="*/ 621 h 1889"/>
              <a:gd name="T16" fmla="*/ 293 w 2821"/>
              <a:gd name="T17" fmla="*/ 750 h 1889"/>
              <a:gd name="T18" fmla="*/ 293 w 2821"/>
              <a:gd name="T19" fmla="*/ 1170 h 1889"/>
              <a:gd name="T20" fmla="*/ 237 w 2821"/>
              <a:gd name="T21" fmla="*/ 1170 h 1889"/>
              <a:gd name="T22" fmla="*/ 179 w 2821"/>
              <a:gd name="T23" fmla="*/ 1877 h 1889"/>
              <a:gd name="T24" fmla="*/ 504 w 2821"/>
              <a:gd name="T25" fmla="*/ 1877 h 1889"/>
              <a:gd name="T26" fmla="*/ 446 w 2821"/>
              <a:gd name="T27" fmla="*/ 1170 h 1889"/>
              <a:gd name="T28" fmla="*/ 391 w 2821"/>
              <a:gd name="T29" fmla="*/ 1170 h 1889"/>
              <a:gd name="T30" fmla="*/ 391 w 2821"/>
              <a:gd name="T31" fmla="*/ 793 h 1889"/>
              <a:gd name="T32" fmla="*/ 468 w 2821"/>
              <a:gd name="T33" fmla="*/ 827 h 1889"/>
              <a:gd name="T34" fmla="*/ 468 w 2821"/>
              <a:gd name="T35" fmla="*/ 827 h 1889"/>
              <a:gd name="T36" fmla="*/ 638 w 2821"/>
              <a:gd name="T37" fmla="*/ 903 h 1889"/>
              <a:gd name="T38" fmla="*/ 638 w 2821"/>
              <a:gd name="T39" fmla="*/ 1450 h 1889"/>
              <a:gd name="T40" fmla="*/ 1409 w 2821"/>
              <a:gd name="T41" fmla="*/ 1889 h 1889"/>
              <a:gd name="T42" fmla="*/ 2179 w 2821"/>
              <a:gd name="T43" fmla="*/ 1450 h 1889"/>
              <a:gd name="T44" fmla="*/ 2179 w 2821"/>
              <a:gd name="T45" fmla="*/ 906 h 1889"/>
              <a:gd name="T46" fmla="*/ 2821 w 2821"/>
              <a:gd name="T47" fmla="*/ 623 h 1889"/>
              <a:gd name="T48" fmla="*/ 2034 w 2821"/>
              <a:gd name="T49" fmla="*/ 1427 h 1889"/>
              <a:gd name="T50" fmla="*/ 1409 w 2821"/>
              <a:gd name="T51" fmla="*/ 1704 h 1889"/>
              <a:gd name="T52" fmla="*/ 784 w 2821"/>
              <a:gd name="T53" fmla="*/ 1427 h 1889"/>
              <a:gd name="T54" fmla="*/ 784 w 2821"/>
              <a:gd name="T55" fmla="*/ 967 h 1889"/>
              <a:gd name="T56" fmla="*/ 1412 w 2821"/>
              <a:gd name="T57" fmla="*/ 1244 h 1889"/>
              <a:gd name="T58" fmla="*/ 2034 w 2821"/>
              <a:gd name="T59" fmla="*/ 970 h 1889"/>
              <a:gd name="T60" fmla="*/ 2034 w 2821"/>
              <a:gd name="T61" fmla="*/ 1427 h 1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1" h="1889">
                <a:moveTo>
                  <a:pt x="2821" y="623"/>
                </a:moveTo>
                <a:lnTo>
                  <a:pt x="2817" y="621"/>
                </a:lnTo>
                <a:lnTo>
                  <a:pt x="2817" y="621"/>
                </a:lnTo>
                <a:lnTo>
                  <a:pt x="1409" y="0"/>
                </a:lnTo>
                <a:lnTo>
                  <a:pt x="464" y="417"/>
                </a:lnTo>
                <a:cubicBezTo>
                  <a:pt x="446" y="401"/>
                  <a:pt x="423" y="391"/>
                  <a:pt x="397" y="391"/>
                </a:cubicBezTo>
                <a:cubicBezTo>
                  <a:pt x="341" y="391"/>
                  <a:pt x="296" y="436"/>
                  <a:pt x="294" y="492"/>
                </a:cubicBezTo>
                <a:lnTo>
                  <a:pt x="0" y="621"/>
                </a:lnTo>
                <a:lnTo>
                  <a:pt x="293" y="750"/>
                </a:lnTo>
                <a:lnTo>
                  <a:pt x="293" y="1170"/>
                </a:lnTo>
                <a:lnTo>
                  <a:pt x="237" y="1170"/>
                </a:lnTo>
                <a:lnTo>
                  <a:pt x="179" y="1877"/>
                </a:lnTo>
                <a:lnTo>
                  <a:pt x="504" y="1877"/>
                </a:lnTo>
                <a:lnTo>
                  <a:pt x="446" y="1170"/>
                </a:lnTo>
                <a:lnTo>
                  <a:pt x="391" y="1170"/>
                </a:lnTo>
                <a:lnTo>
                  <a:pt x="391" y="793"/>
                </a:lnTo>
                <a:lnTo>
                  <a:pt x="468" y="827"/>
                </a:lnTo>
                <a:lnTo>
                  <a:pt x="468" y="827"/>
                </a:lnTo>
                <a:lnTo>
                  <a:pt x="638" y="903"/>
                </a:lnTo>
                <a:lnTo>
                  <a:pt x="638" y="1450"/>
                </a:lnTo>
                <a:cubicBezTo>
                  <a:pt x="638" y="1641"/>
                  <a:pt x="1374" y="1889"/>
                  <a:pt x="1409" y="1889"/>
                </a:cubicBezTo>
                <a:cubicBezTo>
                  <a:pt x="1443" y="1889"/>
                  <a:pt x="2179" y="1641"/>
                  <a:pt x="2179" y="1450"/>
                </a:cubicBezTo>
                <a:lnTo>
                  <a:pt x="2179" y="906"/>
                </a:lnTo>
                <a:lnTo>
                  <a:pt x="2821" y="623"/>
                </a:lnTo>
                <a:close/>
                <a:moveTo>
                  <a:pt x="2034" y="1427"/>
                </a:moveTo>
                <a:cubicBezTo>
                  <a:pt x="1969" y="1489"/>
                  <a:pt x="1691" y="1644"/>
                  <a:pt x="1409" y="1704"/>
                </a:cubicBezTo>
                <a:cubicBezTo>
                  <a:pt x="1131" y="1645"/>
                  <a:pt x="848" y="1489"/>
                  <a:pt x="784" y="1427"/>
                </a:cubicBezTo>
                <a:lnTo>
                  <a:pt x="784" y="967"/>
                </a:lnTo>
                <a:lnTo>
                  <a:pt x="1412" y="1244"/>
                </a:lnTo>
                <a:lnTo>
                  <a:pt x="2034" y="970"/>
                </a:lnTo>
                <a:lnTo>
                  <a:pt x="2034" y="1427"/>
                </a:lnTo>
                <a:close/>
              </a:path>
            </a:pathLst>
          </a:custGeom>
          <a:solidFill>
            <a:schemeClr val="bg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51" name="文本框 50"/>
          <p:cNvSpPr txBox="1"/>
          <p:nvPr/>
        </p:nvSpPr>
        <p:spPr>
          <a:xfrm>
            <a:off x="7048214" y="2089250"/>
            <a:ext cx="3314983"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7048214" y="4223835"/>
            <a:ext cx="3314983"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606801" y="3156826"/>
            <a:ext cx="3314983"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1606801" y="5291411"/>
            <a:ext cx="3314983"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24" name="矩形 23"/>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25" name="文本框 24"/>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04</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26" name="矩形 25"/>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TextBox 38"/>
          <p:cNvSpPr txBox="1"/>
          <p:nvPr/>
        </p:nvSpPr>
        <p:spPr>
          <a:xfrm>
            <a:off x="843971" y="895065"/>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28" name="文本框 27"/>
          <p:cNvSpPr txBox="1"/>
          <p:nvPr/>
        </p:nvSpPr>
        <p:spPr>
          <a:xfrm>
            <a:off x="1656361" y="291841"/>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669724" y="409352"/>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7" name="Rectangle 11"/>
          <p:cNvSpPr/>
          <p:nvPr/>
        </p:nvSpPr>
        <p:spPr>
          <a:xfrm>
            <a:off x="6641533" y="2241378"/>
            <a:ext cx="216000" cy="216000"/>
          </a:xfrm>
          <a:prstGeom prst="rect">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a:p>
        </p:txBody>
      </p:sp>
      <p:sp>
        <p:nvSpPr>
          <p:cNvPr id="84" name="Rectangle 12"/>
          <p:cNvSpPr/>
          <p:nvPr/>
        </p:nvSpPr>
        <p:spPr>
          <a:xfrm>
            <a:off x="6641533" y="3332723"/>
            <a:ext cx="216000" cy="216000"/>
          </a:xfrm>
          <a:prstGeom prst="rect">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a:p>
        </p:txBody>
      </p:sp>
      <p:sp>
        <p:nvSpPr>
          <p:cNvPr id="82" name="Rectangle 13"/>
          <p:cNvSpPr/>
          <p:nvPr/>
        </p:nvSpPr>
        <p:spPr>
          <a:xfrm>
            <a:off x="6641533" y="4424068"/>
            <a:ext cx="216000" cy="216000"/>
          </a:xfrm>
          <a:prstGeom prst="rect">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a:p>
        </p:txBody>
      </p:sp>
      <p:sp>
        <p:nvSpPr>
          <p:cNvPr id="80" name="Rectangle 14"/>
          <p:cNvSpPr/>
          <p:nvPr/>
        </p:nvSpPr>
        <p:spPr>
          <a:xfrm>
            <a:off x="6641533" y="5515413"/>
            <a:ext cx="216000" cy="216000"/>
          </a:xfrm>
          <a:prstGeom prst="rect">
            <a:avLst/>
          </a:prstGeom>
          <a:solidFill>
            <a:srgbClr val="2D8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h-TH"/>
            </a:defPPr>
            <a:lvl1pPr marL="0" algn="l" defTabSz="914400" rtl="0" eaLnBrk="1" latinLnBrk="0" hangingPunct="1">
              <a:defRPr sz="2800" kern="1200">
                <a:solidFill>
                  <a:schemeClr val="lt1"/>
                </a:solidFill>
                <a:latin typeface="+mn-lt"/>
                <a:ea typeface="+mn-ea"/>
                <a:cs typeface="+mn-cs"/>
              </a:defRPr>
            </a:lvl1pPr>
            <a:lvl2pPr marL="457200" algn="l" defTabSz="914400" rtl="0" eaLnBrk="1" latinLnBrk="0" hangingPunct="1">
              <a:defRPr sz="2800" kern="1200">
                <a:solidFill>
                  <a:schemeClr val="lt1"/>
                </a:solidFill>
                <a:latin typeface="+mn-lt"/>
                <a:ea typeface="+mn-ea"/>
                <a:cs typeface="+mn-cs"/>
              </a:defRPr>
            </a:lvl2pPr>
            <a:lvl3pPr marL="914400" algn="l" defTabSz="914400" rtl="0" eaLnBrk="1" latinLnBrk="0" hangingPunct="1">
              <a:defRPr sz="2800" kern="1200">
                <a:solidFill>
                  <a:schemeClr val="lt1"/>
                </a:solidFill>
                <a:latin typeface="+mn-lt"/>
                <a:ea typeface="+mn-ea"/>
                <a:cs typeface="+mn-cs"/>
              </a:defRPr>
            </a:lvl3pPr>
            <a:lvl4pPr marL="1371600" algn="l" defTabSz="914400" rtl="0" eaLnBrk="1" latinLnBrk="0" hangingPunct="1">
              <a:defRPr sz="2800" kern="1200">
                <a:solidFill>
                  <a:schemeClr val="lt1"/>
                </a:solidFill>
                <a:latin typeface="+mn-lt"/>
                <a:ea typeface="+mn-ea"/>
                <a:cs typeface="+mn-cs"/>
              </a:defRPr>
            </a:lvl4pPr>
            <a:lvl5pPr marL="1828800" algn="l" defTabSz="914400" rtl="0" eaLnBrk="1" latinLnBrk="0" hangingPunct="1">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endParaRPr lang="th-TH"/>
          </a:p>
        </p:txBody>
      </p:sp>
      <p:cxnSp>
        <p:nvCxnSpPr>
          <p:cNvPr id="67" name="Elbow Connector 29"/>
          <p:cNvCxnSpPr/>
          <p:nvPr/>
        </p:nvCxnSpPr>
        <p:spPr>
          <a:xfrm rot="16200000" flipH="1">
            <a:off x="5351152" y="5169506"/>
            <a:ext cx="360000" cy="360000"/>
          </a:xfrm>
          <a:prstGeom prst="bentConnector3">
            <a:avLst>
              <a:gd name="adj1" fmla="val 9525"/>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8" name="Elbow Connector 55"/>
          <p:cNvCxnSpPr/>
          <p:nvPr/>
        </p:nvCxnSpPr>
        <p:spPr>
          <a:xfrm flipV="1">
            <a:off x="3945784" y="2457378"/>
            <a:ext cx="541033" cy="362719"/>
          </a:xfrm>
          <a:prstGeom prst="bentConnector3">
            <a:avLst>
              <a:gd name="adj1" fmla="val 50000"/>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9" name="Elbow Connector 49"/>
          <p:cNvCxnSpPr/>
          <p:nvPr/>
        </p:nvCxnSpPr>
        <p:spPr>
          <a:xfrm rot="10800000">
            <a:off x="2994972" y="3033032"/>
            <a:ext cx="548010" cy="337238"/>
          </a:xfrm>
          <a:prstGeom prst="bentConnector3">
            <a:avLst>
              <a:gd name="adj1" fmla="val 50000"/>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0" name="Elbow Connector 41"/>
          <p:cNvCxnSpPr/>
          <p:nvPr/>
        </p:nvCxnSpPr>
        <p:spPr>
          <a:xfrm rot="5400000">
            <a:off x="2860975" y="4583299"/>
            <a:ext cx="360000" cy="360000"/>
          </a:xfrm>
          <a:prstGeom prst="bentConnector3">
            <a:avLst>
              <a:gd name="adj1" fmla="val -1644"/>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71" name="Chart 8"/>
          <p:cNvGraphicFramePr/>
          <p:nvPr/>
        </p:nvGraphicFramePr>
        <p:xfrm>
          <a:off x="2372129" y="2549750"/>
          <a:ext cx="4196059" cy="3201124"/>
        </p:xfrm>
        <a:graphic>
          <a:graphicData uri="http://schemas.openxmlformats.org/drawingml/2006/chart">
            <c:chart xmlns:c="http://schemas.openxmlformats.org/drawingml/2006/chart" xmlns:r="http://schemas.openxmlformats.org/officeDocument/2006/relationships" r:id="rId1"/>
          </a:graphicData>
        </a:graphic>
      </p:graphicFrame>
      <p:sp>
        <p:nvSpPr>
          <p:cNvPr id="88" name="文本框 87"/>
          <p:cNvSpPr txBox="1"/>
          <p:nvPr/>
        </p:nvSpPr>
        <p:spPr>
          <a:xfrm>
            <a:off x="4486817" y="2170922"/>
            <a:ext cx="1587163"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1350378" y="2700562"/>
            <a:ext cx="1587163"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1366295" y="4977036"/>
            <a:ext cx="1587163"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4216300" y="5641916"/>
            <a:ext cx="1587163"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6976847" y="1989209"/>
            <a:ext cx="374780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6976847" y="3065613"/>
            <a:ext cx="374780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6976847" y="4139653"/>
            <a:ext cx="374780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6976847" y="5249501"/>
            <a:ext cx="374780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05</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8" name="文本框 7"/>
          <p:cNvSpPr txBox="1"/>
          <p:nvPr/>
        </p:nvSpPr>
        <p:spPr>
          <a:xfrm>
            <a:off x="3616035" y="3609987"/>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84946" y="413796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0" name="TextBox 38"/>
          <p:cNvSpPr txBox="1"/>
          <p:nvPr/>
        </p:nvSpPr>
        <p:spPr>
          <a:xfrm>
            <a:off x="843971" y="896584"/>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31" name="文本框 30"/>
          <p:cNvSpPr txBox="1"/>
          <p:nvPr/>
        </p:nvSpPr>
        <p:spPr>
          <a:xfrm>
            <a:off x="1656361" y="311081"/>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382039" y="409146"/>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3" name="矩形 3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34" name="文本框 33"/>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05</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35" name="矩形 34"/>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 name="组合 1"/>
          <p:cNvGrpSpPr/>
          <p:nvPr/>
        </p:nvGrpSpPr>
        <p:grpSpPr>
          <a:xfrm>
            <a:off x="1937544" y="2139156"/>
            <a:ext cx="8316913" cy="3682773"/>
            <a:chOff x="1937543" y="2095614"/>
            <a:chExt cx="8316913" cy="3682773"/>
          </a:xfrm>
        </p:grpSpPr>
        <p:graphicFrame>
          <p:nvGraphicFramePr>
            <p:cNvPr id="37" name="Diagram 31"/>
            <p:cNvGraphicFramePr/>
            <p:nvPr/>
          </p:nvGraphicFramePr>
          <p:xfrm>
            <a:off x="1937543" y="2095614"/>
            <a:ext cx="8316913" cy="368277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8" name="Freeform 5"/>
            <p:cNvSpPr>
              <a:spLocks noEditPoints="1"/>
            </p:cNvSpPr>
            <p:nvPr/>
          </p:nvSpPr>
          <p:spPr bwMode="auto">
            <a:xfrm>
              <a:off x="5250152" y="4060557"/>
              <a:ext cx="330520" cy="522303"/>
            </a:xfrm>
            <a:custGeom>
              <a:avLst/>
              <a:gdLst>
                <a:gd name="T0" fmla="*/ 1492 w 1786"/>
                <a:gd name="T1" fmla="*/ 1531 h 2822"/>
                <a:gd name="T2" fmla="*/ 1494 w 1786"/>
                <a:gd name="T3" fmla="*/ 1420 h 2822"/>
                <a:gd name="T4" fmla="*/ 963 w 1786"/>
                <a:gd name="T5" fmla="*/ 87 h 2822"/>
                <a:gd name="T6" fmla="*/ 893 w 1786"/>
                <a:gd name="T7" fmla="*/ 0 h 2822"/>
                <a:gd name="T8" fmla="*/ 823 w 1786"/>
                <a:gd name="T9" fmla="*/ 87 h 2822"/>
                <a:gd name="T10" fmla="*/ 292 w 1786"/>
                <a:gd name="T11" fmla="*/ 1420 h 2822"/>
                <a:gd name="T12" fmla="*/ 294 w 1786"/>
                <a:gd name="T13" fmla="*/ 1531 h 2822"/>
                <a:gd name="T14" fmla="*/ 0 w 1786"/>
                <a:gd name="T15" fmla="*/ 1825 h 2822"/>
                <a:gd name="T16" fmla="*/ 0 w 1786"/>
                <a:gd name="T17" fmla="*/ 2822 h 2822"/>
                <a:gd name="T18" fmla="*/ 327 w 1786"/>
                <a:gd name="T19" fmla="*/ 2822 h 2822"/>
                <a:gd name="T20" fmla="*/ 327 w 1786"/>
                <a:gd name="T21" fmla="*/ 2317 h 2822"/>
                <a:gd name="T22" fmla="*/ 387 w 1786"/>
                <a:gd name="T23" fmla="*/ 2257 h 2822"/>
                <a:gd name="T24" fmla="*/ 466 w 1786"/>
                <a:gd name="T25" fmla="*/ 2526 h 2822"/>
                <a:gd name="T26" fmla="*/ 1320 w 1786"/>
                <a:gd name="T27" fmla="*/ 2526 h 2822"/>
                <a:gd name="T28" fmla="*/ 1399 w 1786"/>
                <a:gd name="T29" fmla="*/ 2257 h 2822"/>
                <a:gd name="T30" fmla="*/ 1459 w 1786"/>
                <a:gd name="T31" fmla="*/ 2317 h 2822"/>
                <a:gd name="T32" fmla="*/ 1459 w 1786"/>
                <a:gd name="T33" fmla="*/ 2822 h 2822"/>
                <a:gd name="T34" fmla="*/ 1786 w 1786"/>
                <a:gd name="T35" fmla="*/ 2822 h 2822"/>
                <a:gd name="T36" fmla="*/ 1786 w 1786"/>
                <a:gd name="T37" fmla="*/ 1825 h 2822"/>
                <a:gd name="T38" fmla="*/ 1492 w 1786"/>
                <a:gd name="T39" fmla="*/ 1531 h 2822"/>
                <a:gd name="T40" fmla="*/ 893 w 1786"/>
                <a:gd name="T41" fmla="*/ 2013 h 2822"/>
                <a:gd name="T42" fmla="*/ 722 w 1786"/>
                <a:gd name="T43" fmla="*/ 1842 h 2822"/>
                <a:gd name="T44" fmla="*/ 893 w 1786"/>
                <a:gd name="T45" fmla="*/ 1671 h 2822"/>
                <a:gd name="T46" fmla="*/ 1064 w 1786"/>
                <a:gd name="T47" fmla="*/ 1842 h 2822"/>
                <a:gd name="T48" fmla="*/ 893 w 1786"/>
                <a:gd name="T49" fmla="*/ 2013 h 2822"/>
                <a:gd name="T50" fmla="*/ 893 w 1786"/>
                <a:gd name="T51" fmla="*/ 1522 h 2822"/>
                <a:gd name="T52" fmla="*/ 722 w 1786"/>
                <a:gd name="T53" fmla="*/ 1350 h 2822"/>
                <a:gd name="T54" fmla="*/ 893 w 1786"/>
                <a:gd name="T55" fmla="*/ 1179 h 2822"/>
                <a:gd name="T56" fmla="*/ 1064 w 1786"/>
                <a:gd name="T57" fmla="*/ 1350 h 2822"/>
                <a:gd name="T58" fmla="*/ 893 w 1786"/>
                <a:gd name="T59" fmla="*/ 1522 h 2822"/>
                <a:gd name="T60" fmla="*/ 893 w 1786"/>
                <a:gd name="T61" fmla="*/ 1030 h 2822"/>
                <a:gd name="T62" fmla="*/ 722 w 1786"/>
                <a:gd name="T63" fmla="*/ 859 h 2822"/>
                <a:gd name="T64" fmla="*/ 893 w 1786"/>
                <a:gd name="T65" fmla="*/ 688 h 2822"/>
                <a:gd name="T66" fmla="*/ 1064 w 1786"/>
                <a:gd name="T67" fmla="*/ 859 h 2822"/>
                <a:gd name="T68" fmla="*/ 893 w 1786"/>
                <a:gd name="T69" fmla="*/ 1030 h 2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6" h="2822">
                  <a:moveTo>
                    <a:pt x="1492" y="1531"/>
                  </a:moveTo>
                  <a:cubicBezTo>
                    <a:pt x="1493" y="1495"/>
                    <a:pt x="1494" y="1458"/>
                    <a:pt x="1494" y="1420"/>
                  </a:cubicBezTo>
                  <a:cubicBezTo>
                    <a:pt x="1494" y="462"/>
                    <a:pt x="963" y="87"/>
                    <a:pt x="963" y="87"/>
                  </a:cubicBezTo>
                  <a:lnTo>
                    <a:pt x="893" y="0"/>
                  </a:lnTo>
                  <a:lnTo>
                    <a:pt x="823" y="87"/>
                  </a:lnTo>
                  <a:cubicBezTo>
                    <a:pt x="823" y="87"/>
                    <a:pt x="292" y="462"/>
                    <a:pt x="292" y="1420"/>
                  </a:cubicBezTo>
                  <a:cubicBezTo>
                    <a:pt x="292" y="1458"/>
                    <a:pt x="293" y="1495"/>
                    <a:pt x="294" y="1531"/>
                  </a:cubicBezTo>
                  <a:lnTo>
                    <a:pt x="0" y="1825"/>
                  </a:lnTo>
                  <a:lnTo>
                    <a:pt x="0" y="2822"/>
                  </a:lnTo>
                  <a:lnTo>
                    <a:pt x="327" y="2822"/>
                  </a:lnTo>
                  <a:lnTo>
                    <a:pt x="327" y="2317"/>
                  </a:lnTo>
                  <a:lnTo>
                    <a:pt x="387" y="2257"/>
                  </a:lnTo>
                  <a:cubicBezTo>
                    <a:pt x="428" y="2429"/>
                    <a:pt x="466" y="2526"/>
                    <a:pt x="466" y="2526"/>
                  </a:cubicBezTo>
                  <a:lnTo>
                    <a:pt x="1320" y="2526"/>
                  </a:lnTo>
                  <a:cubicBezTo>
                    <a:pt x="1320" y="2526"/>
                    <a:pt x="1358" y="2429"/>
                    <a:pt x="1399" y="2257"/>
                  </a:cubicBezTo>
                  <a:lnTo>
                    <a:pt x="1459" y="2317"/>
                  </a:lnTo>
                  <a:lnTo>
                    <a:pt x="1459" y="2822"/>
                  </a:lnTo>
                  <a:lnTo>
                    <a:pt x="1786" y="2822"/>
                  </a:lnTo>
                  <a:lnTo>
                    <a:pt x="1786" y="1825"/>
                  </a:lnTo>
                  <a:lnTo>
                    <a:pt x="1492" y="1531"/>
                  </a:lnTo>
                  <a:close/>
                  <a:moveTo>
                    <a:pt x="893" y="2013"/>
                  </a:moveTo>
                  <a:cubicBezTo>
                    <a:pt x="798" y="2013"/>
                    <a:pt x="722" y="1937"/>
                    <a:pt x="722" y="1842"/>
                  </a:cubicBezTo>
                  <a:cubicBezTo>
                    <a:pt x="722" y="1748"/>
                    <a:pt x="799" y="1671"/>
                    <a:pt x="893" y="1671"/>
                  </a:cubicBezTo>
                  <a:cubicBezTo>
                    <a:pt x="988" y="1671"/>
                    <a:pt x="1064" y="1748"/>
                    <a:pt x="1064" y="1842"/>
                  </a:cubicBezTo>
                  <a:cubicBezTo>
                    <a:pt x="1064" y="1937"/>
                    <a:pt x="988" y="2013"/>
                    <a:pt x="893" y="2013"/>
                  </a:cubicBezTo>
                  <a:close/>
                  <a:moveTo>
                    <a:pt x="893" y="1522"/>
                  </a:moveTo>
                  <a:cubicBezTo>
                    <a:pt x="798" y="1522"/>
                    <a:pt x="722" y="1445"/>
                    <a:pt x="722" y="1350"/>
                  </a:cubicBezTo>
                  <a:cubicBezTo>
                    <a:pt x="722" y="1256"/>
                    <a:pt x="799" y="1179"/>
                    <a:pt x="893" y="1179"/>
                  </a:cubicBezTo>
                  <a:cubicBezTo>
                    <a:pt x="988" y="1179"/>
                    <a:pt x="1064" y="1256"/>
                    <a:pt x="1064" y="1350"/>
                  </a:cubicBezTo>
                  <a:cubicBezTo>
                    <a:pt x="1064" y="1445"/>
                    <a:pt x="988" y="1522"/>
                    <a:pt x="893" y="1522"/>
                  </a:cubicBezTo>
                  <a:close/>
                  <a:moveTo>
                    <a:pt x="893" y="1030"/>
                  </a:moveTo>
                  <a:cubicBezTo>
                    <a:pt x="798" y="1030"/>
                    <a:pt x="722" y="953"/>
                    <a:pt x="722" y="859"/>
                  </a:cubicBezTo>
                  <a:cubicBezTo>
                    <a:pt x="722" y="764"/>
                    <a:pt x="799" y="688"/>
                    <a:pt x="893" y="688"/>
                  </a:cubicBezTo>
                  <a:cubicBezTo>
                    <a:pt x="988" y="688"/>
                    <a:pt x="1064" y="764"/>
                    <a:pt x="1064" y="859"/>
                  </a:cubicBezTo>
                  <a:cubicBezTo>
                    <a:pt x="1064" y="953"/>
                    <a:pt x="988" y="1030"/>
                    <a:pt x="893" y="1030"/>
                  </a:cubicBezTo>
                  <a:close/>
                </a:path>
              </a:pathLst>
            </a:custGeom>
            <a:solidFill>
              <a:schemeClr val="bg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39" name="Freeform 9"/>
            <p:cNvSpPr>
              <a:spLocks noEditPoints="1"/>
            </p:cNvSpPr>
            <p:nvPr/>
          </p:nvSpPr>
          <p:spPr bwMode="auto">
            <a:xfrm>
              <a:off x="6476206" y="4218100"/>
              <a:ext cx="564675" cy="364759"/>
            </a:xfrm>
            <a:custGeom>
              <a:avLst/>
              <a:gdLst>
                <a:gd name="T0" fmla="*/ 263 w 451"/>
                <a:gd name="T1" fmla="*/ 183 h 291"/>
                <a:gd name="T2" fmla="*/ 264 w 451"/>
                <a:gd name="T3" fmla="*/ 152 h 291"/>
                <a:gd name="T4" fmla="*/ 269 w 451"/>
                <a:gd name="T5" fmla="*/ 135 h 291"/>
                <a:gd name="T6" fmla="*/ 281 w 451"/>
                <a:gd name="T7" fmla="*/ 78 h 291"/>
                <a:gd name="T8" fmla="*/ 265 w 451"/>
                <a:gd name="T9" fmla="*/ 17 h 291"/>
                <a:gd name="T10" fmla="*/ 226 w 451"/>
                <a:gd name="T11" fmla="*/ 0 h 291"/>
                <a:gd name="T12" fmla="*/ 188 w 451"/>
                <a:gd name="T13" fmla="*/ 18 h 291"/>
                <a:gd name="T14" fmla="*/ 172 w 451"/>
                <a:gd name="T15" fmla="*/ 78 h 291"/>
                <a:gd name="T16" fmla="*/ 184 w 451"/>
                <a:gd name="T17" fmla="*/ 136 h 291"/>
                <a:gd name="T18" fmla="*/ 189 w 451"/>
                <a:gd name="T19" fmla="*/ 152 h 291"/>
                <a:gd name="T20" fmla="*/ 190 w 451"/>
                <a:gd name="T21" fmla="*/ 181 h 291"/>
                <a:gd name="T22" fmla="*/ 71 w 451"/>
                <a:gd name="T23" fmla="*/ 263 h 291"/>
                <a:gd name="T24" fmla="*/ 381 w 451"/>
                <a:gd name="T25" fmla="*/ 291 h 291"/>
                <a:gd name="T26" fmla="*/ 354 w 451"/>
                <a:gd name="T27" fmla="*/ 224 h 291"/>
                <a:gd name="T28" fmla="*/ 367 w 451"/>
                <a:gd name="T29" fmla="*/ 141 h 291"/>
                <a:gd name="T30" fmla="*/ 368 w 451"/>
                <a:gd name="T31" fmla="*/ 119 h 291"/>
                <a:gd name="T32" fmla="*/ 372 w 451"/>
                <a:gd name="T33" fmla="*/ 107 h 291"/>
                <a:gd name="T34" fmla="*/ 380 w 451"/>
                <a:gd name="T35" fmla="*/ 67 h 291"/>
                <a:gd name="T36" fmla="*/ 369 w 451"/>
                <a:gd name="T37" fmla="*/ 24 h 291"/>
                <a:gd name="T38" fmla="*/ 342 w 451"/>
                <a:gd name="T39" fmla="*/ 12 h 291"/>
                <a:gd name="T40" fmla="*/ 315 w 451"/>
                <a:gd name="T41" fmla="*/ 24 h 291"/>
                <a:gd name="T42" fmla="*/ 303 w 451"/>
                <a:gd name="T43" fmla="*/ 67 h 291"/>
                <a:gd name="T44" fmla="*/ 312 w 451"/>
                <a:gd name="T45" fmla="*/ 107 h 291"/>
                <a:gd name="T46" fmla="*/ 315 w 451"/>
                <a:gd name="T47" fmla="*/ 119 h 291"/>
                <a:gd name="T48" fmla="*/ 316 w 451"/>
                <a:gd name="T49" fmla="*/ 140 h 291"/>
                <a:gd name="T50" fmla="*/ 372 w 451"/>
                <a:gd name="T51" fmla="*/ 221 h 291"/>
                <a:gd name="T52" fmla="*/ 451 w 451"/>
                <a:gd name="T53" fmla="*/ 197 h 291"/>
                <a:gd name="T54" fmla="*/ 169 w 451"/>
                <a:gd name="T55" fmla="*/ 164 h 291"/>
                <a:gd name="T56" fmla="*/ 134 w 451"/>
                <a:gd name="T57" fmla="*/ 123 h 291"/>
                <a:gd name="T58" fmla="*/ 137 w 451"/>
                <a:gd name="T59" fmla="*/ 114 h 291"/>
                <a:gd name="T60" fmla="*/ 145 w 451"/>
                <a:gd name="T61" fmla="*/ 90 h 291"/>
                <a:gd name="T62" fmla="*/ 144 w 451"/>
                <a:gd name="T63" fmla="*/ 42 h 291"/>
                <a:gd name="T64" fmla="*/ 124 w 451"/>
                <a:gd name="T65" fmla="*/ 15 h 291"/>
                <a:gd name="T66" fmla="*/ 94 w 451"/>
                <a:gd name="T67" fmla="*/ 15 h 291"/>
                <a:gd name="T68" fmla="*/ 73 w 451"/>
                <a:gd name="T69" fmla="*/ 42 h 291"/>
                <a:gd name="T70" fmla="*/ 73 w 451"/>
                <a:gd name="T71" fmla="*/ 89 h 291"/>
                <a:gd name="T72" fmla="*/ 81 w 451"/>
                <a:gd name="T73" fmla="*/ 114 h 291"/>
                <a:gd name="T74" fmla="*/ 83 w 451"/>
                <a:gd name="T75" fmla="*/ 124 h 291"/>
                <a:gd name="T76" fmla="*/ 19 w 451"/>
                <a:gd name="T77" fmla="*/ 170 h 291"/>
                <a:gd name="T78" fmla="*/ 0 w 451"/>
                <a:gd name="T79" fmla="*/ 221 h 291"/>
                <a:gd name="T80" fmla="*/ 169 w 451"/>
                <a:gd name="T81" fmla="*/ 16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1" h="291">
                  <a:moveTo>
                    <a:pt x="354" y="224"/>
                  </a:moveTo>
                  <a:cubicBezTo>
                    <a:pt x="351" y="223"/>
                    <a:pt x="267" y="185"/>
                    <a:pt x="263" y="183"/>
                  </a:cubicBezTo>
                  <a:lnTo>
                    <a:pt x="263" y="158"/>
                  </a:lnTo>
                  <a:cubicBezTo>
                    <a:pt x="263" y="157"/>
                    <a:pt x="263" y="155"/>
                    <a:pt x="264" y="152"/>
                  </a:cubicBezTo>
                  <a:cubicBezTo>
                    <a:pt x="264" y="150"/>
                    <a:pt x="265" y="147"/>
                    <a:pt x="266" y="145"/>
                  </a:cubicBezTo>
                  <a:cubicBezTo>
                    <a:pt x="267" y="142"/>
                    <a:pt x="268" y="138"/>
                    <a:pt x="269" y="135"/>
                  </a:cubicBezTo>
                  <a:cubicBezTo>
                    <a:pt x="273" y="127"/>
                    <a:pt x="276" y="118"/>
                    <a:pt x="278" y="109"/>
                  </a:cubicBezTo>
                  <a:cubicBezTo>
                    <a:pt x="280" y="99"/>
                    <a:pt x="281" y="89"/>
                    <a:pt x="281" y="78"/>
                  </a:cubicBezTo>
                  <a:cubicBezTo>
                    <a:pt x="281" y="64"/>
                    <a:pt x="280" y="52"/>
                    <a:pt x="277" y="42"/>
                  </a:cubicBezTo>
                  <a:cubicBezTo>
                    <a:pt x="274" y="32"/>
                    <a:pt x="270" y="24"/>
                    <a:pt x="265" y="17"/>
                  </a:cubicBezTo>
                  <a:cubicBezTo>
                    <a:pt x="260" y="11"/>
                    <a:pt x="254" y="7"/>
                    <a:pt x="248" y="4"/>
                  </a:cubicBezTo>
                  <a:cubicBezTo>
                    <a:pt x="241" y="1"/>
                    <a:pt x="234" y="0"/>
                    <a:pt x="226" y="0"/>
                  </a:cubicBezTo>
                  <a:cubicBezTo>
                    <a:pt x="219" y="0"/>
                    <a:pt x="212" y="1"/>
                    <a:pt x="205" y="4"/>
                  </a:cubicBezTo>
                  <a:cubicBezTo>
                    <a:pt x="198" y="7"/>
                    <a:pt x="193" y="11"/>
                    <a:pt x="188" y="18"/>
                  </a:cubicBezTo>
                  <a:cubicBezTo>
                    <a:pt x="183" y="24"/>
                    <a:pt x="179" y="32"/>
                    <a:pt x="176" y="42"/>
                  </a:cubicBezTo>
                  <a:cubicBezTo>
                    <a:pt x="173" y="52"/>
                    <a:pt x="172" y="64"/>
                    <a:pt x="172" y="78"/>
                  </a:cubicBezTo>
                  <a:cubicBezTo>
                    <a:pt x="172" y="89"/>
                    <a:pt x="173" y="100"/>
                    <a:pt x="175" y="110"/>
                  </a:cubicBezTo>
                  <a:cubicBezTo>
                    <a:pt x="177" y="119"/>
                    <a:pt x="180" y="128"/>
                    <a:pt x="184" y="136"/>
                  </a:cubicBezTo>
                  <a:cubicBezTo>
                    <a:pt x="185" y="139"/>
                    <a:pt x="186" y="142"/>
                    <a:pt x="187" y="145"/>
                  </a:cubicBezTo>
                  <a:cubicBezTo>
                    <a:pt x="188" y="147"/>
                    <a:pt x="188" y="150"/>
                    <a:pt x="189" y="152"/>
                  </a:cubicBezTo>
                  <a:cubicBezTo>
                    <a:pt x="190" y="154"/>
                    <a:pt x="190" y="156"/>
                    <a:pt x="190" y="157"/>
                  </a:cubicBezTo>
                  <a:lnTo>
                    <a:pt x="190" y="181"/>
                  </a:lnTo>
                  <a:cubicBezTo>
                    <a:pt x="186" y="183"/>
                    <a:pt x="111" y="218"/>
                    <a:pt x="107" y="219"/>
                  </a:cubicBezTo>
                  <a:cubicBezTo>
                    <a:pt x="102" y="221"/>
                    <a:pt x="71" y="235"/>
                    <a:pt x="71" y="263"/>
                  </a:cubicBezTo>
                  <a:lnTo>
                    <a:pt x="71" y="291"/>
                  </a:lnTo>
                  <a:lnTo>
                    <a:pt x="381" y="291"/>
                  </a:lnTo>
                  <a:lnTo>
                    <a:pt x="381" y="263"/>
                  </a:lnTo>
                  <a:cubicBezTo>
                    <a:pt x="381" y="235"/>
                    <a:pt x="359" y="226"/>
                    <a:pt x="354" y="224"/>
                  </a:cubicBezTo>
                  <a:close/>
                  <a:moveTo>
                    <a:pt x="424" y="167"/>
                  </a:moveTo>
                  <a:cubicBezTo>
                    <a:pt x="421" y="165"/>
                    <a:pt x="370" y="142"/>
                    <a:pt x="367" y="141"/>
                  </a:cubicBezTo>
                  <a:lnTo>
                    <a:pt x="367" y="123"/>
                  </a:lnTo>
                  <a:cubicBezTo>
                    <a:pt x="367" y="122"/>
                    <a:pt x="368" y="121"/>
                    <a:pt x="368" y="119"/>
                  </a:cubicBezTo>
                  <a:cubicBezTo>
                    <a:pt x="368" y="118"/>
                    <a:pt x="369" y="116"/>
                    <a:pt x="370" y="114"/>
                  </a:cubicBezTo>
                  <a:cubicBezTo>
                    <a:pt x="370" y="112"/>
                    <a:pt x="371" y="109"/>
                    <a:pt x="372" y="107"/>
                  </a:cubicBezTo>
                  <a:cubicBezTo>
                    <a:pt x="374" y="101"/>
                    <a:pt x="377" y="95"/>
                    <a:pt x="378" y="89"/>
                  </a:cubicBezTo>
                  <a:cubicBezTo>
                    <a:pt x="380" y="82"/>
                    <a:pt x="380" y="75"/>
                    <a:pt x="380" y="67"/>
                  </a:cubicBezTo>
                  <a:cubicBezTo>
                    <a:pt x="380" y="57"/>
                    <a:pt x="379" y="48"/>
                    <a:pt x="377" y="41"/>
                  </a:cubicBezTo>
                  <a:cubicBezTo>
                    <a:pt x="375" y="34"/>
                    <a:pt x="373" y="29"/>
                    <a:pt x="369" y="24"/>
                  </a:cubicBezTo>
                  <a:cubicBezTo>
                    <a:pt x="366" y="20"/>
                    <a:pt x="361" y="17"/>
                    <a:pt x="357" y="15"/>
                  </a:cubicBezTo>
                  <a:cubicBezTo>
                    <a:pt x="352" y="13"/>
                    <a:pt x="347" y="12"/>
                    <a:pt x="342" y="12"/>
                  </a:cubicBezTo>
                  <a:cubicBezTo>
                    <a:pt x="336" y="12"/>
                    <a:pt x="331" y="13"/>
                    <a:pt x="327" y="15"/>
                  </a:cubicBezTo>
                  <a:cubicBezTo>
                    <a:pt x="322" y="17"/>
                    <a:pt x="318" y="20"/>
                    <a:pt x="315" y="24"/>
                  </a:cubicBezTo>
                  <a:cubicBezTo>
                    <a:pt x="311" y="29"/>
                    <a:pt x="308" y="35"/>
                    <a:pt x="306" y="42"/>
                  </a:cubicBezTo>
                  <a:cubicBezTo>
                    <a:pt x="304" y="49"/>
                    <a:pt x="303" y="57"/>
                    <a:pt x="303" y="67"/>
                  </a:cubicBezTo>
                  <a:cubicBezTo>
                    <a:pt x="303" y="75"/>
                    <a:pt x="304" y="82"/>
                    <a:pt x="306" y="89"/>
                  </a:cubicBezTo>
                  <a:cubicBezTo>
                    <a:pt x="307" y="96"/>
                    <a:pt x="309" y="102"/>
                    <a:pt x="312" y="107"/>
                  </a:cubicBezTo>
                  <a:cubicBezTo>
                    <a:pt x="313" y="110"/>
                    <a:pt x="314" y="112"/>
                    <a:pt x="314" y="114"/>
                  </a:cubicBezTo>
                  <a:cubicBezTo>
                    <a:pt x="315" y="116"/>
                    <a:pt x="315" y="117"/>
                    <a:pt x="315" y="119"/>
                  </a:cubicBezTo>
                  <a:cubicBezTo>
                    <a:pt x="316" y="121"/>
                    <a:pt x="316" y="122"/>
                    <a:pt x="316" y="123"/>
                  </a:cubicBezTo>
                  <a:lnTo>
                    <a:pt x="316" y="140"/>
                  </a:lnTo>
                  <a:cubicBezTo>
                    <a:pt x="313" y="141"/>
                    <a:pt x="284" y="163"/>
                    <a:pt x="282" y="164"/>
                  </a:cubicBezTo>
                  <a:cubicBezTo>
                    <a:pt x="303" y="183"/>
                    <a:pt x="328" y="187"/>
                    <a:pt x="372" y="221"/>
                  </a:cubicBezTo>
                  <a:lnTo>
                    <a:pt x="451" y="221"/>
                  </a:lnTo>
                  <a:lnTo>
                    <a:pt x="451" y="197"/>
                  </a:lnTo>
                  <a:cubicBezTo>
                    <a:pt x="451" y="179"/>
                    <a:pt x="427" y="168"/>
                    <a:pt x="424" y="167"/>
                  </a:cubicBezTo>
                  <a:close/>
                  <a:moveTo>
                    <a:pt x="169" y="164"/>
                  </a:moveTo>
                  <a:cubicBezTo>
                    <a:pt x="167" y="163"/>
                    <a:pt x="137" y="142"/>
                    <a:pt x="134" y="140"/>
                  </a:cubicBezTo>
                  <a:lnTo>
                    <a:pt x="134" y="123"/>
                  </a:lnTo>
                  <a:cubicBezTo>
                    <a:pt x="135" y="122"/>
                    <a:pt x="135" y="121"/>
                    <a:pt x="135" y="119"/>
                  </a:cubicBezTo>
                  <a:cubicBezTo>
                    <a:pt x="136" y="118"/>
                    <a:pt x="136" y="116"/>
                    <a:pt x="137" y="114"/>
                  </a:cubicBezTo>
                  <a:cubicBezTo>
                    <a:pt x="137" y="112"/>
                    <a:pt x="138" y="110"/>
                    <a:pt x="139" y="108"/>
                  </a:cubicBezTo>
                  <a:cubicBezTo>
                    <a:pt x="141" y="103"/>
                    <a:pt x="144" y="96"/>
                    <a:pt x="145" y="90"/>
                  </a:cubicBezTo>
                  <a:cubicBezTo>
                    <a:pt x="147" y="83"/>
                    <a:pt x="147" y="75"/>
                    <a:pt x="147" y="68"/>
                  </a:cubicBezTo>
                  <a:cubicBezTo>
                    <a:pt x="147" y="58"/>
                    <a:pt x="146" y="49"/>
                    <a:pt x="144" y="42"/>
                  </a:cubicBezTo>
                  <a:cubicBezTo>
                    <a:pt x="142" y="35"/>
                    <a:pt x="140" y="29"/>
                    <a:pt x="136" y="25"/>
                  </a:cubicBezTo>
                  <a:cubicBezTo>
                    <a:pt x="133" y="21"/>
                    <a:pt x="129" y="17"/>
                    <a:pt x="124" y="15"/>
                  </a:cubicBezTo>
                  <a:cubicBezTo>
                    <a:pt x="119" y="13"/>
                    <a:pt x="114" y="12"/>
                    <a:pt x="109" y="12"/>
                  </a:cubicBezTo>
                  <a:cubicBezTo>
                    <a:pt x="104" y="12"/>
                    <a:pt x="99" y="13"/>
                    <a:pt x="94" y="15"/>
                  </a:cubicBezTo>
                  <a:cubicBezTo>
                    <a:pt x="89" y="17"/>
                    <a:pt x="85" y="20"/>
                    <a:pt x="82" y="25"/>
                  </a:cubicBezTo>
                  <a:cubicBezTo>
                    <a:pt x="78" y="29"/>
                    <a:pt x="75" y="35"/>
                    <a:pt x="73" y="42"/>
                  </a:cubicBezTo>
                  <a:cubicBezTo>
                    <a:pt x="71" y="49"/>
                    <a:pt x="70" y="58"/>
                    <a:pt x="70" y="68"/>
                  </a:cubicBezTo>
                  <a:cubicBezTo>
                    <a:pt x="70" y="75"/>
                    <a:pt x="71" y="82"/>
                    <a:pt x="73" y="89"/>
                  </a:cubicBezTo>
                  <a:cubicBezTo>
                    <a:pt x="74" y="96"/>
                    <a:pt x="76" y="102"/>
                    <a:pt x="79" y="107"/>
                  </a:cubicBezTo>
                  <a:cubicBezTo>
                    <a:pt x="80" y="110"/>
                    <a:pt x="80" y="112"/>
                    <a:pt x="81" y="114"/>
                  </a:cubicBezTo>
                  <a:cubicBezTo>
                    <a:pt x="82" y="116"/>
                    <a:pt x="82" y="118"/>
                    <a:pt x="83" y="120"/>
                  </a:cubicBezTo>
                  <a:cubicBezTo>
                    <a:pt x="83" y="122"/>
                    <a:pt x="83" y="123"/>
                    <a:pt x="83" y="124"/>
                  </a:cubicBezTo>
                  <a:lnTo>
                    <a:pt x="83" y="141"/>
                  </a:lnTo>
                  <a:cubicBezTo>
                    <a:pt x="80" y="143"/>
                    <a:pt x="21" y="169"/>
                    <a:pt x="19" y="170"/>
                  </a:cubicBezTo>
                  <a:cubicBezTo>
                    <a:pt x="15" y="172"/>
                    <a:pt x="0" y="179"/>
                    <a:pt x="0" y="198"/>
                  </a:cubicBezTo>
                  <a:lnTo>
                    <a:pt x="0" y="221"/>
                  </a:lnTo>
                  <a:lnTo>
                    <a:pt x="78" y="221"/>
                  </a:lnTo>
                  <a:cubicBezTo>
                    <a:pt x="123" y="187"/>
                    <a:pt x="149" y="183"/>
                    <a:pt x="169" y="164"/>
                  </a:cubicBezTo>
                  <a:close/>
                </a:path>
              </a:pathLst>
            </a:custGeom>
            <a:solidFill>
              <a:schemeClr val="bg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0" name="Freeform 13"/>
            <p:cNvSpPr>
              <a:spLocks noEditPoints="1"/>
            </p:cNvSpPr>
            <p:nvPr/>
          </p:nvSpPr>
          <p:spPr bwMode="auto">
            <a:xfrm>
              <a:off x="6552414" y="2895727"/>
              <a:ext cx="446079" cy="446079"/>
            </a:xfrm>
            <a:custGeom>
              <a:avLst/>
              <a:gdLst>
                <a:gd name="T0" fmla="*/ 452 w 903"/>
                <a:gd name="T1" fmla="*/ 0 h 903"/>
                <a:gd name="T2" fmla="*/ 0 w 903"/>
                <a:gd name="T3" fmla="*/ 451 h 903"/>
                <a:gd name="T4" fmla="*/ 452 w 903"/>
                <a:gd name="T5" fmla="*/ 903 h 903"/>
                <a:gd name="T6" fmla="*/ 903 w 903"/>
                <a:gd name="T7" fmla="*/ 451 h 903"/>
                <a:gd name="T8" fmla="*/ 452 w 903"/>
                <a:gd name="T9" fmla="*/ 0 h 903"/>
                <a:gd name="T10" fmla="*/ 662 w 903"/>
                <a:gd name="T11" fmla="*/ 493 h 903"/>
                <a:gd name="T12" fmla="*/ 586 w 903"/>
                <a:gd name="T13" fmla="*/ 493 h 903"/>
                <a:gd name="T14" fmla="*/ 508 w 903"/>
                <a:gd name="T15" fmla="*/ 414 h 903"/>
                <a:gd name="T16" fmla="*/ 508 w 903"/>
                <a:gd name="T17" fmla="*/ 623 h 903"/>
                <a:gd name="T18" fmla="*/ 453 w 903"/>
                <a:gd name="T19" fmla="*/ 677 h 903"/>
                <a:gd name="T20" fmla="*/ 450 w 903"/>
                <a:gd name="T21" fmla="*/ 677 h 903"/>
                <a:gd name="T22" fmla="*/ 395 w 903"/>
                <a:gd name="T23" fmla="*/ 623 h 903"/>
                <a:gd name="T24" fmla="*/ 395 w 903"/>
                <a:gd name="T25" fmla="*/ 415 h 903"/>
                <a:gd name="T26" fmla="*/ 318 w 903"/>
                <a:gd name="T27" fmla="*/ 493 h 903"/>
                <a:gd name="T28" fmla="*/ 242 w 903"/>
                <a:gd name="T29" fmla="*/ 493 h 903"/>
                <a:gd name="T30" fmla="*/ 242 w 903"/>
                <a:gd name="T31" fmla="*/ 416 h 903"/>
                <a:gd name="T32" fmla="*/ 414 w 903"/>
                <a:gd name="T33" fmla="*/ 242 h 903"/>
                <a:gd name="T34" fmla="*/ 490 w 903"/>
                <a:gd name="T35" fmla="*/ 242 h 903"/>
                <a:gd name="T36" fmla="*/ 662 w 903"/>
                <a:gd name="T37" fmla="*/ 416 h 903"/>
                <a:gd name="T38" fmla="*/ 662 w 903"/>
                <a:gd name="T39" fmla="*/ 493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3" h="903">
                  <a:moveTo>
                    <a:pt x="452" y="0"/>
                  </a:moveTo>
                  <a:cubicBezTo>
                    <a:pt x="202" y="0"/>
                    <a:pt x="0" y="202"/>
                    <a:pt x="0" y="451"/>
                  </a:cubicBezTo>
                  <a:cubicBezTo>
                    <a:pt x="0" y="701"/>
                    <a:pt x="202" y="903"/>
                    <a:pt x="452" y="903"/>
                  </a:cubicBezTo>
                  <a:cubicBezTo>
                    <a:pt x="701" y="903"/>
                    <a:pt x="903" y="701"/>
                    <a:pt x="903" y="451"/>
                  </a:cubicBezTo>
                  <a:cubicBezTo>
                    <a:pt x="903" y="202"/>
                    <a:pt x="701" y="0"/>
                    <a:pt x="452" y="0"/>
                  </a:cubicBezTo>
                  <a:close/>
                  <a:moveTo>
                    <a:pt x="662" y="493"/>
                  </a:moveTo>
                  <a:cubicBezTo>
                    <a:pt x="641" y="514"/>
                    <a:pt x="607" y="514"/>
                    <a:pt x="586" y="493"/>
                  </a:cubicBezTo>
                  <a:lnTo>
                    <a:pt x="508" y="414"/>
                  </a:lnTo>
                  <a:lnTo>
                    <a:pt x="508" y="623"/>
                  </a:lnTo>
                  <a:cubicBezTo>
                    <a:pt x="508" y="653"/>
                    <a:pt x="484" y="677"/>
                    <a:pt x="453" y="677"/>
                  </a:cubicBezTo>
                  <a:lnTo>
                    <a:pt x="450" y="677"/>
                  </a:lnTo>
                  <a:cubicBezTo>
                    <a:pt x="420" y="677"/>
                    <a:pt x="395" y="653"/>
                    <a:pt x="395" y="623"/>
                  </a:cubicBezTo>
                  <a:lnTo>
                    <a:pt x="395" y="415"/>
                  </a:lnTo>
                  <a:lnTo>
                    <a:pt x="318" y="493"/>
                  </a:lnTo>
                  <a:cubicBezTo>
                    <a:pt x="297" y="514"/>
                    <a:pt x="263" y="514"/>
                    <a:pt x="242" y="493"/>
                  </a:cubicBezTo>
                  <a:cubicBezTo>
                    <a:pt x="221" y="472"/>
                    <a:pt x="221" y="437"/>
                    <a:pt x="242" y="416"/>
                  </a:cubicBezTo>
                  <a:lnTo>
                    <a:pt x="414" y="242"/>
                  </a:lnTo>
                  <a:cubicBezTo>
                    <a:pt x="435" y="221"/>
                    <a:pt x="469" y="221"/>
                    <a:pt x="490" y="242"/>
                  </a:cubicBezTo>
                  <a:lnTo>
                    <a:pt x="662" y="416"/>
                  </a:lnTo>
                  <a:cubicBezTo>
                    <a:pt x="683" y="437"/>
                    <a:pt x="683" y="472"/>
                    <a:pt x="662" y="493"/>
                  </a:cubicBezTo>
                  <a:close/>
                </a:path>
              </a:pathLst>
            </a:custGeom>
            <a:solidFill>
              <a:schemeClr val="bg1"/>
            </a:solid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nvGrpSpPr>
            <p:cNvPr id="41" name="Group 16"/>
            <p:cNvGrpSpPr>
              <a:grpSpLocks noChangeAspect="1"/>
            </p:cNvGrpSpPr>
            <p:nvPr/>
          </p:nvGrpSpPr>
          <p:grpSpPr bwMode="auto">
            <a:xfrm>
              <a:off x="5061744" y="2711564"/>
              <a:ext cx="666750" cy="654958"/>
              <a:chOff x="2223" y="1271"/>
              <a:chExt cx="622" cy="611"/>
            </a:xfrm>
            <a:solidFill>
              <a:schemeClr val="bg1"/>
            </a:solidFill>
          </p:grpSpPr>
          <p:sp>
            <p:nvSpPr>
              <p:cNvPr id="42" name="Freeform 17"/>
              <p:cNvSpPr>
                <a:spLocks noEditPoints="1"/>
              </p:cNvSpPr>
              <p:nvPr/>
            </p:nvSpPr>
            <p:spPr bwMode="auto">
              <a:xfrm>
                <a:off x="2223" y="1462"/>
                <a:ext cx="413" cy="420"/>
              </a:xfrm>
              <a:custGeom>
                <a:avLst/>
                <a:gdLst>
                  <a:gd name="T0" fmla="*/ 1772 w 1822"/>
                  <a:gd name="T1" fmla="*/ 727 h 1850"/>
                  <a:gd name="T2" fmla="*/ 1747 w 1822"/>
                  <a:gd name="T3" fmla="*/ 493 h 1850"/>
                  <a:gd name="T4" fmla="*/ 1554 w 1822"/>
                  <a:gd name="T5" fmla="*/ 480 h 1850"/>
                  <a:gd name="T6" fmla="*/ 1349 w 1822"/>
                  <a:gd name="T7" fmla="*/ 373 h 1850"/>
                  <a:gd name="T8" fmla="*/ 1260 w 1822"/>
                  <a:gd name="T9" fmla="*/ 46 h 1850"/>
                  <a:gd name="T10" fmla="*/ 962 w 1822"/>
                  <a:gd name="T11" fmla="*/ 269 h 1850"/>
                  <a:gd name="T12" fmla="*/ 900 w 1822"/>
                  <a:gd name="T13" fmla="*/ 269 h 1850"/>
                  <a:gd name="T14" fmla="*/ 713 w 1822"/>
                  <a:gd name="T15" fmla="*/ 71 h 1850"/>
                  <a:gd name="T16" fmla="*/ 446 w 1822"/>
                  <a:gd name="T17" fmla="*/ 182 h 1850"/>
                  <a:gd name="T18" fmla="*/ 437 w 1822"/>
                  <a:gd name="T19" fmla="*/ 461 h 1850"/>
                  <a:gd name="T20" fmla="*/ 166 w 1822"/>
                  <a:gd name="T21" fmla="*/ 467 h 1850"/>
                  <a:gd name="T22" fmla="*/ 16 w 1822"/>
                  <a:gd name="T23" fmla="*/ 632 h 1850"/>
                  <a:gd name="T24" fmla="*/ 188 w 1822"/>
                  <a:gd name="T25" fmla="*/ 834 h 1850"/>
                  <a:gd name="T26" fmla="*/ 179 w 1822"/>
                  <a:gd name="T27" fmla="*/ 1035 h 1850"/>
                  <a:gd name="T28" fmla="*/ 11 w 1822"/>
                  <a:gd name="T29" fmla="*/ 1233 h 1850"/>
                  <a:gd name="T30" fmla="*/ 164 w 1822"/>
                  <a:gd name="T31" fmla="*/ 1398 h 1850"/>
                  <a:gd name="T32" fmla="*/ 438 w 1822"/>
                  <a:gd name="T33" fmla="*/ 1407 h 1850"/>
                  <a:gd name="T34" fmla="*/ 446 w 1822"/>
                  <a:gd name="T35" fmla="*/ 1681 h 1850"/>
                  <a:gd name="T36" fmla="*/ 616 w 1822"/>
                  <a:gd name="T37" fmla="*/ 1828 h 1850"/>
                  <a:gd name="T38" fmla="*/ 832 w 1822"/>
                  <a:gd name="T39" fmla="*/ 1631 h 1850"/>
                  <a:gd name="T40" fmla="*/ 901 w 1822"/>
                  <a:gd name="T41" fmla="*/ 1597 h 1850"/>
                  <a:gd name="T42" fmla="*/ 970 w 1822"/>
                  <a:gd name="T43" fmla="*/ 1596 h 1850"/>
                  <a:gd name="T44" fmla="*/ 1115 w 1822"/>
                  <a:gd name="T45" fmla="*/ 1796 h 1850"/>
                  <a:gd name="T46" fmla="*/ 1295 w 1822"/>
                  <a:gd name="T47" fmla="*/ 1803 h 1850"/>
                  <a:gd name="T48" fmla="*/ 1351 w 1822"/>
                  <a:gd name="T49" fmla="*/ 1525 h 1850"/>
                  <a:gd name="T50" fmla="*/ 1487 w 1822"/>
                  <a:gd name="T51" fmla="*/ 1375 h 1850"/>
                  <a:gd name="T52" fmla="*/ 1749 w 1822"/>
                  <a:gd name="T53" fmla="*/ 1366 h 1850"/>
                  <a:gd name="T54" fmla="*/ 1769 w 1822"/>
                  <a:gd name="T55" fmla="*/ 1133 h 1850"/>
                  <a:gd name="T56" fmla="*/ 1582 w 1822"/>
                  <a:gd name="T57" fmla="*/ 944 h 1850"/>
                  <a:gd name="T58" fmla="*/ 911 w 1822"/>
                  <a:gd name="T59" fmla="*/ 1527 h 1850"/>
                  <a:gd name="T60" fmla="*/ 911 w 1822"/>
                  <a:gd name="T61" fmla="*/ 336 h 1850"/>
                  <a:gd name="T62" fmla="*/ 911 w 1822"/>
                  <a:gd name="T63" fmla="*/ 1527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2" h="1850">
                    <a:moveTo>
                      <a:pt x="1634" y="834"/>
                    </a:moveTo>
                    <a:cubicBezTo>
                      <a:pt x="1634" y="834"/>
                      <a:pt x="1750" y="747"/>
                      <a:pt x="1772" y="727"/>
                    </a:cubicBezTo>
                    <a:cubicBezTo>
                      <a:pt x="1821" y="688"/>
                      <a:pt x="1816" y="663"/>
                      <a:pt x="1807" y="632"/>
                    </a:cubicBezTo>
                    <a:cubicBezTo>
                      <a:pt x="1808" y="587"/>
                      <a:pt x="1776" y="529"/>
                      <a:pt x="1747" y="493"/>
                    </a:cubicBezTo>
                    <a:cubicBezTo>
                      <a:pt x="1723" y="446"/>
                      <a:pt x="1656" y="467"/>
                      <a:pt x="1656" y="467"/>
                    </a:cubicBezTo>
                    <a:cubicBezTo>
                      <a:pt x="1656" y="467"/>
                      <a:pt x="1618" y="471"/>
                      <a:pt x="1554" y="480"/>
                    </a:cubicBezTo>
                    <a:cubicBezTo>
                      <a:pt x="1420" y="509"/>
                      <a:pt x="1411" y="483"/>
                      <a:pt x="1385" y="461"/>
                    </a:cubicBezTo>
                    <a:cubicBezTo>
                      <a:pt x="1338" y="420"/>
                      <a:pt x="1349" y="373"/>
                      <a:pt x="1349" y="373"/>
                    </a:cubicBezTo>
                    <a:cubicBezTo>
                      <a:pt x="1349" y="373"/>
                      <a:pt x="1366" y="235"/>
                      <a:pt x="1376" y="182"/>
                    </a:cubicBezTo>
                    <a:cubicBezTo>
                      <a:pt x="1390" y="95"/>
                      <a:pt x="1298" y="63"/>
                      <a:pt x="1260" y="46"/>
                    </a:cubicBezTo>
                    <a:cubicBezTo>
                      <a:pt x="1156" y="0"/>
                      <a:pt x="1110" y="71"/>
                      <a:pt x="1110" y="71"/>
                    </a:cubicBezTo>
                    <a:lnTo>
                      <a:pt x="962" y="269"/>
                    </a:lnTo>
                    <a:lnTo>
                      <a:pt x="919" y="269"/>
                    </a:lnTo>
                    <a:lnTo>
                      <a:pt x="900" y="269"/>
                    </a:lnTo>
                    <a:lnTo>
                      <a:pt x="860" y="269"/>
                    </a:lnTo>
                    <a:lnTo>
                      <a:pt x="713" y="71"/>
                    </a:lnTo>
                    <a:cubicBezTo>
                      <a:pt x="713" y="71"/>
                      <a:pt x="667" y="0"/>
                      <a:pt x="563" y="46"/>
                    </a:cubicBezTo>
                    <a:cubicBezTo>
                      <a:pt x="524" y="63"/>
                      <a:pt x="432" y="95"/>
                      <a:pt x="446" y="182"/>
                    </a:cubicBezTo>
                    <a:cubicBezTo>
                      <a:pt x="456" y="235"/>
                      <a:pt x="473" y="373"/>
                      <a:pt x="473" y="373"/>
                    </a:cubicBezTo>
                    <a:cubicBezTo>
                      <a:pt x="473" y="373"/>
                      <a:pt x="484" y="420"/>
                      <a:pt x="437" y="461"/>
                    </a:cubicBezTo>
                    <a:cubicBezTo>
                      <a:pt x="411" y="483"/>
                      <a:pt x="402" y="509"/>
                      <a:pt x="268" y="480"/>
                    </a:cubicBezTo>
                    <a:cubicBezTo>
                      <a:pt x="204" y="471"/>
                      <a:pt x="166" y="467"/>
                      <a:pt x="166" y="467"/>
                    </a:cubicBezTo>
                    <a:cubicBezTo>
                      <a:pt x="166" y="467"/>
                      <a:pt x="99" y="446"/>
                      <a:pt x="75" y="493"/>
                    </a:cubicBezTo>
                    <a:cubicBezTo>
                      <a:pt x="46" y="529"/>
                      <a:pt x="14" y="587"/>
                      <a:pt x="16" y="632"/>
                    </a:cubicBezTo>
                    <a:cubicBezTo>
                      <a:pt x="6" y="663"/>
                      <a:pt x="1" y="688"/>
                      <a:pt x="50" y="727"/>
                    </a:cubicBezTo>
                    <a:cubicBezTo>
                      <a:pt x="72" y="747"/>
                      <a:pt x="188" y="834"/>
                      <a:pt x="188" y="834"/>
                    </a:cubicBezTo>
                    <a:cubicBezTo>
                      <a:pt x="188" y="834"/>
                      <a:pt x="246" y="852"/>
                      <a:pt x="241" y="944"/>
                    </a:cubicBezTo>
                    <a:cubicBezTo>
                      <a:pt x="232" y="983"/>
                      <a:pt x="244" y="992"/>
                      <a:pt x="179" y="1035"/>
                    </a:cubicBezTo>
                    <a:cubicBezTo>
                      <a:pt x="150" y="1059"/>
                      <a:pt x="54" y="1133"/>
                      <a:pt x="54" y="1133"/>
                    </a:cubicBezTo>
                    <a:cubicBezTo>
                      <a:pt x="54" y="1133"/>
                      <a:pt x="0" y="1162"/>
                      <a:pt x="11" y="1233"/>
                    </a:cubicBezTo>
                    <a:cubicBezTo>
                      <a:pt x="21" y="1278"/>
                      <a:pt x="43" y="1324"/>
                      <a:pt x="74" y="1366"/>
                    </a:cubicBezTo>
                    <a:cubicBezTo>
                      <a:pt x="95" y="1389"/>
                      <a:pt x="84" y="1404"/>
                      <a:pt x="164" y="1398"/>
                    </a:cubicBezTo>
                    <a:cubicBezTo>
                      <a:pt x="193" y="1396"/>
                      <a:pt x="335" y="1375"/>
                      <a:pt x="335" y="1375"/>
                    </a:cubicBezTo>
                    <a:cubicBezTo>
                      <a:pt x="335" y="1375"/>
                      <a:pt x="395" y="1348"/>
                      <a:pt x="438" y="1407"/>
                    </a:cubicBezTo>
                    <a:cubicBezTo>
                      <a:pt x="458" y="1431"/>
                      <a:pt x="478" y="1462"/>
                      <a:pt x="471" y="1525"/>
                    </a:cubicBezTo>
                    <a:cubicBezTo>
                      <a:pt x="464" y="1560"/>
                      <a:pt x="446" y="1681"/>
                      <a:pt x="446" y="1681"/>
                    </a:cubicBezTo>
                    <a:cubicBezTo>
                      <a:pt x="446" y="1681"/>
                      <a:pt x="408" y="1752"/>
                      <a:pt x="527" y="1803"/>
                    </a:cubicBezTo>
                    <a:cubicBezTo>
                      <a:pt x="558" y="1818"/>
                      <a:pt x="616" y="1828"/>
                      <a:pt x="616" y="1828"/>
                    </a:cubicBezTo>
                    <a:cubicBezTo>
                      <a:pt x="616" y="1828"/>
                      <a:pt x="662" y="1850"/>
                      <a:pt x="707" y="1796"/>
                    </a:cubicBezTo>
                    <a:cubicBezTo>
                      <a:pt x="722" y="1776"/>
                      <a:pt x="832" y="1631"/>
                      <a:pt x="832" y="1631"/>
                    </a:cubicBezTo>
                    <a:lnTo>
                      <a:pt x="852" y="1596"/>
                    </a:lnTo>
                    <a:lnTo>
                      <a:pt x="901" y="1597"/>
                    </a:lnTo>
                    <a:lnTo>
                      <a:pt x="924" y="1597"/>
                    </a:lnTo>
                    <a:lnTo>
                      <a:pt x="970" y="1596"/>
                    </a:lnTo>
                    <a:lnTo>
                      <a:pt x="990" y="1631"/>
                    </a:lnTo>
                    <a:cubicBezTo>
                      <a:pt x="990" y="1631"/>
                      <a:pt x="1100" y="1776"/>
                      <a:pt x="1115" y="1796"/>
                    </a:cubicBezTo>
                    <a:cubicBezTo>
                      <a:pt x="1160" y="1850"/>
                      <a:pt x="1206" y="1828"/>
                      <a:pt x="1206" y="1828"/>
                    </a:cubicBezTo>
                    <a:cubicBezTo>
                      <a:pt x="1206" y="1828"/>
                      <a:pt x="1264" y="1818"/>
                      <a:pt x="1295" y="1803"/>
                    </a:cubicBezTo>
                    <a:cubicBezTo>
                      <a:pt x="1415" y="1752"/>
                      <a:pt x="1376" y="1681"/>
                      <a:pt x="1376" y="1681"/>
                    </a:cubicBezTo>
                    <a:cubicBezTo>
                      <a:pt x="1376" y="1681"/>
                      <a:pt x="1358" y="1560"/>
                      <a:pt x="1351" y="1525"/>
                    </a:cubicBezTo>
                    <a:cubicBezTo>
                      <a:pt x="1344" y="1462"/>
                      <a:pt x="1364" y="1431"/>
                      <a:pt x="1384" y="1407"/>
                    </a:cubicBezTo>
                    <a:cubicBezTo>
                      <a:pt x="1427" y="1348"/>
                      <a:pt x="1487" y="1375"/>
                      <a:pt x="1487" y="1375"/>
                    </a:cubicBezTo>
                    <a:cubicBezTo>
                      <a:pt x="1487" y="1375"/>
                      <a:pt x="1629" y="1396"/>
                      <a:pt x="1658" y="1398"/>
                    </a:cubicBezTo>
                    <a:cubicBezTo>
                      <a:pt x="1738" y="1404"/>
                      <a:pt x="1727" y="1389"/>
                      <a:pt x="1749" y="1366"/>
                    </a:cubicBezTo>
                    <a:cubicBezTo>
                      <a:pt x="1779" y="1324"/>
                      <a:pt x="1801" y="1278"/>
                      <a:pt x="1811" y="1233"/>
                    </a:cubicBezTo>
                    <a:cubicBezTo>
                      <a:pt x="1822" y="1162"/>
                      <a:pt x="1769" y="1133"/>
                      <a:pt x="1769" y="1133"/>
                    </a:cubicBezTo>
                    <a:cubicBezTo>
                      <a:pt x="1769" y="1133"/>
                      <a:pt x="1672" y="1059"/>
                      <a:pt x="1643" y="1035"/>
                    </a:cubicBezTo>
                    <a:cubicBezTo>
                      <a:pt x="1578" y="992"/>
                      <a:pt x="1591" y="983"/>
                      <a:pt x="1582" y="944"/>
                    </a:cubicBezTo>
                    <a:cubicBezTo>
                      <a:pt x="1576" y="852"/>
                      <a:pt x="1634" y="834"/>
                      <a:pt x="1634" y="834"/>
                    </a:cubicBezTo>
                    <a:close/>
                    <a:moveTo>
                      <a:pt x="911" y="1527"/>
                    </a:moveTo>
                    <a:cubicBezTo>
                      <a:pt x="583" y="1527"/>
                      <a:pt x="316" y="1260"/>
                      <a:pt x="316" y="932"/>
                    </a:cubicBezTo>
                    <a:cubicBezTo>
                      <a:pt x="316" y="603"/>
                      <a:pt x="583" y="336"/>
                      <a:pt x="911" y="336"/>
                    </a:cubicBezTo>
                    <a:cubicBezTo>
                      <a:pt x="1239" y="336"/>
                      <a:pt x="1507" y="603"/>
                      <a:pt x="1507" y="932"/>
                    </a:cubicBezTo>
                    <a:cubicBezTo>
                      <a:pt x="1507" y="1260"/>
                      <a:pt x="1239" y="1527"/>
                      <a:pt x="911" y="1527"/>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3" name="Freeform 18"/>
              <p:cNvSpPr>
                <a:spLocks noEditPoints="1"/>
              </p:cNvSpPr>
              <p:nvPr/>
            </p:nvSpPr>
            <p:spPr bwMode="auto">
              <a:xfrm>
                <a:off x="2307" y="1552"/>
                <a:ext cx="244" cy="243"/>
              </a:xfrm>
              <a:custGeom>
                <a:avLst/>
                <a:gdLst>
                  <a:gd name="T0" fmla="*/ 537 w 1074"/>
                  <a:gd name="T1" fmla="*/ 0 h 1075"/>
                  <a:gd name="T2" fmla="*/ 0 w 1074"/>
                  <a:gd name="T3" fmla="*/ 538 h 1075"/>
                  <a:gd name="T4" fmla="*/ 537 w 1074"/>
                  <a:gd name="T5" fmla="*/ 1075 h 1075"/>
                  <a:gd name="T6" fmla="*/ 1074 w 1074"/>
                  <a:gd name="T7" fmla="*/ 538 h 1075"/>
                  <a:gd name="T8" fmla="*/ 537 w 1074"/>
                  <a:gd name="T9" fmla="*/ 0 h 1075"/>
                  <a:gd name="T10" fmla="*/ 537 w 1074"/>
                  <a:gd name="T11" fmla="*/ 798 h 1075"/>
                  <a:gd name="T12" fmla="*/ 277 w 1074"/>
                  <a:gd name="T13" fmla="*/ 538 h 1075"/>
                  <a:gd name="T14" fmla="*/ 537 w 1074"/>
                  <a:gd name="T15" fmla="*/ 277 h 1075"/>
                  <a:gd name="T16" fmla="*/ 798 w 1074"/>
                  <a:gd name="T17" fmla="*/ 538 h 1075"/>
                  <a:gd name="T18" fmla="*/ 537 w 1074"/>
                  <a:gd name="T19" fmla="*/ 798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4" h="1075">
                    <a:moveTo>
                      <a:pt x="537" y="0"/>
                    </a:moveTo>
                    <a:cubicBezTo>
                      <a:pt x="241" y="0"/>
                      <a:pt x="0" y="241"/>
                      <a:pt x="0" y="538"/>
                    </a:cubicBezTo>
                    <a:cubicBezTo>
                      <a:pt x="0" y="834"/>
                      <a:pt x="241" y="1075"/>
                      <a:pt x="537" y="1075"/>
                    </a:cubicBezTo>
                    <a:cubicBezTo>
                      <a:pt x="833" y="1075"/>
                      <a:pt x="1074" y="834"/>
                      <a:pt x="1074" y="538"/>
                    </a:cubicBezTo>
                    <a:cubicBezTo>
                      <a:pt x="1074" y="241"/>
                      <a:pt x="833" y="0"/>
                      <a:pt x="537" y="0"/>
                    </a:cubicBezTo>
                    <a:close/>
                    <a:moveTo>
                      <a:pt x="537" y="798"/>
                    </a:moveTo>
                    <a:cubicBezTo>
                      <a:pt x="393" y="798"/>
                      <a:pt x="277" y="682"/>
                      <a:pt x="277" y="538"/>
                    </a:cubicBezTo>
                    <a:cubicBezTo>
                      <a:pt x="277" y="394"/>
                      <a:pt x="393" y="277"/>
                      <a:pt x="537" y="277"/>
                    </a:cubicBezTo>
                    <a:cubicBezTo>
                      <a:pt x="681" y="277"/>
                      <a:pt x="798" y="394"/>
                      <a:pt x="798" y="538"/>
                    </a:cubicBezTo>
                    <a:cubicBezTo>
                      <a:pt x="798" y="682"/>
                      <a:pt x="681" y="798"/>
                      <a:pt x="537" y="798"/>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4" name="Freeform 19"/>
              <p:cNvSpPr>
                <a:spLocks noEditPoints="1"/>
              </p:cNvSpPr>
              <p:nvPr/>
            </p:nvSpPr>
            <p:spPr bwMode="auto">
              <a:xfrm>
                <a:off x="2606" y="1338"/>
                <a:ext cx="176" cy="170"/>
              </a:xfrm>
              <a:custGeom>
                <a:avLst/>
                <a:gdLst>
                  <a:gd name="T0" fmla="*/ 389 w 777"/>
                  <a:gd name="T1" fmla="*/ 0 h 752"/>
                  <a:gd name="T2" fmla="*/ 273 w 777"/>
                  <a:gd name="T3" fmla="*/ 18 h 752"/>
                  <a:gd name="T4" fmla="*/ 54 w 777"/>
                  <a:gd name="T5" fmla="*/ 205 h 752"/>
                  <a:gd name="T6" fmla="*/ 30 w 777"/>
                  <a:gd name="T7" fmla="*/ 492 h 752"/>
                  <a:gd name="T8" fmla="*/ 388 w 777"/>
                  <a:gd name="T9" fmla="*/ 752 h 752"/>
                  <a:gd name="T10" fmla="*/ 504 w 777"/>
                  <a:gd name="T11" fmla="*/ 734 h 752"/>
                  <a:gd name="T12" fmla="*/ 723 w 777"/>
                  <a:gd name="T13" fmla="*/ 547 h 752"/>
                  <a:gd name="T14" fmla="*/ 746 w 777"/>
                  <a:gd name="T15" fmla="*/ 260 h 752"/>
                  <a:gd name="T16" fmla="*/ 389 w 777"/>
                  <a:gd name="T17" fmla="*/ 0 h 752"/>
                  <a:gd name="T18" fmla="*/ 444 w 777"/>
                  <a:gd name="T19" fmla="*/ 550 h 752"/>
                  <a:gd name="T20" fmla="*/ 215 w 777"/>
                  <a:gd name="T21" fmla="*/ 432 h 752"/>
                  <a:gd name="T22" fmla="*/ 332 w 777"/>
                  <a:gd name="T23" fmla="*/ 202 h 752"/>
                  <a:gd name="T24" fmla="*/ 562 w 777"/>
                  <a:gd name="T25" fmla="*/ 320 h 752"/>
                  <a:gd name="T26" fmla="*/ 444 w 777"/>
                  <a:gd name="T27" fmla="*/ 55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752">
                    <a:moveTo>
                      <a:pt x="389" y="0"/>
                    </a:moveTo>
                    <a:cubicBezTo>
                      <a:pt x="349" y="0"/>
                      <a:pt x="311" y="6"/>
                      <a:pt x="273" y="18"/>
                    </a:cubicBezTo>
                    <a:cubicBezTo>
                      <a:pt x="177" y="49"/>
                      <a:pt x="99" y="115"/>
                      <a:pt x="54" y="205"/>
                    </a:cubicBezTo>
                    <a:cubicBezTo>
                      <a:pt x="8" y="294"/>
                      <a:pt x="0" y="396"/>
                      <a:pt x="30" y="492"/>
                    </a:cubicBezTo>
                    <a:cubicBezTo>
                      <a:pt x="81" y="647"/>
                      <a:pt x="225" y="752"/>
                      <a:pt x="388" y="752"/>
                    </a:cubicBezTo>
                    <a:cubicBezTo>
                      <a:pt x="427" y="752"/>
                      <a:pt x="466" y="746"/>
                      <a:pt x="504" y="734"/>
                    </a:cubicBezTo>
                    <a:cubicBezTo>
                      <a:pt x="600" y="703"/>
                      <a:pt x="678" y="637"/>
                      <a:pt x="723" y="547"/>
                    </a:cubicBezTo>
                    <a:cubicBezTo>
                      <a:pt x="769" y="458"/>
                      <a:pt x="777" y="356"/>
                      <a:pt x="746" y="260"/>
                    </a:cubicBezTo>
                    <a:cubicBezTo>
                      <a:pt x="696" y="105"/>
                      <a:pt x="552" y="0"/>
                      <a:pt x="389" y="0"/>
                    </a:cubicBezTo>
                    <a:close/>
                    <a:moveTo>
                      <a:pt x="444" y="550"/>
                    </a:moveTo>
                    <a:cubicBezTo>
                      <a:pt x="349" y="580"/>
                      <a:pt x="246" y="528"/>
                      <a:pt x="215" y="432"/>
                    </a:cubicBezTo>
                    <a:cubicBezTo>
                      <a:pt x="184" y="336"/>
                      <a:pt x="237" y="233"/>
                      <a:pt x="332" y="202"/>
                    </a:cubicBezTo>
                    <a:cubicBezTo>
                      <a:pt x="428" y="172"/>
                      <a:pt x="531" y="224"/>
                      <a:pt x="562" y="320"/>
                    </a:cubicBezTo>
                    <a:cubicBezTo>
                      <a:pt x="593" y="416"/>
                      <a:pt x="540" y="519"/>
                      <a:pt x="444" y="550"/>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sp>
            <p:nvSpPr>
              <p:cNvPr id="45" name="Freeform 20"/>
              <p:cNvSpPr>
                <a:spLocks noEditPoints="1"/>
              </p:cNvSpPr>
              <p:nvPr/>
            </p:nvSpPr>
            <p:spPr bwMode="auto">
              <a:xfrm>
                <a:off x="2542" y="1271"/>
                <a:ext cx="303" cy="303"/>
              </a:xfrm>
              <a:custGeom>
                <a:avLst/>
                <a:gdLst>
                  <a:gd name="T0" fmla="*/ 1287 w 1340"/>
                  <a:gd name="T1" fmla="*/ 623 h 1339"/>
                  <a:gd name="T2" fmla="*/ 1122 w 1340"/>
                  <a:gd name="T3" fmla="*/ 537 h 1339"/>
                  <a:gd name="T4" fmla="*/ 1202 w 1340"/>
                  <a:gd name="T5" fmla="*/ 351 h 1339"/>
                  <a:gd name="T6" fmla="*/ 1135 w 1340"/>
                  <a:gd name="T7" fmla="*/ 201 h 1339"/>
                  <a:gd name="T8" fmla="*/ 1004 w 1340"/>
                  <a:gd name="T9" fmla="*/ 234 h 1339"/>
                  <a:gd name="T10" fmla="*/ 844 w 1340"/>
                  <a:gd name="T11" fmla="*/ 207 h 1339"/>
                  <a:gd name="T12" fmla="*/ 714 w 1340"/>
                  <a:gd name="T13" fmla="*/ 8 h 1339"/>
                  <a:gd name="T14" fmla="*/ 564 w 1340"/>
                  <a:gd name="T15" fmla="*/ 221 h 1339"/>
                  <a:gd name="T16" fmla="*/ 523 w 1340"/>
                  <a:gd name="T17" fmla="*/ 234 h 1339"/>
                  <a:gd name="T18" fmla="*/ 355 w 1340"/>
                  <a:gd name="T19" fmla="*/ 142 h 1339"/>
                  <a:gd name="T20" fmla="*/ 202 w 1340"/>
                  <a:gd name="T21" fmla="*/ 273 h 1339"/>
                  <a:gd name="T22" fmla="*/ 255 w 1340"/>
                  <a:gd name="T23" fmla="*/ 462 h 1339"/>
                  <a:gd name="T24" fmla="*/ 76 w 1340"/>
                  <a:gd name="T25" fmla="*/ 523 h 1339"/>
                  <a:gd name="T26" fmla="*/ 11 w 1340"/>
                  <a:gd name="T27" fmla="*/ 666 h 1339"/>
                  <a:gd name="T28" fmla="*/ 170 w 1340"/>
                  <a:gd name="T29" fmla="*/ 763 h 1339"/>
                  <a:gd name="T30" fmla="*/ 207 w 1340"/>
                  <a:gd name="T31" fmla="*/ 899 h 1339"/>
                  <a:gd name="T32" fmla="*/ 138 w 1340"/>
                  <a:gd name="T33" fmla="*/ 1067 h 1339"/>
                  <a:gd name="T34" fmla="*/ 275 w 1340"/>
                  <a:gd name="T35" fmla="*/ 1144 h 1339"/>
                  <a:gd name="T36" fmla="*/ 460 w 1340"/>
                  <a:gd name="T37" fmla="*/ 1091 h 1339"/>
                  <a:gd name="T38" fmla="*/ 524 w 1340"/>
                  <a:gd name="T39" fmla="*/ 1272 h 1339"/>
                  <a:gd name="T40" fmla="*/ 669 w 1340"/>
                  <a:gd name="T41" fmla="*/ 1334 h 1339"/>
                  <a:gd name="T42" fmla="*/ 770 w 1340"/>
                  <a:gd name="T43" fmla="*/ 1155 h 1339"/>
                  <a:gd name="T44" fmla="*/ 809 w 1340"/>
                  <a:gd name="T45" fmla="*/ 1118 h 1339"/>
                  <a:gd name="T46" fmla="*/ 854 w 1340"/>
                  <a:gd name="T47" fmla="*/ 1103 h 1339"/>
                  <a:gd name="T48" fmla="*/ 994 w 1340"/>
                  <a:gd name="T49" fmla="*/ 1205 h 1339"/>
                  <a:gd name="T50" fmla="*/ 1115 w 1340"/>
                  <a:gd name="T51" fmla="*/ 1171 h 1339"/>
                  <a:gd name="T52" fmla="*/ 1093 w 1340"/>
                  <a:gd name="T53" fmla="*/ 974 h 1339"/>
                  <a:gd name="T54" fmla="*/ 1151 w 1340"/>
                  <a:gd name="T55" fmla="*/ 844 h 1339"/>
                  <a:gd name="T56" fmla="*/ 1324 w 1340"/>
                  <a:gd name="T57" fmla="*/ 782 h 1339"/>
                  <a:gd name="T58" fmla="*/ 1043 w 1340"/>
                  <a:gd name="T59" fmla="*/ 863 h 1339"/>
                  <a:gd name="T60" fmla="*/ 672 w 1340"/>
                  <a:gd name="T61" fmla="*/ 1090 h 1339"/>
                  <a:gd name="T62" fmla="*/ 301 w 1340"/>
                  <a:gd name="T63" fmla="*/ 483 h 1339"/>
                  <a:gd name="T64" fmla="*/ 673 w 1340"/>
                  <a:gd name="T65" fmla="*/ 256 h 1339"/>
                  <a:gd name="T66" fmla="*/ 1043 w 1340"/>
                  <a:gd name="T67" fmla="*/ 86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339">
                    <a:moveTo>
                      <a:pt x="1337" y="680"/>
                    </a:moveTo>
                    <a:cubicBezTo>
                      <a:pt x="1329" y="631"/>
                      <a:pt x="1287" y="623"/>
                      <a:pt x="1287" y="623"/>
                    </a:cubicBezTo>
                    <a:cubicBezTo>
                      <a:pt x="1287" y="623"/>
                      <a:pt x="1207" y="594"/>
                      <a:pt x="1182" y="584"/>
                    </a:cubicBezTo>
                    <a:cubicBezTo>
                      <a:pt x="1130" y="570"/>
                      <a:pt x="1136" y="561"/>
                      <a:pt x="1122" y="537"/>
                    </a:cubicBezTo>
                    <a:cubicBezTo>
                      <a:pt x="1098" y="477"/>
                      <a:pt x="1133" y="452"/>
                      <a:pt x="1133" y="452"/>
                    </a:cubicBezTo>
                    <a:cubicBezTo>
                      <a:pt x="1133" y="452"/>
                      <a:pt x="1192" y="369"/>
                      <a:pt x="1202" y="351"/>
                    </a:cubicBezTo>
                    <a:cubicBezTo>
                      <a:pt x="1226" y="315"/>
                      <a:pt x="1217" y="299"/>
                      <a:pt x="1205" y="281"/>
                    </a:cubicBezTo>
                    <a:cubicBezTo>
                      <a:pt x="1196" y="250"/>
                      <a:pt x="1162" y="219"/>
                      <a:pt x="1135" y="201"/>
                    </a:cubicBezTo>
                    <a:cubicBezTo>
                      <a:pt x="1109" y="175"/>
                      <a:pt x="1069" y="203"/>
                      <a:pt x="1069" y="203"/>
                    </a:cubicBezTo>
                    <a:cubicBezTo>
                      <a:pt x="1069" y="203"/>
                      <a:pt x="1044" y="214"/>
                      <a:pt x="1004" y="234"/>
                    </a:cubicBezTo>
                    <a:cubicBezTo>
                      <a:pt x="921" y="282"/>
                      <a:pt x="909" y="267"/>
                      <a:pt x="887" y="258"/>
                    </a:cubicBezTo>
                    <a:cubicBezTo>
                      <a:pt x="847" y="240"/>
                      <a:pt x="844" y="207"/>
                      <a:pt x="844" y="207"/>
                    </a:cubicBezTo>
                    <a:cubicBezTo>
                      <a:pt x="844" y="207"/>
                      <a:pt x="826" y="111"/>
                      <a:pt x="821" y="74"/>
                    </a:cubicBezTo>
                    <a:cubicBezTo>
                      <a:pt x="812" y="12"/>
                      <a:pt x="744" y="11"/>
                      <a:pt x="714" y="8"/>
                    </a:cubicBezTo>
                    <a:cubicBezTo>
                      <a:pt x="635" y="0"/>
                      <a:pt x="620" y="57"/>
                      <a:pt x="620" y="57"/>
                    </a:cubicBezTo>
                    <a:lnTo>
                      <a:pt x="564" y="221"/>
                    </a:lnTo>
                    <a:lnTo>
                      <a:pt x="535" y="230"/>
                    </a:lnTo>
                    <a:lnTo>
                      <a:pt x="523" y="234"/>
                    </a:lnTo>
                    <a:lnTo>
                      <a:pt x="496" y="242"/>
                    </a:lnTo>
                    <a:lnTo>
                      <a:pt x="355" y="142"/>
                    </a:lnTo>
                    <a:cubicBezTo>
                      <a:pt x="355" y="142"/>
                      <a:pt x="309" y="105"/>
                      <a:pt x="250" y="158"/>
                    </a:cubicBezTo>
                    <a:cubicBezTo>
                      <a:pt x="228" y="178"/>
                      <a:pt x="173" y="218"/>
                      <a:pt x="202" y="273"/>
                    </a:cubicBezTo>
                    <a:cubicBezTo>
                      <a:pt x="220" y="307"/>
                      <a:pt x="260" y="395"/>
                      <a:pt x="260" y="395"/>
                    </a:cubicBezTo>
                    <a:cubicBezTo>
                      <a:pt x="260" y="395"/>
                      <a:pt x="278" y="424"/>
                      <a:pt x="255" y="462"/>
                    </a:cubicBezTo>
                    <a:cubicBezTo>
                      <a:pt x="243" y="482"/>
                      <a:pt x="242" y="501"/>
                      <a:pt x="147" y="510"/>
                    </a:cubicBezTo>
                    <a:cubicBezTo>
                      <a:pt x="102" y="518"/>
                      <a:pt x="76" y="523"/>
                      <a:pt x="76" y="523"/>
                    </a:cubicBezTo>
                    <a:cubicBezTo>
                      <a:pt x="76" y="523"/>
                      <a:pt x="27" y="524"/>
                      <a:pt x="21" y="560"/>
                    </a:cubicBezTo>
                    <a:cubicBezTo>
                      <a:pt x="10" y="590"/>
                      <a:pt x="0" y="636"/>
                      <a:pt x="11" y="666"/>
                    </a:cubicBezTo>
                    <a:cubicBezTo>
                      <a:pt x="12" y="688"/>
                      <a:pt x="14" y="707"/>
                      <a:pt x="55" y="721"/>
                    </a:cubicBezTo>
                    <a:cubicBezTo>
                      <a:pt x="73" y="730"/>
                      <a:pt x="170" y="763"/>
                      <a:pt x="170" y="763"/>
                    </a:cubicBezTo>
                    <a:cubicBezTo>
                      <a:pt x="170" y="763"/>
                      <a:pt x="212" y="763"/>
                      <a:pt x="228" y="826"/>
                    </a:cubicBezTo>
                    <a:cubicBezTo>
                      <a:pt x="231" y="853"/>
                      <a:pt x="241" y="856"/>
                      <a:pt x="207" y="899"/>
                    </a:cubicBezTo>
                    <a:cubicBezTo>
                      <a:pt x="193" y="921"/>
                      <a:pt x="144" y="992"/>
                      <a:pt x="144" y="992"/>
                    </a:cubicBezTo>
                    <a:cubicBezTo>
                      <a:pt x="144" y="992"/>
                      <a:pt x="115" y="1022"/>
                      <a:pt x="138" y="1067"/>
                    </a:cubicBezTo>
                    <a:cubicBezTo>
                      <a:pt x="154" y="1095"/>
                      <a:pt x="178" y="1121"/>
                      <a:pt x="208" y="1142"/>
                    </a:cubicBezTo>
                    <a:cubicBezTo>
                      <a:pt x="227" y="1153"/>
                      <a:pt x="223" y="1165"/>
                      <a:pt x="275" y="1144"/>
                    </a:cubicBezTo>
                    <a:cubicBezTo>
                      <a:pt x="294" y="1137"/>
                      <a:pt x="384" y="1092"/>
                      <a:pt x="384" y="1092"/>
                    </a:cubicBezTo>
                    <a:cubicBezTo>
                      <a:pt x="384" y="1092"/>
                      <a:pt x="418" y="1061"/>
                      <a:pt x="460" y="1091"/>
                    </a:cubicBezTo>
                    <a:cubicBezTo>
                      <a:pt x="478" y="1103"/>
                      <a:pt x="498" y="1119"/>
                      <a:pt x="507" y="1163"/>
                    </a:cubicBezTo>
                    <a:cubicBezTo>
                      <a:pt x="510" y="1188"/>
                      <a:pt x="524" y="1272"/>
                      <a:pt x="524" y="1272"/>
                    </a:cubicBezTo>
                    <a:cubicBezTo>
                      <a:pt x="524" y="1272"/>
                      <a:pt x="513" y="1328"/>
                      <a:pt x="604" y="1336"/>
                    </a:cubicBezTo>
                    <a:cubicBezTo>
                      <a:pt x="628" y="1339"/>
                      <a:pt x="669" y="1334"/>
                      <a:pt x="669" y="1334"/>
                    </a:cubicBezTo>
                    <a:cubicBezTo>
                      <a:pt x="669" y="1334"/>
                      <a:pt x="704" y="1339"/>
                      <a:pt x="722" y="1292"/>
                    </a:cubicBezTo>
                    <a:cubicBezTo>
                      <a:pt x="728" y="1276"/>
                      <a:pt x="770" y="1155"/>
                      <a:pt x="770" y="1155"/>
                    </a:cubicBezTo>
                    <a:lnTo>
                      <a:pt x="776" y="1128"/>
                    </a:lnTo>
                    <a:lnTo>
                      <a:pt x="809" y="1118"/>
                    </a:lnTo>
                    <a:lnTo>
                      <a:pt x="824" y="1113"/>
                    </a:lnTo>
                    <a:lnTo>
                      <a:pt x="854" y="1103"/>
                    </a:lnTo>
                    <a:lnTo>
                      <a:pt x="875" y="1122"/>
                    </a:lnTo>
                    <a:cubicBezTo>
                      <a:pt x="875" y="1122"/>
                      <a:pt x="980" y="1195"/>
                      <a:pt x="994" y="1205"/>
                    </a:cubicBezTo>
                    <a:cubicBezTo>
                      <a:pt x="1036" y="1231"/>
                      <a:pt x="1062" y="1207"/>
                      <a:pt x="1062" y="1207"/>
                    </a:cubicBezTo>
                    <a:cubicBezTo>
                      <a:pt x="1062" y="1207"/>
                      <a:pt x="1098" y="1187"/>
                      <a:pt x="1115" y="1171"/>
                    </a:cubicBezTo>
                    <a:cubicBezTo>
                      <a:pt x="1184" y="1111"/>
                      <a:pt x="1144" y="1072"/>
                      <a:pt x="1144" y="1072"/>
                    </a:cubicBezTo>
                    <a:cubicBezTo>
                      <a:pt x="1144" y="1072"/>
                      <a:pt x="1105" y="995"/>
                      <a:pt x="1093" y="974"/>
                    </a:cubicBezTo>
                    <a:cubicBezTo>
                      <a:pt x="1075" y="933"/>
                      <a:pt x="1081" y="908"/>
                      <a:pt x="1089" y="888"/>
                    </a:cubicBezTo>
                    <a:cubicBezTo>
                      <a:pt x="1106" y="839"/>
                      <a:pt x="1151" y="844"/>
                      <a:pt x="1151" y="844"/>
                    </a:cubicBezTo>
                    <a:cubicBezTo>
                      <a:pt x="1151" y="844"/>
                      <a:pt x="1250" y="828"/>
                      <a:pt x="1270" y="823"/>
                    </a:cubicBezTo>
                    <a:cubicBezTo>
                      <a:pt x="1325" y="810"/>
                      <a:pt x="1314" y="802"/>
                      <a:pt x="1324" y="782"/>
                    </a:cubicBezTo>
                    <a:cubicBezTo>
                      <a:pt x="1335" y="748"/>
                      <a:pt x="1340" y="713"/>
                      <a:pt x="1337" y="680"/>
                    </a:cubicBezTo>
                    <a:close/>
                    <a:moveTo>
                      <a:pt x="1043" y="863"/>
                    </a:moveTo>
                    <a:cubicBezTo>
                      <a:pt x="993" y="962"/>
                      <a:pt x="906" y="1035"/>
                      <a:pt x="800" y="1070"/>
                    </a:cubicBezTo>
                    <a:cubicBezTo>
                      <a:pt x="759" y="1083"/>
                      <a:pt x="716" y="1090"/>
                      <a:pt x="672" y="1090"/>
                    </a:cubicBezTo>
                    <a:cubicBezTo>
                      <a:pt x="491" y="1090"/>
                      <a:pt x="332" y="974"/>
                      <a:pt x="276" y="801"/>
                    </a:cubicBezTo>
                    <a:cubicBezTo>
                      <a:pt x="242" y="695"/>
                      <a:pt x="251" y="582"/>
                      <a:pt x="301" y="483"/>
                    </a:cubicBezTo>
                    <a:cubicBezTo>
                      <a:pt x="352" y="384"/>
                      <a:pt x="438" y="311"/>
                      <a:pt x="544" y="276"/>
                    </a:cubicBezTo>
                    <a:cubicBezTo>
                      <a:pt x="586" y="263"/>
                      <a:pt x="629" y="256"/>
                      <a:pt x="673" y="256"/>
                    </a:cubicBezTo>
                    <a:cubicBezTo>
                      <a:pt x="854" y="256"/>
                      <a:pt x="1013" y="372"/>
                      <a:pt x="1069" y="545"/>
                    </a:cubicBezTo>
                    <a:cubicBezTo>
                      <a:pt x="1103" y="651"/>
                      <a:pt x="1094" y="764"/>
                      <a:pt x="1043" y="863"/>
                    </a:cubicBezTo>
                    <a:close/>
                  </a:path>
                </a:pathLst>
              </a:custGeom>
              <a:grpFill/>
              <a:ln w="0">
                <a:noFill/>
                <a:prstDash val="solid"/>
                <a:round/>
              </a:ln>
            </p:spPr>
            <p:txBody>
              <a:bodyPr vert="horz" wrap="square" lIns="91440" tIns="45720" rIns="91440" bIns="45720" numCol="1" anchor="t" anchorCtr="0" compatLnSpc="1"/>
              <a:ls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a:lstStyle>
              <a:p>
                <a:endParaRPr lang="th-TH"/>
              </a:p>
            </p:txBody>
          </p:sp>
        </p:grpSp>
        <p:sp>
          <p:nvSpPr>
            <p:cNvPr id="46" name="文本框 45"/>
            <p:cNvSpPr txBox="1"/>
            <p:nvPr/>
          </p:nvSpPr>
          <p:spPr>
            <a:xfrm>
              <a:off x="7399612" y="2289234"/>
              <a:ext cx="2223359"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399612" y="4774420"/>
              <a:ext cx="2223359"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656357" y="2289234"/>
              <a:ext cx="2223359"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656357" y="4774420"/>
              <a:ext cx="2223359"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6254" t="301" r="6740" b="5951"/>
          <a:stretch>
            <a:fillRect/>
          </a:stretch>
        </p:blipFill>
        <p:spPr>
          <a:xfrm rot="5400000">
            <a:off x="2669373" y="-2667000"/>
            <a:ext cx="6857999" cy="12192001"/>
          </a:xfrm>
          <a:prstGeom prst="rect">
            <a:avLst/>
          </a:prstGeom>
        </p:spPr>
      </p:pic>
      <p:sp>
        <p:nvSpPr>
          <p:cNvPr id="11" name="文本框 10"/>
          <p:cNvSpPr txBox="1"/>
          <p:nvPr/>
        </p:nvSpPr>
        <p:spPr>
          <a:xfrm>
            <a:off x="3446085" y="2310035"/>
            <a:ext cx="1015663" cy="2333595"/>
          </a:xfrm>
          <a:prstGeom prst="rect">
            <a:avLst/>
          </a:prstGeom>
          <a:noFill/>
        </p:spPr>
        <p:txBody>
          <a:bodyPr vert="eaVert"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 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94363" y="1843985"/>
            <a:ext cx="3233697" cy="3624055"/>
            <a:chOff x="4470289" y="1522630"/>
            <a:chExt cx="3233697" cy="3624055"/>
          </a:xfrm>
        </p:grpSpPr>
        <p:sp>
          <p:nvSpPr>
            <p:cNvPr id="13" name="矩形 12"/>
            <p:cNvSpPr/>
            <p:nvPr/>
          </p:nvSpPr>
          <p:spPr>
            <a:xfrm>
              <a:off x="4483113" y="2274884"/>
              <a:ext cx="3113353" cy="615040"/>
            </a:xfrm>
            <a:prstGeom prst="rect">
              <a:avLst/>
            </a:prstGeom>
          </p:spPr>
          <p:txBody>
            <a:bodyPr wrap="non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02.</a:t>
              </a:r>
              <a:r>
                <a:rPr lang="zh-CN" altLang="en-US" sz="2000" dirty="0" smtClean="0">
                  <a:solidFill>
                    <a:schemeClr val="bg1"/>
                  </a:solidFill>
                  <a:latin typeface="微软雅黑" panose="020B0503020204020204" pitchFamily="34" charset="-122"/>
                  <a:ea typeface="微软雅黑" panose="020B0503020204020204" pitchFamily="34" charset="-122"/>
                </a:rPr>
                <a:t>课题研究的思路与方法</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4488014" y="3779392"/>
              <a:ext cx="3215972" cy="615040"/>
            </a:xfrm>
            <a:prstGeom prst="rect">
              <a:avLst/>
            </a:prstGeom>
          </p:spPr>
          <p:txBody>
            <a:bodyPr wrap="squar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04.</a:t>
              </a:r>
              <a:r>
                <a:rPr lang="zh-CN" altLang="en-US" sz="2000"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4483113" y="4531645"/>
              <a:ext cx="2343911" cy="615040"/>
            </a:xfrm>
            <a:prstGeom prst="rect">
              <a:avLst/>
            </a:prstGeom>
          </p:spPr>
          <p:txBody>
            <a:bodyPr wrap="non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05.</a:t>
              </a:r>
              <a:r>
                <a:rPr lang="zh-CN" altLang="en-US" sz="2000" dirty="0" smtClean="0">
                  <a:solidFill>
                    <a:schemeClr val="bg1"/>
                  </a:solidFill>
                  <a:latin typeface="微软雅黑" panose="020B0503020204020204" pitchFamily="34" charset="-122"/>
                  <a:ea typeface="微软雅黑" panose="020B0503020204020204" pitchFamily="34" charset="-122"/>
                </a:rPr>
                <a:t>课题研究的结论</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4470289" y="1522630"/>
              <a:ext cx="2600392" cy="615040"/>
            </a:xfrm>
            <a:prstGeom prst="rect">
              <a:avLst/>
            </a:prstGeom>
          </p:spPr>
          <p:txBody>
            <a:bodyPr wrap="non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01.</a:t>
              </a:r>
              <a:r>
                <a:rPr lang="zh-CN" altLang="en-US" sz="2000"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4483113" y="3027138"/>
              <a:ext cx="2343911" cy="615040"/>
            </a:xfrm>
            <a:prstGeom prst="rect">
              <a:avLst/>
            </a:prstGeom>
          </p:spPr>
          <p:txBody>
            <a:bodyPr wrap="non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03.</a:t>
              </a:r>
              <a:r>
                <a:rPr lang="zh-CN" altLang="en-US" sz="2000"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74787" y="3179292"/>
            <a:ext cx="492443" cy="1960591"/>
          </a:xfrm>
          <a:prstGeom prst="rect">
            <a:avLst/>
          </a:prstGeom>
          <a:noFill/>
        </p:spPr>
        <p:txBody>
          <a:bodyPr vert="eaVert" wrap="square" rtlCol="0">
            <a:spAutoFit/>
          </a:body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Contents</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6254" t="301" r="6740" b="5951"/>
          <a:stretch>
            <a:fillRect/>
          </a:stretch>
        </p:blipFill>
        <p:spPr>
          <a:xfrm rot="5400000">
            <a:off x="2669373" y="-2667000"/>
            <a:ext cx="6857999" cy="12192001"/>
          </a:xfrm>
          <a:prstGeom prst="rect">
            <a:avLst/>
          </a:prstGeom>
        </p:spPr>
      </p:pic>
      <p:sp>
        <p:nvSpPr>
          <p:cNvPr id="11" name="文本框 10"/>
          <p:cNvSpPr txBox="1"/>
          <p:nvPr/>
        </p:nvSpPr>
        <p:spPr>
          <a:xfrm>
            <a:off x="2383742" y="4042331"/>
            <a:ext cx="7424516" cy="769441"/>
          </a:xfrm>
          <a:prstGeom prst="rect">
            <a:avLst/>
          </a:prstGeom>
          <a:noFill/>
        </p:spPr>
        <p:txBody>
          <a:bodyPr wrap="square" rtlCol="0">
            <a:spAutoFit/>
          </a:bodyPr>
          <a:lstStyle/>
          <a:p>
            <a:pPr algn="ctr"/>
            <a:r>
              <a:rPr lang="zh-CN" altLang="en-US" sz="4400" dirty="0" smtClean="0">
                <a:solidFill>
                  <a:schemeClr val="bg1"/>
                </a:solidFill>
                <a:latin typeface="方正粗宋简体" panose="03000509000000000000" pitchFamily="65" charset="-122"/>
                <a:ea typeface="方正粗宋简体" panose="03000509000000000000" pitchFamily="65" charset="-122"/>
              </a:rPr>
              <a:t>欢迎各位老师指导</a:t>
            </a:r>
            <a:endParaRPr lang="zh-CN" altLang="en-US" sz="4400" dirty="0">
              <a:solidFill>
                <a:schemeClr val="bg1"/>
              </a:solidFill>
              <a:latin typeface="方正粗宋简体" panose="03000509000000000000" pitchFamily="65" charset="-122"/>
              <a:ea typeface="方正粗宋简体" panose="03000509000000000000" pitchFamily="65" charset="-122"/>
            </a:endParaRPr>
          </a:p>
        </p:txBody>
      </p:sp>
      <p:sp>
        <p:nvSpPr>
          <p:cNvPr id="12" name="文本框 19"/>
          <p:cNvSpPr txBox="1"/>
          <p:nvPr/>
        </p:nvSpPr>
        <p:spPr>
          <a:xfrm>
            <a:off x="545823" y="2746828"/>
            <a:ext cx="11100354"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smtClean="0">
                <a:solidFill>
                  <a:schemeClr val="bg1"/>
                </a:solidFill>
                <a:latin typeface="Arial" panose="020B0604020202020204" pitchFamily="34" charset="0"/>
                <a:ea typeface="方正粗宋简体" panose="03000509000000000000" pitchFamily="65" charset="-122"/>
                <a:cs typeface="Arial" panose="020B0604020202020204" pitchFamily="34" charset="0"/>
              </a:rPr>
              <a:t>THANK YOU</a:t>
            </a:r>
            <a:endParaRPr lang="zh-CN" altLang="en-US" sz="7200" dirty="0">
              <a:solidFill>
                <a:schemeClr val="bg1"/>
              </a:solidFill>
              <a:latin typeface="Arial" panose="020B0604020202020204" pitchFamily="34" charset="0"/>
              <a:ea typeface="方正粗宋简体" panose="03000509000000000000" pitchFamily="65"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01</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20" name="文本框 19"/>
          <p:cNvSpPr txBox="1"/>
          <p:nvPr/>
        </p:nvSpPr>
        <p:spPr>
          <a:xfrm>
            <a:off x="3616035" y="3609987"/>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 name="文本框 3"/>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01</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56361" y="29083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6545" y="40935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 name="TextBox 38"/>
          <p:cNvSpPr txBox="1"/>
          <p:nvPr/>
        </p:nvSpPr>
        <p:spPr>
          <a:xfrm>
            <a:off x="843971" y="941381"/>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6" name="组合 15"/>
          <p:cNvGrpSpPr/>
          <p:nvPr/>
        </p:nvGrpSpPr>
        <p:grpSpPr>
          <a:xfrm>
            <a:off x="1723596" y="1978144"/>
            <a:ext cx="3663052" cy="4315079"/>
            <a:chOff x="1663693" y="1637464"/>
            <a:chExt cx="3192759" cy="4956098"/>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10409"/>
            <a:stretch>
              <a:fillRect/>
            </a:stretch>
          </p:blipFill>
          <p:spPr>
            <a:xfrm>
              <a:off x="1840454" y="4197353"/>
              <a:ext cx="2836072" cy="2163105"/>
            </a:xfrm>
            <a:prstGeom prst="rect">
              <a:avLst/>
            </a:prstGeom>
            <a:ln w="57150">
              <a:solidFill>
                <a:schemeClr val="bg1"/>
              </a:solidFill>
            </a:ln>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602" y="1870566"/>
              <a:ext cx="2832943" cy="2163107"/>
            </a:xfrm>
            <a:prstGeom prst="rect">
              <a:avLst/>
            </a:prstGeom>
            <a:ln w="57150">
              <a:solidFill>
                <a:schemeClr val="bg1"/>
              </a:solidFill>
            </a:ln>
          </p:spPr>
        </p:pic>
        <p:sp>
          <p:nvSpPr>
            <p:cNvPr id="12" name="半闭框 11"/>
            <p:cNvSpPr/>
            <p:nvPr/>
          </p:nvSpPr>
          <p:spPr>
            <a:xfrm>
              <a:off x="1675415" y="1637464"/>
              <a:ext cx="627120" cy="648536"/>
            </a:xfrm>
            <a:prstGeom prst="halfFrame">
              <a:avLst>
                <a:gd name="adj1" fmla="val 15759"/>
                <a:gd name="adj2" fmla="val 145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半闭框 12"/>
            <p:cNvSpPr/>
            <p:nvPr/>
          </p:nvSpPr>
          <p:spPr>
            <a:xfrm flipH="1">
              <a:off x="4217611" y="1637464"/>
              <a:ext cx="627120" cy="648536"/>
            </a:xfrm>
            <a:prstGeom prst="halfFrame">
              <a:avLst>
                <a:gd name="adj1" fmla="val 15759"/>
                <a:gd name="adj2" fmla="val 145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p:cNvSpPr/>
            <p:nvPr/>
          </p:nvSpPr>
          <p:spPr>
            <a:xfrm flipV="1">
              <a:off x="1663693" y="5945026"/>
              <a:ext cx="627120" cy="648536"/>
            </a:xfrm>
            <a:prstGeom prst="halfFrame">
              <a:avLst>
                <a:gd name="adj1" fmla="val 15759"/>
                <a:gd name="adj2" fmla="val 145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p:cNvSpPr/>
            <p:nvPr/>
          </p:nvSpPr>
          <p:spPr>
            <a:xfrm flipH="1" flipV="1">
              <a:off x="4229332" y="5945026"/>
              <a:ext cx="627120" cy="648536"/>
            </a:xfrm>
            <a:prstGeom prst="halfFrame">
              <a:avLst>
                <a:gd name="adj1" fmla="val 15759"/>
                <a:gd name="adj2" fmla="val 145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7" name="文本框 16"/>
          <p:cNvSpPr txBox="1"/>
          <p:nvPr/>
        </p:nvSpPr>
        <p:spPr>
          <a:xfrm>
            <a:off x="6941886" y="2891838"/>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955333" y="2583140"/>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TextBox 38"/>
          <p:cNvSpPr txBox="1"/>
          <p:nvPr/>
        </p:nvSpPr>
        <p:spPr>
          <a:xfrm>
            <a:off x="7028675" y="3867989"/>
            <a:ext cx="3029951"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20" name="文本框 19"/>
          <p:cNvSpPr txBox="1"/>
          <p:nvPr/>
        </p:nvSpPr>
        <p:spPr>
          <a:xfrm>
            <a:off x="6941886" y="4797974"/>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 name="文本框 3"/>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01</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56361" y="29083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6545" y="40935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 name="TextBox 38"/>
          <p:cNvSpPr txBox="1"/>
          <p:nvPr/>
        </p:nvSpPr>
        <p:spPr>
          <a:xfrm>
            <a:off x="843971" y="941381"/>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Rectangle 39"/>
          <p:cNvSpPr/>
          <p:nvPr/>
        </p:nvSpPr>
        <p:spPr>
          <a:xfrm flipH="1">
            <a:off x="3973495" y="4124313"/>
            <a:ext cx="2435243" cy="20953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0" dirty="0">
              <a:solidFill>
                <a:srgbClr val="FFFFFF"/>
              </a:solidFill>
              <a:latin typeface="FontAwesome" pitchFamily="2" charset="0"/>
            </a:endParaRPr>
          </a:p>
        </p:txBody>
      </p:sp>
      <p:sp>
        <p:nvSpPr>
          <p:cNvPr id="22" name="Rectangle 40"/>
          <p:cNvSpPr/>
          <p:nvPr/>
        </p:nvSpPr>
        <p:spPr>
          <a:xfrm>
            <a:off x="8436771" y="1970983"/>
            <a:ext cx="2435243" cy="20953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bg1"/>
              </a:solidFill>
              <a:latin typeface="FontAwesome" pitchFamily="2" charset="0"/>
            </a:endParaRPr>
          </a:p>
        </p:txBody>
      </p:sp>
      <p:sp>
        <p:nvSpPr>
          <p:cNvPr id="24" name="Rectangle 42"/>
          <p:cNvSpPr/>
          <p:nvPr/>
        </p:nvSpPr>
        <p:spPr>
          <a:xfrm>
            <a:off x="1266196" y="1970983"/>
            <a:ext cx="2639337" cy="4248726"/>
          </a:xfrm>
          <a:prstGeom prst="rect">
            <a:avLst/>
          </a:prstGeom>
          <a:solidFill>
            <a:srgbClr val="69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66"/>
          <p:cNvSpPr/>
          <p:nvPr/>
        </p:nvSpPr>
        <p:spPr>
          <a:xfrm>
            <a:off x="3973495" y="1970983"/>
            <a:ext cx="4395314" cy="2095396"/>
          </a:xfrm>
          <a:prstGeom prst="rect">
            <a:avLst/>
          </a:prstGeom>
          <a:solidFill>
            <a:srgbClr val="69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70"/>
          <p:cNvSpPr/>
          <p:nvPr/>
        </p:nvSpPr>
        <p:spPr>
          <a:xfrm flipH="1">
            <a:off x="6476700" y="4124313"/>
            <a:ext cx="4395314" cy="2095396"/>
          </a:xfrm>
          <a:prstGeom prst="rect">
            <a:avLst/>
          </a:prstGeom>
          <a:solidFill>
            <a:srgbClr val="69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73494" y="4124313"/>
            <a:ext cx="2435243" cy="2095396"/>
          </a:xfrm>
          <a:prstGeom prst="rect">
            <a:avLst/>
          </a:prstGeom>
        </p:spPr>
      </p:pic>
      <p:pic>
        <p:nvPicPr>
          <p:cNvPr id="36" name="图片 35"/>
          <p:cNvPicPr>
            <a:picLocks noChangeAspect="1"/>
          </p:cNvPicPr>
          <p:nvPr/>
        </p:nvPicPr>
        <p:blipFill rotWithShape="1">
          <a:blip r:embed="rId2">
            <a:extLst>
              <a:ext uri="{28A0092B-C50C-407E-A947-70E740481C1C}">
                <a14:useLocalDpi xmlns:a14="http://schemas.microsoft.com/office/drawing/2010/main" val="0"/>
              </a:ext>
            </a:extLst>
          </a:blip>
          <a:srcRect l="35819" t="11594"/>
          <a:stretch>
            <a:fillRect/>
          </a:stretch>
        </p:blipFill>
        <p:spPr>
          <a:xfrm>
            <a:off x="8431305" y="1976717"/>
            <a:ext cx="2440709" cy="2089661"/>
          </a:xfrm>
          <a:prstGeom prst="rect">
            <a:avLst/>
          </a:prstGeom>
        </p:spPr>
      </p:pic>
      <p:sp>
        <p:nvSpPr>
          <p:cNvPr id="37" name="文本框 36"/>
          <p:cNvSpPr txBox="1"/>
          <p:nvPr/>
        </p:nvSpPr>
        <p:spPr>
          <a:xfrm>
            <a:off x="4456853" y="2622177"/>
            <a:ext cx="3156338"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470300" y="2313479"/>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058110" y="4803205"/>
            <a:ext cx="3156338"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071557" y="4494507"/>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623669" y="2622177"/>
            <a:ext cx="1893272" cy="3072059"/>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890431" y="2313479"/>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 name="矩形 2"/>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4" name="文本框 3"/>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01</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56361" y="29083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6545" y="40935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 name="TextBox 38"/>
          <p:cNvSpPr txBox="1"/>
          <p:nvPr/>
        </p:nvSpPr>
        <p:spPr>
          <a:xfrm>
            <a:off x="843971" y="941381"/>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8" name="矩形 7"/>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AutoShape 4"/>
          <p:cNvSpPr/>
          <p:nvPr/>
        </p:nvSpPr>
        <p:spPr bwMode="auto">
          <a:xfrm>
            <a:off x="6485661" y="4438456"/>
            <a:ext cx="1094719" cy="372955"/>
          </a:xfrm>
          <a:custGeom>
            <a:avLst/>
            <a:gdLst/>
            <a:ahLst/>
            <a:cxnLst/>
            <a:rect l="0" t="0" r="r" b="b"/>
            <a:pathLst>
              <a:path w="21600" h="20321">
                <a:moveTo>
                  <a:pt x="0" y="20321"/>
                </a:moveTo>
                <a:cubicBezTo>
                  <a:pt x="0" y="20321"/>
                  <a:pt x="3943" y="5542"/>
                  <a:pt x="11314" y="2132"/>
                </a:cubicBezTo>
                <a:cubicBezTo>
                  <a:pt x="18686" y="-1279"/>
                  <a:pt x="21600" y="426"/>
                  <a:pt x="21600" y="426"/>
                </a:cubicBezTo>
              </a:path>
            </a:pathLst>
          </a:custGeom>
          <a:noFill/>
          <a:ln w="25400" cap="flat">
            <a:solidFill>
              <a:schemeClr val="bg1"/>
            </a:solidFill>
            <a:prstDash val="sysDot"/>
            <a:miter lim="800000"/>
            <a:headEnd type="none" w="med" len="med"/>
            <a:tailEnd type="arrow" w="med" len="med"/>
          </a:ln>
        </p:spPr>
        <p:txBody>
          <a:bodyPr lIns="0" tIns="0" rIns="0" bIns="0"/>
          <a:lstStyle/>
          <a:p>
            <a:endParaRPr lang="en-US"/>
          </a:p>
        </p:txBody>
      </p:sp>
      <p:sp>
        <p:nvSpPr>
          <p:cNvPr id="26" name="AutoShape 5"/>
          <p:cNvSpPr/>
          <p:nvPr/>
        </p:nvSpPr>
        <p:spPr bwMode="auto">
          <a:xfrm>
            <a:off x="6188673" y="3552688"/>
            <a:ext cx="1389451" cy="372955"/>
          </a:xfrm>
          <a:custGeom>
            <a:avLst/>
            <a:gdLst/>
            <a:ahLst/>
            <a:cxnLst/>
            <a:rect l="0" t="0" r="r" b="b"/>
            <a:pathLst>
              <a:path w="21600" h="20321">
                <a:moveTo>
                  <a:pt x="0" y="20321"/>
                </a:moveTo>
                <a:cubicBezTo>
                  <a:pt x="0" y="20321"/>
                  <a:pt x="3943" y="5542"/>
                  <a:pt x="11314" y="2132"/>
                </a:cubicBezTo>
                <a:cubicBezTo>
                  <a:pt x="18686" y="-1279"/>
                  <a:pt x="21600" y="426"/>
                  <a:pt x="21600" y="426"/>
                </a:cubicBezTo>
              </a:path>
            </a:pathLst>
          </a:custGeom>
          <a:noFill/>
          <a:ln w="25400" cap="flat">
            <a:solidFill>
              <a:schemeClr val="bg1"/>
            </a:solidFill>
            <a:prstDash val="sysDot"/>
            <a:miter lim="800000"/>
            <a:headEnd type="none" w="med" len="med"/>
            <a:tailEnd type="arrow" w="med" len="med"/>
          </a:ln>
        </p:spPr>
        <p:txBody>
          <a:bodyPr lIns="0" tIns="0" rIns="0" bIns="0"/>
          <a:lstStyle/>
          <a:p>
            <a:endParaRPr lang="en-US"/>
          </a:p>
        </p:txBody>
      </p:sp>
      <p:sp>
        <p:nvSpPr>
          <p:cNvPr id="27" name="AutoShape 6"/>
          <p:cNvSpPr/>
          <p:nvPr/>
        </p:nvSpPr>
        <p:spPr bwMode="auto">
          <a:xfrm>
            <a:off x="5930031" y="2740610"/>
            <a:ext cx="1648093" cy="372955"/>
          </a:xfrm>
          <a:custGeom>
            <a:avLst/>
            <a:gdLst/>
            <a:ahLst/>
            <a:cxnLst/>
            <a:rect l="0" t="0" r="r" b="b"/>
            <a:pathLst>
              <a:path w="21600" h="20321">
                <a:moveTo>
                  <a:pt x="0" y="20321"/>
                </a:moveTo>
                <a:cubicBezTo>
                  <a:pt x="0" y="20321"/>
                  <a:pt x="3943" y="5542"/>
                  <a:pt x="11314" y="2132"/>
                </a:cubicBezTo>
                <a:cubicBezTo>
                  <a:pt x="18686" y="-1279"/>
                  <a:pt x="21600" y="426"/>
                  <a:pt x="21600" y="426"/>
                </a:cubicBezTo>
              </a:path>
            </a:pathLst>
          </a:custGeom>
          <a:noFill/>
          <a:ln w="25400" cap="flat">
            <a:solidFill>
              <a:schemeClr val="bg1"/>
            </a:solidFill>
            <a:prstDash val="sysDot"/>
            <a:miter lim="800000"/>
            <a:headEnd type="none" w="med" len="med"/>
            <a:tailEnd type="arrow" w="med" len="med"/>
          </a:ln>
        </p:spPr>
        <p:txBody>
          <a:bodyPr lIns="0" tIns="0" rIns="0" bIns="0"/>
          <a:lstStyle/>
          <a:p>
            <a:endParaRPr lang="en-US"/>
          </a:p>
        </p:txBody>
      </p:sp>
      <p:sp>
        <p:nvSpPr>
          <p:cNvPr id="47" name="AutoShape 7"/>
          <p:cNvSpPr/>
          <p:nvPr/>
        </p:nvSpPr>
        <p:spPr bwMode="auto">
          <a:xfrm rot="244451">
            <a:off x="5858604" y="3672442"/>
            <a:ext cx="524051" cy="563312"/>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48" name="AutoShape 8"/>
          <p:cNvSpPr/>
          <p:nvPr/>
        </p:nvSpPr>
        <p:spPr bwMode="auto">
          <a:xfrm>
            <a:off x="5646577" y="3291134"/>
            <a:ext cx="306762" cy="2990290"/>
          </a:xfrm>
          <a:custGeom>
            <a:avLst/>
            <a:gdLst/>
            <a:ahLst/>
            <a:cxnLst/>
            <a:rect l="0" t="0" r="r" b="b"/>
            <a:pathLst>
              <a:path w="18640" h="21600">
                <a:moveTo>
                  <a:pt x="543" y="21600"/>
                </a:moveTo>
                <a:lnTo>
                  <a:pt x="18640" y="21600"/>
                </a:lnTo>
                <a:cubicBezTo>
                  <a:pt x="18640" y="21600"/>
                  <a:pt x="8132" y="16959"/>
                  <a:pt x="9883" y="11603"/>
                </a:cubicBezTo>
                <a:cubicBezTo>
                  <a:pt x="11635" y="6248"/>
                  <a:pt x="11635" y="0"/>
                  <a:pt x="11635" y="0"/>
                </a:cubicBezTo>
                <a:cubicBezTo>
                  <a:pt x="11635" y="0"/>
                  <a:pt x="-2960" y="13031"/>
                  <a:pt x="543" y="21600"/>
                </a:cubicBezTo>
                <a:close/>
                <a:moveTo>
                  <a:pt x="543" y="21600"/>
                </a:moveTo>
              </a:path>
            </a:pathLst>
          </a:custGeom>
          <a:solidFill>
            <a:srgbClr val="2D8BC5"/>
          </a:solidFill>
          <a:ln w="25400" cap="flat">
            <a:solidFill>
              <a:srgbClr val="2D8BC5"/>
            </a:solidFill>
            <a:prstDash val="solid"/>
            <a:miter lim="800000"/>
            <a:headEnd type="none" w="med" len="med"/>
            <a:tailEnd type="none" w="med" len="med"/>
          </a:ln>
        </p:spPr>
        <p:txBody>
          <a:bodyPr lIns="0" tIns="0" rIns="0" bIns="0"/>
          <a:lstStyle/>
          <a:p>
            <a:endParaRPr lang="en-US"/>
          </a:p>
        </p:txBody>
      </p:sp>
      <p:sp>
        <p:nvSpPr>
          <p:cNvPr id="49" name="AutoShape 9"/>
          <p:cNvSpPr/>
          <p:nvPr/>
        </p:nvSpPr>
        <p:spPr bwMode="auto">
          <a:xfrm rot="21386038" flipH="1">
            <a:off x="5409739" y="3293391"/>
            <a:ext cx="368415" cy="39559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0" name="AutoShape 10"/>
          <p:cNvSpPr/>
          <p:nvPr/>
        </p:nvSpPr>
        <p:spPr bwMode="auto">
          <a:xfrm rot="1544698">
            <a:off x="6003714" y="4281630"/>
            <a:ext cx="725552" cy="779912"/>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1" name="AutoShape 11"/>
          <p:cNvSpPr/>
          <p:nvPr/>
        </p:nvSpPr>
        <p:spPr bwMode="auto">
          <a:xfrm rot="21362879" flipH="1">
            <a:off x="5271395" y="4065782"/>
            <a:ext cx="412023" cy="446738"/>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2" name="AutoShape 12"/>
          <p:cNvSpPr/>
          <p:nvPr/>
        </p:nvSpPr>
        <p:spPr bwMode="auto">
          <a:xfrm rot="19968163" flipH="1">
            <a:off x="4961626" y="4599762"/>
            <a:ext cx="568412" cy="60843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3" name="AutoShape 13"/>
          <p:cNvSpPr/>
          <p:nvPr/>
        </p:nvSpPr>
        <p:spPr bwMode="auto">
          <a:xfrm rot="20335334" flipH="1">
            <a:off x="5558609" y="5250316"/>
            <a:ext cx="78194" cy="470805"/>
          </a:xfrm>
          <a:custGeom>
            <a:avLst/>
            <a:gdLst/>
            <a:ahLst/>
            <a:cxnLst/>
            <a:rect l="0" t="0" r="r" b="b"/>
            <a:pathLst>
              <a:path w="18640" h="21600">
                <a:moveTo>
                  <a:pt x="543" y="21600"/>
                </a:moveTo>
                <a:lnTo>
                  <a:pt x="18640" y="21600"/>
                </a:lnTo>
                <a:cubicBezTo>
                  <a:pt x="18640" y="21600"/>
                  <a:pt x="8132" y="16959"/>
                  <a:pt x="9883" y="11603"/>
                </a:cubicBezTo>
                <a:cubicBezTo>
                  <a:pt x="11635" y="6248"/>
                  <a:pt x="11635" y="0"/>
                  <a:pt x="11635" y="0"/>
                </a:cubicBezTo>
                <a:cubicBezTo>
                  <a:pt x="11635" y="0"/>
                  <a:pt x="-2960" y="13031"/>
                  <a:pt x="543" y="21600"/>
                </a:cubicBezTo>
                <a:close/>
                <a:moveTo>
                  <a:pt x="543" y="21600"/>
                </a:moveTo>
              </a:path>
            </a:pathLst>
          </a:custGeom>
          <a:solidFill>
            <a:srgbClr val="2D8BC5"/>
          </a:solidFill>
          <a:ln w="25400" cap="flat">
            <a:solidFill>
              <a:srgbClr val="2D8BC5"/>
            </a:solidFill>
            <a:prstDash val="solid"/>
            <a:miter lim="800000"/>
            <a:headEnd type="none" w="med" len="med"/>
            <a:tailEnd type="none" w="med" len="med"/>
          </a:ln>
        </p:spPr>
        <p:txBody>
          <a:bodyPr lIns="0" tIns="0" rIns="0" bIns="0"/>
          <a:lstStyle/>
          <a:p>
            <a:endParaRPr lang="en-US"/>
          </a:p>
        </p:txBody>
      </p:sp>
      <p:sp>
        <p:nvSpPr>
          <p:cNvPr id="54" name="AutoShape 14"/>
          <p:cNvSpPr/>
          <p:nvPr/>
        </p:nvSpPr>
        <p:spPr bwMode="auto">
          <a:xfrm rot="20335334" flipH="1">
            <a:off x="5635299" y="3891298"/>
            <a:ext cx="78946" cy="471557"/>
          </a:xfrm>
          <a:custGeom>
            <a:avLst/>
            <a:gdLst/>
            <a:ahLst/>
            <a:cxnLst/>
            <a:rect l="0" t="0" r="r" b="b"/>
            <a:pathLst>
              <a:path w="18640" h="21600">
                <a:moveTo>
                  <a:pt x="543" y="21600"/>
                </a:moveTo>
                <a:lnTo>
                  <a:pt x="18640" y="21600"/>
                </a:lnTo>
                <a:cubicBezTo>
                  <a:pt x="18640" y="21600"/>
                  <a:pt x="8132" y="16959"/>
                  <a:pt x="9883" y="11603"/>
                </a:cubicBezTo>
                <a:cubicBezTo>
                  <a:pt x="11635" y="6248"/>
                  <a:pt x="11635" y="0"/>
                  <a:pt x="11635" y="0"/>
                </a:cubicBezTo>
                <a:cubicBezTo>
                  <a:pt x="11635" y="0"/>
                  <a:pt x="-2960" y="13031"/>
                  <a:pt x="543" y="21600"/>
                </a:cubicBezTo>
                <a:close/>
                <a:moveTo>
                  <a:pt x="543" y="21600"/>
                </a:moveTo>
              </a:path>
            </a:pathLst>
          </a:custGeom>
          <a:solidFill>
            <a:srgbClr val="2D8BC5"/>
          </a:solidFill>
          <a:ln w="25400" cap="flat">
            <a:solidFill>
              <a:srgbClr val="2D8BC5"/>
            </a:solidFill>
            <a:prstDash val="solid"/>
            <a:miter lim="800000"/>
            <a:headEnd type="none" w="med" len="med"/>
            <a:tailEnd type="none" w="med" len="med"/>
          </a:ln>
        </p:spPr>
        <p:txBody>
          <a:bodyPr lIns="0" tIns="0" rIns="0" bIns="0"/>
          <a:lstStyle/>
          <a:p>
            <a:endParaRPr lang="en-US"/>
          </a:p>
        </p:txBody>
      </p:sp>
      <p:sp>
        <p:nvSpPr>
          <p:cNvPr id="55" name="AutoShape 15"/>
          <p:cNvSpPr/>
          <p:nvPr/>
        </p:nvSpPr>
        <p:spPr bwMode="auto">
          <a:xfrm rot="21386038" flipH="1">
            <a:off x="5129292" y="3516760"/>
            <a:ext cx="368415" cy="394845"/>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6" name="AutoShape 16"/>
          <p:cNvSpPr/>
          <p:nvPr/>
        </p:nvSpPr>
        <p:spPr bwMode="auto">
          <a:xfrm rot="20192654" flipH="1">
            <a:off x="4972152" y="4316226"/>
            <a:ext cx="369167" cy="39559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7" name="AutoShape 17"/>
          <p:cNvSpPr/>
          <p:nvPr/>
        </p:nvSpPr>
        <p:spPr bwMode="auto">
          <a:xfrm rot="437481">
            <a:off x="6340550" y="3997342"/>
            <a:ext cx="369167" cy="39559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8" name="AutoShape 18"/>
          <p:cNvSpPr/>
          <p:nvPr/>
        </p:nvSpPr>
        <p:spPr bwMode="auto">
          <a:xfrm rot="21386038">
            <a:off x="5933790" y="3271580"/>
            <a:ext cx="368415" cy="394845"/>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9" name="AutoShape 19"/>
          <p:cNvSpPr/>
          <p:nvPr/>
        </p:nvSpPr>
        <p:spPr bwMode="auto">
          <a:xfrm rot="19594859">
            <a:off x="5663870" y="2815065"/>
            <a:ext cx="368415" cy="395597"/>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60" name="AutoShape 20"/>
          <p:cNvSpPr/>
          <p:nvPr/>
        </p:nvSpPr>
        <p:spPr bwMode="auto">
          <a:xfrm rot="708392" flipH="1">
            <a:off x="4893958" y="3806313"/>
            <a:ext cx="368415" cy="394845"/>
          </a:xfrm>
          <a:custGeom>
            <a:avLst/>
            <a:gdLst/>
            <a:ahLst/>
            <a:cxnLst/>
            <a:rect l="0" t="0" r="r" b="b"/>
            <a:pathLst>
              <a:path w="20017" h="21177">
                <a:moveTo>
                  <a:pt x="687" y="16498"/>
                </a:moveTo>
                <a:cubicBezTo>
                  <a:pt x="687" y="16498"/>
                  <a:pt x="86" y="7313"/>
                  <a:pt x="7818" y="5528"/>
                </a:cubicBezTo>
                <a:cubicBezTo>
                  <a:pt x="15550" y="3742"/>
                  <a:pt x="16667" y="3061"/>
                  <a:pt x="16667" y="3061"/>
                </a:cubicBezTo>
                <a:cubicBezTo>
                  <a:pt x="16667" y="3061"/>
                  <a:pt x="14433" y="6463"/>
                  <a:pt x="13746" y="6803"/>
                </a:cubicBezTo>
                <a:cubicBezTo>
                  <a:pt x="13059" y="7143"/>
                  <a:pt x="16323" y="6038"/>
                  <a:pt x="18127" y="2466"/>
                </a:cubicBezTo>
                <a:cubicBezTo>
                  <a:pt x="19090" y="560"/>
                  <a:pt x="19244" y="0"/>
                  <a:pt x="19244" y="0"/>
                </a:cubicBezTo>
                <a:cubicBezTo>
                  <a:pt x="19244" y="0"/>
                  <a:pt x="21600" y="9199"/>
                  <a:pt x="18087" y="14641"/>
                </a:cubicBezTo>
                <a:cubicBezTo>
                  <a:pt x="16257" y="17476"/>
                  <a:pt x="13832" y="19559"/>
                  <a:pt x="8677" y="20580"/>
                </a:cubicBezTo>
                <a:cubicBezTo>
                  <a:pt x="3522" y="21600"/>
                  <a:pt x="0" y="21005"/>
                  <a:pt x="0" y="21005"/>
                </a:cubicBezTo>
                <a:cubicBezTo>
                  <a:pt x="0" y="21005"/>
                  <a:pt x="515" y="19474"/>
                  <a:pt x="687" y="16498"/>
                </a:cubicBezTo>
                <a:close/>
                <a:moveTo>
                  <a:pt x="687" y="16498"/>
                </a:moveTo>
              </a:path>
            </a:pathLst>
          </a:custGeom>
          <a:solidFill>
            <a:srgbClr val="69B1DD"/>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44" name="AutoShape 28"/>
          <p:cNvSpPr/>
          <p:nvPr/>
        </p:nvSpPr>
        <p:spPr bwMode="auto">
          <a:xfrm>
            <a:off x="6026270" y="5133987"/>
            <a:ext cx="1551854" cy="372955"/>
          </a:xfrm>
          <a:custGeom>
            <a:avLst/>
            <a:gdLst/>
            <a:ahLst/>
            <a:cxnLst/>
            <a:rect l="0" t="0" r="r" b="b"/>
            <a:pathLst>
              <a:path w="21600" h="20321">
                <a:moveTo>
                  <a:pt x="0" y="20321"/>
                </a:moveTo>
                <a:cubicBezTo>
                  <a:pt x="0" y="20321"/>
                  <a:pt x="3943" y="5542"/>
                  <a:pt x="11314" y="2132"/>
                </a:cubicBezTo>
                <a:cubicBezTo>
                  <a:pt x="18686" y="-1279"/>
                  <a:pt x="21600" y="426"/>
                  <a:pt x="21600" y="426"/>
                </a:cubicBezTo>
              </a:path>
            </a:pathLst>
          </a:custGeom>
          <a:noFill/>
          <a:ln w="25400" cap="flat">
            <a:solidFill>
              <a:schemeClr val="bg1"/>
            </a:solidFill>
            <a:prstDash val="sysDot"/>
            <a:miter lim="800000"/>
            <a:headEnd type="none" w="med" len="med"/>
            <a:tailEnd type="arrow" w="med" len="med"/>
          </a:ln>
        </p:spPr>
        <p:txBody>
          <a:bodyPr lIns="0" tIns="0" rIns="0" bIns="0"/>
          <a:lstStyle/>
          <a:p>
            <a:endParaRPr lang="en-US"/>
          </a:p>
        </p:txBody>
      </p:sp>
      <p:sp>
        <p:nvSpPr>
          <p:cNvPr id="63" name="文本框 62"/>
          <p:cNvSpPr txBox="1"/>
          <p:nvPr/>
        </p:nvSpPr>
        <p:spPr>
          <a:xfrm>
            <a:off x="7578124" y="2496056"/>
            <a:ext cx="3234415"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7578124" y="3291134"/>
            <a:ext cx="3234415"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7578124" y="4117588"/>
            <a:ext cx="3234415"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7578124" y="4855280"/>
            <a:ext cx="3234415"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1324225" y="2804754"/>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337672" y="2496056"/>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9" name="TextBox 38"/>
          <p:cNvSpPr txBox="1"/>
          <p:nvPr/>
        </p:nvSpPr>
        <p:spPr>
          <a:xfrm>
            <a:off x="1411014" y="3780905"/>
            <a:ext cx="3029951"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70" name="文本框 69"/>
          <p:cNvSpPr txBox="1"/>
          <p:nvPr/>
        </p:nvSpPr>
        <p:spPr>
          <a:xfrm>
            <a:off x="1324225" y="4710890"/>
            <a:ext cx="3156338"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6254" t="301" r="6740" b="5951"/>
          <a:stretch>
            <a:fillRect/>
          </a:stretch>
        </p:blipFill>
        <p:spPr>
          <a:xfrm rot="5400000">
            <a:off x="2669373" y="-2667000"/>
            <a:ext cx="6857999" cy="12192001"/>
          </a:xfrm>
          <a:prstGeom prst="rect">
            <a:avLst/>
          </a:prstGeom>
        </p:spPr>
      </p:pic>
      <p:sp>
        <p:nvSpPr>
          <p:cNvPr id="19" name="文本框 18"/>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02</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3616035" y="3609987"/>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选题的思路与方法</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sp>
        <p:nvSpPr>
          <p:cNvPr id="39" name="AutoShape 5"/>
          <p:cNvSpPr/>
          <p:nvPr/>
        </p:nvSpPr>
        <p:spPr bwMode="auto">
          <a:xfrm>
            <a:off x="3208837" y="3801972"/>
            <a:ext cx="2104359" cy="1466611"/>
          </a:xfrm>
          <a:custGeom>
            <a:avLst/>
            <a:gdLst/>
            <a:ahLst/>
            <a:cxnLst/>
            <a:rect l="0" t="0" r="r" b="b"/>
            <a:pathLst>
              <a:path w="21600" h="21600">
                <a:moveTo>
                  <a:pt x="0" y="21600"/>
                </a:moveTo>
                <a:lnTo>
                  <a:pt x="13907" y="21600"/>
                </a:lnTo>
                <a:lnTo>
                  <a:pt x="21600" y="0"/>
                </a:lnTo>
                <a:lnTo>
                  <a:pt x="7693" y="0"/>
                </a:lnTo>
                <a:cubicBezTo>
                  <a:pt x="7693" y="0"/>
                  <a:pt x="0" y="21600"/>
                  <a:pt x="0" y="21600"/>
                </a:cubicBezTo>
                <a:close/>
                <a:moveTo>
                  <a:pt x="0" y="21600"/>
                </a:moveTo>
              </a:path>
            </a:pathLst>
          </a:custGeom>
          <a:solidFill>
            <a:srgbClr val="2D8BC5"/>
          </a:solidFill>
          <a:ln>
            <a:noFill/>
          </a:ln>
        </p:spPr>
        <p:txBody>
          <a:bodyPr lIns="0" tIns="0" rIns="0" bIns="0"/>
          <a:lstStyle/>
          <a:p>
            <a:endParaRPr lang="en-US"/>
          </a:p>
        </p:txBody>
      </p:sp>
      <p:sp>
        <p:nvSpPr>
          <p:cNvPr id="40" name="Rectangle 6"/>
          <p:cNvSpPr/>
          <p:nvPr/>
        </p:nvSpPr>
        <p:spPr bwMode="auto">
          <a:xfrm>
            <a:off x="3909042" y="4314039"/>
            <a:ext cx="880798" cy="454248"/>
          </a:xfrm>
          <a:prstGeom prst="rect">
            <a:avLst/>
          </a:prstGeom>
          <a:noFill/>
          <a:ln>
            <a:noFill/>
          </a:ln>
        </p:spPr>
        <p:txBody>
          <a:bodyPr lIns="0" tIns="0" rIns="0" bIns="0" anchor="ctr"/>
          <a:lstStyle/>
          <a:p>
            <a:r>
              <a:rPr lang="en-US" sz="1600">
                <a:solidFill>
                  <a:srgbClr val="FFFEFE"/>
                </a:solidFill>
                <a:latin typeface="Arial" panose="020B0604020202020204" pitchFamily="34" charset="0"/>
                <a:ea typeface="MS PGothic" panose="020B0600070205080204" charset="-128"/>
                <a:cs typeface="Arial" panose="020B0604020202020204" pitchFamily="34" charset="0"/>
                <a:sym typeface="Open Sans" charset="0"/>
              </a:rPr>
              <a:t>Add your </a:t>
            </a:r>
            <a:r>
              <a:rPr lang="en-US" sz="160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rPr>
              <a:t>text here</a:t>
            </a:r>
            <a:endParaRPr lang="en-US" sz="160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endParaRPr>
          </a:p>
        </p:txBody>
      </p:sp>
      <p:sp>
        <p:nvSpPr>
          <p:cNvPr id="41" name="AutoShape 8"/>
          <p:cNvSpPr/>
          <p:nvPr/>
        </p:nvSpPr>
        <p:spPr bwMode="auto">
          <a:xfrm>
            <a:off x="4631131" y="3801972"/>
            <a:ext cx="2104359" cy="1466611"/>
          </a:xfrm>
          <a:custGeom>
            <a:avLst/>
            <a:gdLst/>
            <a:ahLst/>
            <a:cxnLst/>
            <a:rect l="0" t="0" r="r" b="b"/>
            <a:pathLst>
              <a:path w="21600" h="21600">
                <a:moveTo>
                  <a:pt x="0" y="21600"/>
                </a:moveTo>
                <a:lnTo>
                  <a:pt x="13907" y="21600"/>
                </a:lnTo>
                <a:lnTo>
                  <a:pt x="21600" y="0"/>
                </a:lnTo>
                <a:lnTo>
                  <a:pt x="7693" y="0"/>
                </a:lnTo>
                <a:cubicBezTo>
                  <a:pt x="7693" y="0"/>
                  <a:pt x="0" y="21600"/>
                  <a:pt x="0" y="21600"/>
                </a:cubicBezTo>
                <a:close/>
                <a:moveTo>
                  <a:pt x="0" y="21600"/>
                </a:moveTo>
              </a:path>
            </a:pathLst>
          </a:custGeom>
          <a:solidFill>
            <a:srgbClr val="2D8BC5"/>
          </a:solidFill>
          <a:ln>
            <a:noFill/>
          </a:ln>
        </p:spPr>
        <p:txBody>
          <a:bodyPr lIns="0" tIns="0" rIns="0" bIns="0"/>
          <a:lstStyle/>
          <a:p>
            <a:endParaRPr lang="en-US"/>
          </a:p>
        </p:txBody>
      </p:sp>
      <p:sp>
        <p:nvSpPr>
          <p:cNvPr id="42" name="Rectangle 9"/>
          <p:cNvSpPr/>
          <p:nvPr/>
        </p:nvSpPr>
        <p:spPr bwMode="auto">
          <a:xfrm>
            <a:off x="5332721" y="4308499"/>
            <a:ext cx="880798" cy="454248"/>
          </a:xfrm>
          <a:prstGeom prst="rect">
            <a:avLst/>
          </a:prstGeom>
          <a:noFill/>
          <a:ln>
            <a:noFill/>
          </a:ln>
        </p:spPr>
        <p:txBody>
          <a:bodyPr lIns="0" tIns="0" rIns="0" bIns="0" anchor="ctr"/>
          <a:lstStyle/>
          <a:p>
            <a:r>
              <a:rPr lang="en-US" sz="1600">
                <a:solidFill>
                  <a:srgbClr val="FFFEFE"/>
                </a:solidFill>
                <a:latin typeface="Arial" panose="020B0604020202020204" pitchFamily="34" charset="0"/>
                <a:ea typeface="MS PGothic" panose="020B0600070205080204" charset="-128"/>
                <a:cs typeface="Arial" panose="020B0604020202020204" pitchFamily="34" charset="0"/>
                <a:sym typeface="Open Sans" charset="0"/>
              </a:rPr>
              <a:t>Add your </a:t>
            </a:r>
            <a:r>
              <a:rPr lang="en-US" sz="160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rPr>
              <a:t>text here</a:t>
            </a:r>
            <a:endParaRPr lang="en-US" sz="160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endParaRPr>
          </a:p>
        </p:txBody>
      </p:sp>
      <p:sp>
        <p:nvSpPr>
          <p:cNvPr id="63" name="AutoShape 11"/>
          <p:cNvSpPr/>
          <p:nvPr/>
        </p:nvSpPr>
        <p:spPr bwMode="auto">
          <a:xfrm>
            <a:off x="6053425" y="3801972"/>
            <a:ext cx="2104359" cy="1466611"/>
          </a:xfrm>
          <a:custGeom>
            <a:avLst/>
            <a:gdLst/>
            <a:ahLst/>
            <a:cxnLst/>
            <a:rect l="0" t="0" r="r" b="b"/>
            <a:pathLst>
              <a:path w="21600" h="21600">
                <a:moveTo>
                  <a:pt x="0" y="21600"/>
                </a:moveTo>
                <a:lnTo>
                  <a:pt x="13907" y="21600"/>
                </a:lnTo>
                <a:lnTo>
                  <a:pt x="21600" y="0"/>
                </a:lnTo>
                <a:lnTo>
                  <a:pt x="7693" y="0"/>
                </a:lnTo>
                <a:cubicBezTo>
                  <a:pt x="7693" y="0"/>
                  <a:pt x="0" y="21600"/>
                  <a:pt x="0" y="21600"/>
                </a:cubicBezTo>
                <a:close/>
                <a:moveTo>
                  <a:pt x="0" y="21600"/>
                </a:moveTo>
              </a:path>
            </a:pathLst>
          </a:custGeom>
          <a:solidFill>
            <a:srgbClr val="2D8BC5"/>
          </a:solidFill>
          <a:ln>
            <a:noFill/>
          </a:ln>
        </p:spPr>
        <p:txBody>
          <a:bodyPr lIns="0" tIns="0" rIns="0" bIns="0"/>
          <a:lstStyle/>
          <a:p>
            <a:endParaRPr lang="en-US"/>
          </a:p>
        </p:txBody>
      </p:sp>
      <p:sp>
        <p:nvSpPr>
          <p:cNvPr id="64" name="Rectangle 12"/>
          <p:cNvSpPr/>
          <p:nvPr/>
        </p:nvSpPr>
        <p:spPr bwMode="auto">
          <a:xfrm>
            <a:off x="6750861" y="4302959"/>
            <a:ext cx="880798" cy="454248"/>
          </a:xfrm>
          <a:prstGeom prst="rect">
            <a:avLst/>
          </a:prstGeom>
          <a:noFill/>
          <a:ln>
            <a:noFill/>
          </a:ln>
        </p:spPr>
        <p:txBody>
          <a:bodyPr lIns="0" tIns="0" rIns="0" bIns="0" anchor="ctr"/>
          <a:lstStyle/>
          <a:p>
            <a:r>
              <a:rPr lang="en-US" sz="1600" dirty="0">
                <a:solidFill>
                  <a:srgbClr val="FFFEFE"/>
                </a:solidFill>
                <a:latin typeface="Arial" panose="020B0604020202020204" pitchFamily="34" charset="0"/>
                <a:ea typeface="MS PGothic" panose="020B0600070205080204" charset="-128"/>
                <a:cs typeface="Arial" panose="020B0604020202020204" pitchFamily="34" charset="0"/>
                <a:sym typeface="Open Sans" charset="0"/>
              </a:rPr>
              <a:t>Add your </a:t>
            </a:r>
            <a:r>
              <a:rPr lang="en-US" sz="1600" dirty="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rPr>
              <a:t>text here</a:t>
            </a:r>
            <a:endParaRPr lang="en-US" sz="1600" dirty="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endParaRPr>
          </a:p>
        </p:txBody>
      </p:sp>
      <p:sp>
        <p:nvSpPr>
          <p:cNvPr id="65" name="AutoShape 14"/>
          <p:cNvSpPr/>
          <p:nvPr/>
        </p:nvSpPr>
        <p:spPr bwMode="auto">
          <a:xfrm>
            <a:off x="1787235" y="3806819"/>
            <a:ext cx="2105051" cy="1466611"/>
          </a:xfrm>
          <a:custGeom>
            <a:avLst/>
            <a:gdLst/>
            <a:ahLst/>
            <a:cxnLst/>
            <a:rect l="0" t="0" r="r" b="b"/>
            <a:pathLst>
              <a:path w="21600" h="21600">
                <a:moveTo>
                  <a:pt x="0" y="21600"/>
                </a:moveTo>
                <a:lnTo>
                  <a:pt x="13907" y="21600"/>
                </a:lnTo>
                <a:lnTo>
                  <a:pt x="21600" y="0"/>
                </a:lnTo>
                <a:lnTo>
                  <a:pt x="7693" y="0"/>
                </a:lnTo>
                <a:cubicBezTo>
                  <a:pt x="7693" y="0"/>
                  <a:pt x="0" y="21600"/>
                  <a:pt x="0" y="21600"/>
                </a:cubicBezTo>
                <a:close/>
                <a:moveTo>
                  <a:pt x="0" y="21600"/>
                </a:moveTo>
              </a:path>
            </a:pathLst>
          </a:custGeom>
          <a:solidFill>
            <a:srgbClr val="2D8BC5"/>
          </a:solidFill>
          <a:ln>
            <a:noFill/>
          </a:ln>
        </p:spPr>
        <p:txBody>
          <a:bodyPr lIns="0" tIns="0" rIns="0" bIns="0"/>
          <a:lstStyle/>
          <a:p>
            <a:endParaRPr lang="en-US"/>
          </a:p>
        </p:txBody>
      </p:sp>
      <p:sp>
        <p:nvSpPr>
          <p:cNvPr id="66" name="Rectangle 15"/>
          <p:cNvSpPr/>
          <p:nvPr/>
        </p:nvSpPr>
        <p:spPr bwMode="auto">
          <a:xfrm>
            <a:off x="2490902" y="4314039"/>
            <a:ext cx="880798" cy="454248"/>
          </a:xfrm>
          <a:prstGeom prst="rect">
            <a:avLst/>
          </a:prstGeom>
          <a:noFill/>
          <a:ln>
            <a:noFill/>
          </a:ln>
        </p:spPr>
        <p:txBody>
          <a:bodyPr lIns="0" tIns="0" rIns="0" bIns="0" anchor="ctr"/>
          <a:lstStyle/>
          <a:p>
            <a:r>
              <a:rPr lang="en-US" sz="1600" dirty="0">
                <a:solidFill>
                  <a:srgbClr val="FFFEFE"/>
                </a:solidFill>
                <a:latin typeface="Arial" panose="020B0604020202020204" pitchFamily="34" charset="0"/>
                <a:ea typeface="MS PGothic" panose="020B0600070205080204" charset="-128"/>
                <a:cs typeface="Arial" panose="020B0604020202020204" pitchFamily="34" charset="0"/>
                <a:sym typeface="Open Sans" charset="0"/>
              </a:rPr>
              <a:t>Add your </a:t>
            </a:r>
            <a:r>
              <a:rPr lang="en-US" sz="1600" dirty="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rPr>
              <a:t>text here</a:t>
            </a:r>
            <a:endParaRPr lang="en-US" sz="1600" dirty="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endParaRPr>
          </a:p>
        </p:txBody>
      </p:sp>
      <p:grpSp>
        <p:nvGrpSpPr>
          <p:cNvPr id="10" name="组合 9"/>
          <p:cNvGrpSpPr/>
          <p:nvPr/>
        </p:nvGrpSpPr>
        <p:grpSpPr>
          <a:xfrm>
            <a:off x="8764586" y="2859125"/>
            <a:ext cx="2160447" cy="2160447"/>
            <a:chOff x="8564253" y="2975240"/>
            <a:chExt cx="2160447" cy="2160447"/>
          </a:xfrm>
        </p:grpSpPr>
        <p:grpSp>
          <p:nvGrpSpPr>
            <p:cNvPr id="67" name="Group 18"/>
            <p:cNvGrpSpPr/>
            <p:nvPr/>
          </p:nvGrpSpPr>
          <p:grpSpPr bwMode="auto">
            <a:xfrm>
              <a:off x="8564253" y="2975240"/>
              <a:ext cx="2160447" cy="2160447"/>
              <a:chOff x="-6" y="409"/>
              <a:chExt cx="3120" cy="3120"/>
            </a:xfrm>
          </p:grpSpPr>
          <p:sp>
            <p:nvSpPr>
              <p:cNvPr id="68" name="Oval 16"/>
              <p:cNvSpPr/>
              <p:nvPr/>
            </p:nvSpPr>
            <p:spPr bwMode="auto">
              <a:xfrm>
                <a:off x="93" y="510"/>
                <a:ext cx="2925" cy="2929"/>
              </a:xfrm>
              <a:prstGeom prst="ellipse">
                <a:avLst/>
              </a:prstGeom>
              <a:solidFill>
                <a:srgbClr val="2D8BC5"/>
              </a:solidFill>
              <a:ln w="25400" cap="flat">
                <a:solidFill>
                  <a:schemeClr val="bg1"/>
                </a:solidFill>
                <a:prstDash val="solid"/>
                <a:miter lim="800000"/>
                <a:headEnd type="none" w="med" len="med"/>
                <a:tailEnd type="none" w="med" len="med"/>
              </a:ln>
            </p:spPr>
            <p:txBody>
              <a:bodyPr lIns="0" tIns="0" rIns="0" bIns="0" anchor="ctr"/>
              <a:lstStyle/>
              <a:p>
                <a:r>
                  <a:rPr lang="en-US" sz="1600" dirty="0">
                    <a:solidFill>
                      <a:srgbClr val="FFFEFE"/>
                    </a:solidFill>
                    <a:latin typeface="Arial" panose="020B0604020202020204" pitchFamily="34" charset="0"/>
                    <a:ea typeface="MS PGothic" panose="020B0600070205080204" charset="-128"/>
                    <a:cs typeface="Arial" panose="020B0604020202020204" pitchFamily="34" charset="0"/>
                    <a:sym typeface="Open Sans" charset="0"/>
                  </a:rPr>
                  <a:t>Add your </a:t>
                </a:r>
                <a:r>
                  <a:rPr lang="en-US" sz="1600" dirty="0" smtClean="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rPr>
                  <a:t>text here</a:t>
                </a:r>
                <a:endParaRPr lang="en-US" sz="1600" dirty="0">
                  <a:solidFill>
                    <a:srgbClr val="FFFEFE"/>
                  </a:solidFill>
                  <a:latin typeface="Arial" panose="020B0604020202020204" pitchFamily="34" charset="0"/>
                  <a:ea typeface="MS PGothic" panose="020B0600070205080204" charset="-128"/>
                  <a:cs typeface="Arial" panose="020B0604020202020204" pitchFamily="34" charset="0"/>
                  <a:sym typeface="Open Sans Bold" charset="0"/>
                </a:endParaRPr>
              </a:p>
            </p:txBody>
          </p:sp>
          <p:sp>
            <p:nvSpPr>
              <p:cNvPr id="69" name="Oval 17"/>
              <p:cNvSpPr/>
              <p:nvPr/>
            </p:nvSpPr>
            <p:spPr bwMode="auto">
              <a:xfrm>
                <a:off x="-6" y="409"/>
                <a:ext cx="3120" cy="3120"/>
              </a:xfrm>
              <a:prstGeom prst="ellipse">
                <a:avLst/>
              </a:prstGeom>
              <a:noFill/>
              <a:ln w="25400" cap="flat">
                <a:solidFill>
                  <a:schemeClr val="bg1"/>
                </a:solidFill>
                <a:prstDash val="solid"/>
                <a:miter lim="800000"/>
                <a:headEnd type="none" w="med" len="med"/>
                <a:tailEnd type="none" w="med" len="med"/>
              </a:ln>
            </p:spPr>
            <p:txBody>
              <a:bodyPr lIns="0" tIns="0" rIns="0" bIns="0"/>
              <a:lstStyle/>
              <a:p>
                <a:endParaRPr lang="en-US"/>
              </a:p>
            </p:txBody>
          </p:sp>
        </p:grpSp>
        <p:sp>
          <p:nvSpPr>
            <p:cNvPr id="70" name="AutoShape 19"/>
            <p:cNvSpPr/>
            <p:nvPr/>
          </p:nvSpPr>
          <p:spPr bwMode="auto">
            <a:xfrm>
              <a:off x="9377190" y="3212751"/>
              <a:ext cx="537342" cy="387773"/>
            </a:xfrm>
            <a:custGeom>
              <a:avLst/>
              <a:gdLst/>
              <a:ahLst/>
              <a:cxnLst/>
              <a:rect l="0" t="0" r="r" b="b"/>
              <a:pathLst>
                <a:path w="21600" h="21600">
                  <a:moveTo>
                    <a:pt x="16538" y="19721"/>
                  </a:moveTo>
                  <a:lnTo>
                    <a:pt x="16538" y="19722"/>
                  </a:lnTo>
                  <a:lnTo>
                    <a:pt x="4388" y="19722"/>
                  </a:lnTo>
                  <a:cubicBezTo>
                    <a:pt x="2713" y="19721"/>
                    <a:pt x="1350" y="17825"/>
                    <a:pt x="1350" y="15495"/>
                  </a:cubicBezTo>
                  <a:cubicBezTo>
                    <a:pt x="1350" y="13992"/>
                    <a:pt x="1919" y="12635"/>
                    <a:pt x="2872" y="11863"/>
                  </a:cubicBezTo>
                  <a:cubicBezTo>
                    <a:pt x="3797" y="11123"/>
                    <a:pt x="3861" y="10976"/>
                    <a:pt x="3472" y="9648"/>
                  </a:cubicBezTo>
                  <a:cubicBezTo>
                    <a:pt x="3407" y="9374"/>
                    <a:pt x="3375" y="9137"/>
                    <a:pt x="3375" y="8922"/>
                  </a:cubicBezTo>
                  <a:cubicBezTo>
                    <a:pt x="3375" y="7627"/>
                    <a:pt x="4132" y="6574"/>
                    <a:pt x="5063" y="6574"/>
                  </a:cubicBezTo>
                  <a:cubicBezTo>
                    <a:pt x="5063" y="6574"/>
                    <a:pt x="5505" y="6530"/>
                    <a:pt x="5976" y="6790"/>
                  </a:cubicBezTo>
                  <a:cubicBezTo>
                    <a:pt x="6750" y="7219"/>
                    <a:pt x="6835" y="6809"/>
                    <a:pt x="7201" y="5702"/>
                  </a:cubicBezTo>
                  <a:cubicBezTo>
                    <a:pt x="7974" y="3380"/>
                    <a:pt x="9652" y="1878"/>
                    <a:pt x="11475" y="1878"/>
                  </a:cubicBezTo>
                  <a:cubicBezTo>
                    <a:pt x="13905" y="1878"/>
                    <a:pt x="15914" y="4436"/>
                    <a:pt x="16148" y="7827"/>
                  </a:cubicBezTo>
                  <a:cubicBezTo>
                    <a:pt x="16232" y="9172"/>
                    <a:pt x="16232" y="9172"/>
                    <a:pt x="17239" y="9492"/>
                  </a:cubicBezTo>
                  <a:cubicBezTo>
                    <a:pt x="18984" y="9956"/>
                    <a:pt x="20251" y="12086"/>
                    <a:pt x="20251" y="14556"/>
                  </a:cubicBezTo>
                  <a:cubicBezTo>
                    <a:pt x="20251" y="17404"/>
                    <a:pt x="18585" y="19721"/>
                    <a:pt x="16538" y="19721"/>
                  </a:cubicBezTo>
                  <a:moveTo>
                    <a:pt x="17492" y="7647"/>
                  </a:moveTo>
                  <a:cubicBezTo>
                    <a:pt x="17197" y="3362"/>
                    <a:pt x="14632" y="0"/>
                    <a:pt x="11475" y="0"/>
                  </a:cubicBezTo>
                  <a:cubicBezTo>
                    <a:pt x="9032" y="0"/>
                    <a:pt x="6940" y="2017"/>
                    <a:pt x="5976" y="4912"/>
                  </a:cubicBezTo>
                  <a:cubicBezTo>
                    <a:pt x="5686" y="4784"/>
                    <a:pt x="5384" y="4696"/>
                    <a:pt x="5063" y="4696"/>
                  </a:cubicBezTo>
                  <a:cubicBezTo>
                    <a:pt x="3385" y="4696"/>
                    <a:pt x="2025" y="6589"/>
                    <a:pt x="2025" y="8922"/>
                  </a:cubicBezTo>
                  <a:cubicBezTo>
                    <a:pt x="2025" y="9386"/>
                    <a:pt x="2092" y="9824"/>
                    <a:pt x="2191" y="10241"/>
                  </a:cubicBezTo>
                  <a:cubicBezTo>
                    <a:pt x="886" y="11299"/>
                    <a:pt x="0" y="13243"/>
                    <a:pt x="0" y="15495"/>
                  </a:cubicBezTo>
                  <a:cubicBezTo>
                    <a:pt x="0" y="18866"/>
                    <a:pt x="1964" y="21599"/>
                    <a:pt x="4388" y="21599"/>
                  </a:cubicBezTo>
                  <a:lnTo>
                    <a:pt x="4388" y="21600"/>
                  </a:lnTo>
                  <a:lnTo>
                    <a:pt x="16538" y="21600"/>
                  </a:lnTo>
                  <a:lnTo>
                    <a:pt x="16538" y="21599"/>
                  </a:lnTo>
                  <a:cubicBezTo>
                    <a:pt x="19335" y="21599"/>
                    <a:pt x="21600" y="18446"/>
                    <a:pt x="21600" y="14556"/>
                  </a:cubicBezTo>
                  <a:cubicBezTo>
                    <a:pt x="21600" y="11121"/>
                    <a:pt x="19831" y="8269"/>
                    <a:pt x="17492" y="7647"/>
                  </a:cubicBezTo>
                </a:path>
              </a:pathLst>
            </a:custGeom>
            <a:solidFill>
              <a:srgbClr val="FFFEFE"/>
            </a:solidFill>
            <a:ln>
              <a:noFill/>
            </a:ln>
          </p:spPr>
          <p:txBody>
            <a:bodyPr lIns="0" tIns="0" rIns="0" bIns="0"/>
            <a:lstStyle/>
            <a:p>
              <a:endParaRPr lang="en-US"/>
            </a:p>
          </p:txBody>
        </p:sp>
      </p:grpSp>
      <p:sp>
        <p:nvSpPr>
          <p:cNvPr id="71" name="AutoShape 5"/>
          <p:cNvSpPr/>
          <p:nvPr/>
        </p:nvSpPr>
        <p:spPr bwMode="auto">
          <a:xfrm flipH="1">
            <a:off x="3214376" y="2340900"/>
            <a:ext cx="2104359" cy="1466611"/>
          </a:xfrm>
          <a:custGeom>
            <a:avLst/>
            <a:gdLst/>
            <a:ahLst/>
            <a:cxnLst/>
            <a:rect l="0" t="0" r="r" b="b"/>
            <a:pathLst>
              <a:path w="21600" h="21600">
                <a:moveTo>
                  <a:pt x="0" y="21600"/>
                </a:moveTo>
                <a:lnTo>
                  <a:pt x="13907" y="21600"/>
                </a:lnTo>
                <a:lnTo>
                  <a:pt x="21600" y="0"/>
                </a:lnTo>
                <a:lnTo>
                  <a:pt x="7693" y="0"/>
                </a:lnTo>
                <a:cubicBezTo>
                  <a:pt x="7693" y="0"/>
                  <a:pt x="0" y="21600"/>
                  <a:pt x="0" y="21600"/>
                </a:cubicBezTo>
                <a:close/>
                <a:moveTo>
                  <a:pt x="0" y="21600"/>
                </a:moveTo>
              </a:path>
            </a:pathLst>
          </a:custGeom>
          <a:solidFill>
            <a:srgbClr val="69B1DD"/>
          </a:solidFill>
          <a:ln>
            <a:noFill/>
          </a:ln>
        </p:spPr>
        <p:txBody>
          <a:bodyPr lIns="0" tIns="0" rIns="0" bIns="0"/>
          <a:lstStyle/>
          <a:p>
            <a:endParaRPr lang="en-US"/>
          </a:p>
        </p:txBody>
      </p:sp>
      <p:sp>
        <p:nvSpPr>
          <p:cNvPr id="72" name="AutoShape 8"/>
          <p:cNvSpPr/>
          <p:nvPr/>
        </p:nvSpPr>
        <p:spPr bwMode="auto">
          <a:xfrm flipH="1">
            <a:off x="4636671" y="2342516"/>
            <a:ext cx="2104359" cy="1466611"/>
          </a:xfrm>
          <a:custGeom>
            <a:avLst/>
            <a:gdLst/>
            <a:ahLst/>
            <a:cxnLst/>
            <a:rect l="0" t="0" r="r" b="b"/>
            <a:pathLst>
              <a:path w="21600" h="21600">
                <a:moveTo>
                  <a:pt x="0" y="21600"/>
                </a:moveTo>
                <a:lnTo>
                  <a:pt x="13907" y="21600"/>
                </a:lnTo>
                <a:lnTo>
                  <a:pt x="21600" y="0"/>
                </a:lnTo>
                <a:lnTo>
                  <a:pt x="7693" y="0"/>
                </a:lnTo>
                <a:cubicBezTo>
                  <a:pt x="7693" y="0"/>
                  <a:pt x="0" y="21600"/>
                  <a:pt x="0" y="21600"/>
                </a:cubicBezTo>
                <a:close/>
                <a:moveTo>
                  <a:pt x="0" y="21600"/>
                </a:moveTo>
              </a:path>
            </a:pathLst>
          </a:custGeom>
          <a:solidFill>
            <a:srgbClr val="69B1DD"/>
          </a:solidFill>
          <a:ln>
            <a:noFill/>
          </a:ln>
        </p:spPr>
        <p:txBody>
          <a:bodyPr lIns="0" tIns="0" rIns="0" bIns="0"/>
          <a:lstStyle/>
          <a:p>
            <a:endParaRPr lang="en-US"/>
          </a:p>
        </p:txBody>
      </p:sp>
      <p:sp>
        <p:nvSpPr>
          <p:cNvPr id="73" name="AutoShape 11"/>
          <p:cNvSpPr/>
          <p:nvPr/>
        </p:nvSpPr>
        <p:spPr bwMode="auto">
          <a:xfrm flipH="1">
            <a:off x="6058965" y="2344131"/>
            <a:ext cx="2104359" cy="1466611"/>
          </a:xfrm>
          <a:custGeom>
            <a:avLst/>
            <a:gdLst/>
            <a:ahLst/>
            <a:cxnLst/>
            <a:rect l="0" t="0" r="r" b="b"/>
            <a:pathLst>
              <a:path w="21600" h="21600">
                <a:moveTo>
                  <a:pt x="0" y="21600"/>
                </a:moveTo>
                <a:lnTo>
                  <a:pt x="13907" y="21600"/>
                </a:lnTo>
                <a:lnTo>
                  <a:pt x="21600" y="0"/>
                </a:lnTo>
                <a:lnTo>
                  <a:pt x="7693" y="0"/>
                </a:lnTo>
                <a:cubicBezTo>
                  <a:pt x="7693" y="0"/>
                  <a:pt x="0" y="21600"/>
                  <a:pt x="0" y="21600"/>
                </a:cubicBezTo>
                <a:close/>
                <a:moveTo>
                  <a:pt x="0" y="21600"/>
                </a:moveTo>
              </a:path>
            </a:pathLst>
          </a:custGeom>
          <a:solidFill>
            <a:srgbClr val="69B1DD"/>
          </a:solidFill>
          <a:ln>
            <a:noFill/>
          </a:ln>
        </p:spPr>
        <p:txBody>
          <a:bodyPr lIns="0" tIns="0" rIns="0" bIns="0"/>
          <a:lstStyle/>
          <a:p>
            <a:endParaRPr lang="en-US"/>
          </a:p>
        </p:txBody>
      </p:sp>
      <p:sp>
        <p:nvSpPr>
          <p:cNvPr id="74" name="AutoShape 14"/>
          <p:cNvSpPr/>
          <p:nvPr/>
        </p:nvSpPr>
        <p:spPr bwMode="auto">
          <a:xfrm flipH="1">
            <a:off x="1792775" y="2345747"/>
            <a:ext cx="2105051" cy="1466611"/>
          </a:xfrm>
          <a:custGeom>
            <a:avLst/>
            <a:gdLst/>
            <a:ahLst/>
            <a:cxnLst/>
            <a:rect l="0" t="0" r="r" b="b"/>
            <a:pathLst>
              <a:path w="21600" h="21600">
                <a:moveTo>
                  <a:pt x="0" y="21600"/>
                </a:moveTo>
                <a:lnTo>
                  <a:pt x="13907" y="21600"/>
                </a:lnTo>
                <a:lnTo>
                  <a:pt x="21600" y="0"/>
                </a:lnTo>
                <a:lnTo>
                  <a:pt x="7693" y="0"/>
                </a:lnTo>
                <a:cubicBezTo>
                  <a:pt x="7693" y="0"/>
                  <a:pt x="0" y="21600"/>
                  <a:pt x="0" y="21600"/>
                </a:cubicBezTo>
                <a:close/>
                <a:moveTo>
                  <a:pt x="0" y="21600"/>
                </a:moveTo>
              </a:path>
            </a:pathLst>
          </a:custGeom>
          <a:solidFill>
            <a:srgbClr val="69B1DD"/>
          </a:solidFill>
          <a:ln>
            <a:noFill/>
          </a:ln>
        </p:spPr>
        <p:txBody>
          <a:bodyPr lIns="0" tIns="0" rIns="0" bIns="0"/>
          <a:lstStyle/>
          <a:p>
            <a:endParaRPr lang="en-US"/>
          </a:p>
        </p:txBody>
      </p:sp>
      <p:sp>
        <p:nvSpPr>
          <p:cNvPr id="75" name="TextBox 38"/>
          <p:cNvSpPr txBox="1"/>
          <p:nvPr/>
        </p:nvSpPr>
        <p:spPr>
          <a:xfrm>
            <a:off x="843971" y="894806"/>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76" name="文本框 75"/>
          <p:cNvSpPr txBox="1"/>
          <p:nvPr/>
        </p:nvSpPr>
        <p:spPr>
          <a:xfrm>
            <a:off x="1641847" y="29083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4822704" y="417748"/>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8" name="矩形 77"/>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79" name="文本框 78"/>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02</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80" name="矩形 79"/>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文本框 10"/>
          <p:cNvSpPr txBox="1"/>
          <p:nvPr/>
        </p:nvSpPr>
        <p:spPr>
          <a:xfrm>
            <a:off x="2572333" y="2748271"/>
            <a:ext cx="717935" cy="646331"/>
          </a:xfrm>
          <a:prstGeom prst="rect">
            <a:avLst/>
          </a:prstGeom>
          <a:noFill/>
        </p:spPr>
        <p:txBody>
          <a:bodyPr wrap="square" rtlCol="0">
            <a:spAutoFit/>
          </a:bodyPr>
          <a:lstStyle/>
          <a:p>
            <a:pPr algn="ctr"/>
            <a:r>
              <a:rPr lang="en-US" altLang="zh-CN" sz="3600" dirty="0" smtClean="0">
                <a:solidFill>
                  <a:schemeClr val="bg1"/>
                </a:solidFill>
              </a:rPr>
              <a:t>01</a:t>
            </a:r>
            <a:endParaRPr lang="zh-CN" altLang="en-US" sz="3600" dirty="0">
              <a:solidFill>
                <a:schemeClr val="bg1"/>
              </a:solidFill>
            </a:endParaRPr>
          </a:p>
        </p:txBody>
      </p:sp>
      <p:sp>
        <p:nvSpPr>
          <p:cNvPr id="82" name="文本框 81"/>
          <p:cNvSpPr txBox="1"/>
          <p:nvPr/>
        </p:nvSpPr>
        <p:spPr>
          <a:xfrm>
            <a:off x="3994838" y="2748271"/>
            <a:ext cx="717935" cy="646331"/>
          </a:xfrm>
          <a:prstGeom prst="rect">
            <a:avLst/>
          </a:prstGeom>
          <a:noFill/>
        </p:spPr>
        <p:txBody>
          <a:bodyPr wrap="square" rtlCol="0">
            <a:spAutoFit/>
          </a:bodyPr>
          <a:lstStyle/>
          <a:p>
            <a:pPr algn="ctr"/>
            <a:r>
              <a:rPr lang="en-US" altLang="zh-CN" sz="3600" dirty="0" smtClean="0">
                <a:solidFill>
                  <a:schemeClr val="bg1"/>
                </a:solidFill>
              </a:rPr>
              <a:t>02</a:t>
            </a:r>
            <a:endParaRPr lang="zh-CN" altLang="en-US" sz="3600" dirty="0">
              <a:solidFill>
                <a:schemeClr val="bg1"/>
              </a:solidFill>
            </a:endParaRPr>
          </a:p>
        </p:txBody>
      </p:sp>
      <p:sp>
        <p:nvSpPr>
          <p:cNvPr id="83" name="文本框 82"/>
          <p:cNvSpPr txBox="1"/>
          <p:nvPr/>
        </p:nvSpPr>
        <p:spPr>
          <a:xfrm>
            <a:off x="5418302" y="2748271"/>
            <a:ext cx="717935" cy="646331"/>
          </a:xfrm>
          <a:prstGeom prst="rect">
            <a:avLst/>
          </a:prstGeom>
          <a:noFill/>
        </p:spPr>
        <p:txBody>
          <a:bodyPr wrap="square" rtlCol="0">
            <a:spAutoFit/>
          </a:bodyPr>
          <a:lstStyle/>
          <a:p>
            <a:pPr algn="ctr"/>
            <a:r>
              <a:rPr lang="en-US" altLang="zh-CN" sz="3600" dirty="0" smtClean="0">
                <a:solidFill>
                  <a:schemeClr val="bg1"/>
                </a:solidFill>
              </a:rPr>
              <a:t>03</a:t>
            </a:r>
            <a:endParaRPr lang="zh-CN" altLang="en-US" sz="3600" dirty="0">
              <a:solidFill>
                <a:schemeClr val="bg1"/>
              </a:solidFill>
            </a:endParaRPr>
          </a:p>
        </p:txBody>
      </p:sp>
      <p:sp>
        <p:nvSpPr>
          <p:cNvPr id="84" name="文本框 83"/>
          <p:cNvSpPr txBox="1"/>
          <p:nvPr/>
        </p:nvSpPr>
        <p:spPr>
          <a:xfrm>
            <a:off x="6832292" y="2748271"/>
            <a:ext cx="717935" cy="646331"/>
          </a:xfrm>
          <a:prstGeom prst="rect">
            <a:avLst/>
          </a:prstGeom>
          <a:noFill/>
        </p:spPr>
        <p:txBody>
          <a:bodyPr wrap="square" rtlCol="0">
            <a:spAutoFit/>
          </a:bodyPr>
          <a:lstStyle/>
          <a:p>
            <a:pPr algn="ctr"/>
            <a:r>
              <a:rPr lang="en-US" altLang="zh-CN" sz="3600" dirty="0" smtClean="0">
                <a:solidFill>
                  <a:schemeClr val="bg1"/>
                </a:solidFill>
              </a:rPr>
              <a:t>04</a:t>
            </a:r>
            <a:endParaRPr lang="zh-CN" altLang="en-US" sz="36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0D2E6"/>
        </a:solidFill>
        <a:effectLst/>
      </p:bgPr>
    </p:bg>
    <p:spTree>
      <p:nvGrpSpPr>
        <p:cNvPr id="1" name=""/>
        <p:cNvGrpSpPr/>
        <p:nvPr/>
      </p:nvGrpSpPr>
      <p:grpSpPr>
        <a:xfrm>
          <a:off x="0" y="0"/>
          <a:ext cx="0" cy="0"/>
          <a:chOff x="0" y="0"/>
          <a:chExt cx="0" cy="0"/>
        </a:xfrm>
      </p:grpSpPr>
      <p:grpSp>
        <p:nvGrpSpPr>
          <p:cNvPr id="11" name="组合 10"/>
          <p:cNvGrpSpPr/>
          <p:nvPr/>
        </p:nvGrpSpPr>
        <p:grpSpPr>
          <a:xfrm>
            <a:off x="3623176" y="1996141"/>
            <a:ext cx="4809626" cy="4074822"/>
            <a:chOff x="3397751" y="1716862"/>
            <a:chExt cx="5434644" cy="4604352"/>
          </a:xfrm>
        </p:grpSpPr>
        <p:sp>
          <p:nvSpPr>
            <p:cNvPr id="43" name="Oval 4"/>
            <p:cNvSpPr/>
            <p:nvPr/>
          </p:nvSpPr>
          <p:spPr bwMode="auto">
            <a:xfrm>
              <a:off x="3485812" y="2347444"/>
              <a:ext cx="3289721" cy="3289721"/>
            </a:xfrm>
            <a:prstGeom prst="ellipse">
              <a:avLst/>
            </a:prstGeom>
            <a:noFill/>
            <a:ln w="25400" cap="flat">
              <a:solidFill>
                <a:schemeClr val="bg1"/>
              </a:solidFill>
              <a:prstDash val="solid"/>
              <a:miter lim="800000"/>
              <a:headEnd type="none" w="med" len="med"/>
              <a:tailEnd type="none" w="med" len="med"/>
            </a:ln>
          </p:spPr>
          <p:txBody>
            <a:bodyPr lIns="0" tIns="0" rIns="0" bIns="0"/>
            <a:lstStyle/>
            <a:p>
              <a:endParaRPr lang="en-US"/>
            </a:p>
          </p:txBody>
        </p:sp>
        <p:sp>
          <p:nvSpPr>
            <p:cNvPr id="44" name="Oval 5"/>
            <p:cNvSpPr/>
            <p:nvPr/>
          </p:nvSpPr>
          <p:spPr bwMode="auto">
            <a:xfrm>
              <a:off x="3592744" y="2453590"/>
              <a:ext cx="3083720" cy="3088438"/>
            </a:xfrm>
            <a:prstGeom prst="ellipse">
              <a:avLst/>
            </a:prstGeom>
            <a:solidFill>
              <a:srgbClr val="2D8BC5">
                <a:alpha val="60000"/>
              </a:srgbClr>
            </a:solidFill>
            <a:ln w="25400" cap="flat">
              <a:solidFill>
                <a:schemeClr val="bg1"/>
              </a:solidFill>
              <a:prstDash val="solid"/>
              <a:miter lim="800000"/>
              <a:headEnd type="none" w="med" len="med"/>
              <a:tailEnd type="none" w="med" len="med"/>
            </a:ln>
          </p:spPr>
          <p:txBody>
            <a:bodyPr lIns="0" tIns="0" rIns="0" bIns="0"/>
            <a:lstStyle/>
            <a:p>
              <a:endParaRPr lang="en-US"/>
            </a:p>
          </p:txBody>
        </p:sp>
        <p:sp>
          <p:nvSpPr>
            <p:cNvPr id="45" name="Oval 6"/>
            <p:cNvSpPr/>
            <p:nvPr/>
          </p:nvSpPr>
          <p:spPr bwMode="auto">
            <a:xfrm>
              <a:off x="5565476" y="2453590"/>
              <a:ext cx="3083720" cy="3088438"/>
            </a:xfrm>
            <a:prstGeom prst="ellipse">
              <a:avLst/>
            </a:prstGeom>
            <a:solidFill>
              <a:srgbClr val="2D8BC5">
                <a:alpha val="65000"/>
              </a:srgbClr>
            </a:solidFill>
            <a:ln w="25400" cap="flat">
              <a:solidFill>
                <a:schemeClr val="bg1"/>
              </a:solidFill>
              <a:prstDash val="solid"/>
              <a:miter lim="800000"/>
              <a:headEnd type="none" w="med" len="med"/>
              <a:tailEnd type="none" w="med" len="med"/>
            </a:ln>
          </p:spPr>
          <p:txBody>
            <a:bodyPr lIns="0" tIns="0" rIns="0" bIns="0"/>
            <a:lstStyle/>
            <a:p>
              <a:endParaRPr lang="en-US"/>
            </a:p>
          </p:txBody>
        </p:sp>
        <p:sp>
          <p:nvSpPr>
            <p:cNvPr id="46" name="Rectangle 7"/>
            <p:cNvSpPr/>
            <p:nvPr/>
          </p:nvSpPr>
          <p:spPr bwMode="auto">
            <a:xfrm>
              <a:off x="7152939" y="4259634"/>
              <a:ext cx="1000126" cy="515788"/>
            </a:xfrm>
            <a:prstGeom prst="rect">
              <a:avLst/>
            </a:prstGeom>
            <a:noFill/>
            <a:ln>
              <a:noFill/>
            </a:ln>
          </p:spPr>
          <p:txBody>
            <a:bodyPr lIns="0" tIns="0" rIns="0" bIns="0" anchor="ctr"/>
            <a:lstStyle/>
            <a:p>
              <a:pPr algn="ctr"/>
              <a:r>
                <a:rPr lang="en-US" sz="2700" dirty="0" smtClean="0">
                  <a:solidFill>
                    <a:schemeClr val="bg1"/>
                  </a:solidFill>
                  <a:latin typeface="Open Sans Bold" charset="0"/>
                  <a:ea typeface="MS PGothic" panose="020B0600070205080204" charset="-128"/>
                  <a:cs typeface="Open Sans Bold" charset="0"/>
                  <a:sym typeface="Open Sans Bold" charset="0"/>
                </a:rPr>
                <a:t> </a:t>
              </a:r>
              <a:r>
                <a:rPr lang="en-US" sz="2700" dirty="0">
                  <a:solidFill>
                    <a:schemeClr val="bg1"/>
                  </a:solidFill>
                  <a:latin typeface="Open Sans" charset="0"/>
                  <a:ea typeface="MS PGothic" panose="020B0600070205080204" charset="-128"/>
                  <a:cs typeface="Open Sans" charset="0"/>
                  <a:sym typeface="Open Sans" charset="0"/>
                </a:rPr>
                <a:t>text here</a:t>
              </a:r>
              <a:endParaRPr lang="en-US" sz="2700" dirty="0">
                <a:solidFill>
                  <a:schemeClr val="bg1"/>
                </a:solidFill>
                <a:latin typeface="Open Sans" charset="0"/>
                <a:ea typeface="MS PGothic" panose="020B0600070205080204" charset="-128"/>
                <a:cs typeface="Open Sans" charset="0"/>
                <a:sym typeface="Open Sans" charset="0"/>
              </a:endParaRPr>
            </a:p>
          </p:txBody>
        </p:sp>
        <p:sp>
          <p:nvSpPr>
            <p:cNvPr id="47" name="Rectangle 8"/>
            <p:cNvSpPr/>
            <p:nvPr/>
          </p:nvSpPr>
          <p:spPr bwMode="auto">
            <a:xfrm>
              <a:off x="4108532" y="4259634"/>
              <a:ext cx="1000126" cy="515788"/>
            </a:xfrm>
            <a:prstGeom prst="rect">
              <a:avLst/>
            </a:prstGeom>
            <a:noFill/>
            <a:ln>
              <a:noFill/>
            </a:ln>
          </p:spPr>
          <p:txBody>
            <a:bodyPr lIns="0" tIns="0" rIns="0" bIns="0" anchor="ctr"/>
            <a:lstStyle/>
            <a:p>
              <a:pPr algn="ctr"/>
              <a:r>
                <a:rPr lang="en-US" sz="2700" dirty="0" smtClean="0">
                  <a:solidFill>
                    <a:schemeClr val="bg1"/>
                  </a:solidFill>
                  <a:latin typeface="Open Sans" charset="0"/>
                  <a:ea typeface="MS PGothic" panose="020B0600070205080204" charset="-128"/>
                  <a:cs typeface="Open Sans" charset="0"/>
                  <a:sym typeface="Open Sans" charset="0"/>
                </a:rPr>
                <a:t>text </a:t>
              </a:r>
              <a:r>
                <a:rPr lang="en-US" sz="2700" dirty="0">
                  <a:solidFill>
                    <a:schemeClr val="bg1"/>
                  </a:solidFill>
                  <a:latin typeface="Open Sans" charset="0"/>
                  <a:ea typeface="MS PGothic" panose="020B0600070205080204" charset="-128"/>
                  <a:cs typeface="Open Sans" charset="0"/>
                  <a:sym typeface="Open Sans" charset="0"/>
                </a:rPr>
                <a:t>here</a:t>
              </a:r>
              <a:endParaRPr lang="en-US" sz="2700" dirty="0">
                <a:solidFill>
                  <a:schemeClr val="bg1"/>
                </a:solidFill>
                <a:latin typeface="Open Sans" charset="0"/>
                <a:ea typeface="MS PGothic" panose="020B0600070205080204" charset="-128"/>
                <a:cs typeface="Open Sans" charset="0"/>
                <a:sym typeface="Open Sans" charset="0"/>
              </a:endParaRPr>
            </a:p>
          </p:txBody>
        </p:sp>
        <p:sp>
          <p:nvSpPr>
            <p:cNvPr id="48" name="Rectangle 9"/>
            <p:cNvSpPr/>
            <p:nvPr/>
          </p:nvSpPr>
          <p:spPr bwMode="auto">
            <a:xfrm>
              <a:off x="5624445" y="3737556"/>
              <a:ext cx="1000126" cy="515788"/>
            </a:xfrm>
            <a:prstGeom prst="rect">
              <a:avLst/>
            </a:prstGeom>
            <a:noFill/>
            <a:ln>
              <a:noFill/>
            </a:ln>
          </p:spPr>
          <p:txBody>
            <a:bodyPr lIns="0" tIns="0" rIns="0" bIns="0" anchor="ctr"/>
            <a:lstStyle/>
            <a:p>
              <a:pPr algn="ctr"/>
              <a:r>
                <a:rPr lang="en-US" sz="2700" dirty="0" smtClean="0">
                  <a:solidFill>
                    <a:schemeClr val="bg1"/>
                  </a:solidFill>
                  <a:latin typeface="Open Sans" charset="0"/>
                  <a:ea typeface="MS PGothic" panose="020B0600070205080204" charset="-128"/>
                  <a:cs typeface="Open Sans" charset="0"/>
                  <a:sym typeface="Open Sans" charset="0"/>
                </a:rPr>
                <a:t>text </a:t>
              </a:r>
              <a:r>
                <a:rPr lang="en-US" sz="2700" dirty="0">
                  <a:solidFill>
                    <a:schemeClr val="bg1"/>
                  </a:solidFill>
                  <a:latin typeface="Open Sans" charset="0"/>
                  <a:ea typeface="MS PGothic" panose="020B0600070205080204" charset="-128"/>
                  <a:cs typeface="Open Sans" charset="0"/>
                  <a:sym typeface="Open Sans" charset="0"/>
                </a:rPr>
                <a:t>here</a:t>
              </a:r>
              <a:endParaRPr lang="en-US" sz="2700" dirty="0">
                <a:solidFill>
                  <a:schemeClr val="bg1"/>
                </a:solidFill>
                <a:latin typeface="Open Sans" charset="0"/>
                <a:ea typeface="MS PGothic" panose="020B0600070205080204" charset="-128"/>
                <a:cs typeface="Open Sans" charset="0"/>
                <a:sym typeface="Open Sans" charset="0"/>
              </a:endParaRPr>
            </a:p>
          </p:txBody>
        </p:sp>
        <p:sp>
          <p:nvSpPr>
            <p:cNvPr id="49" name="Oval 10"/>
            <p:cNvSpPr/>
            <p:nvPr/>
          </p:nvSpPr>
          <p:spPr bwMode="auto">
            <a:xfrm>
              <a:off x="5460903" y="2347444"/>
              <a:ext cx="3289721" cy="3289721"/>
            </a:xfrm>
            <a:prstGeom prst="ellipse">
              <a:avLst/>
            </a:prstGeom>
            <a:noFill/>
            <a:ln w="25400" cap="flat">
              <a:solidFill>
                <a:schemeClr val="bg1"/>
              </a:solidFill>
              <a:prstDash val="solid"/>
              <a:miter lim="800000"/>
              <a:headEnd type="none" w="med" len="med"/>
              <a:tailEnd type="none" w="med" len="med"/>
            </a:ln>
          </p:spPr>
          <p:txBody>
            <a:bodyPr lIns="0" tIns="0" rIns="0" bIns="0"/>
            <a:lstStyle/>
            <a:p>
              <a:endParaRPr lang="en-US"/>
            </a:p>
          </p:txBody>
        </p:sp>
        <p:grpSp>
          <p:nvGrpSpPr>
            <p:cNvPr id="51" name="Group 14"/>
            <p:cNvGrpSpPr/>
            <p:nvPr/>
          </p:nvGrpSpPr>
          <p:grpSpPr bwMode="auto">
            <a:xfrm>
              <a:off x="6864381" y="1716862"/>
              <a:ext cx="1968014" cy="1776167"/>
              <a:chOff x="0" y="0"/>
              <a:chExt cx="2502" cy="2259"/>
            </a:xfrm>
          </p:grpSpPr>
          <p:sp>
            <p:nvSpPr>
              <p:cNvPr id="52" name="AutoShape 12"/>
              <p:cNvSpPr/>
              <p:nvPr/>
            </p:nvSpPr>
            <p:spPr bwMode="auto">
              <a:xfrm rot="-2169105">
                <a:off x="142" y="595"/>
                <a:ext cx="2200" cy="1072"/>
              </a:xfrm>
              <a:custGeom>
                <a:avLst/>
                <a:gdLst/>
                <a:ahLst/>
                <a:cxnLst/>
                <a:rect l="0" t="0" r="r" b="b"/>
                <a:pathLst>
                  <a:path w="21351" h="18956">
                    <a:moveTo>
                      <a:pt x="0" y="524"/>
                    </a:moveTo>
                    <a:cubicBezTo>
                      <a:pt x="0" y="524"/>
                      <a:pt x="9244" y="-2644"/>
                      <a:pt x="14966" y="6601"/>
                    </a:cubicBezTo>
                    <a:cubicBezTo>
                      <a:pt x="21600" y="17318"/>
                      <a:pt x="20485" y="17960"/>
                      <a:pt x="20485" y="17960"/>
                    </a:cubicBezTo>
                    <a:lnTo>
                      <a:pt x="20986" y="14807"/>
                    </a:lnTo>
                    <a:lnTo>
                      <a:pt x="21351" y="13884"/>
                    </a:lnTo>
                    <a:lnTo>
                      <a:pt x="20916" y="18956"/>
                    </a:lnTo>
                    <a:lnTo>
                      <a:pt x="18163" y="17138"/>
                    </a:lnTo>
                  </a:path>
                </a:pathLst>
              </a:custGeom>
              <a:noFill/>
              <a:ln>
                <a:noFill/>
              </a:ln>
            </p:spPr>
            <p:txBody>
              <a:bodyPr lIns="0" tIns="0" rIns="0" bIns="0"/>
              <a:lstStyle/>
              <a:p>
                <a:endParaRPr lang="en-US"/>
              </a:p>
            </p:txBody>
          </p:sp>
          <p:pic>
            <p:nvPicPr>
              <p:cNvPr id="53" name="Picture 13"/>
              <p:cNvPicPr>
                <a:picLocks noChangeArrowheads="1"/>
              </p:cNvPicPr>
              <p:nvPr/>
            </p:nvPicPr>
            <p:blipFill>
              <a:blip r:embed="rId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169105">
                <a:off x="119" y="557"/>
                <a:ext cx="2264" cy="1144"/>
              </a:xfrm>
              <a:prstGeom prst="rect">
                <a:avLst/>
              </a:prstGeom>
              <a:noFill/>
              <a:ln>
                <a:noFill/>
              </a:ln>
            </p:spPr>
          </p:pic>
        </p:grpSp>
        <p:grpSp>
          <p:nvGrpSpPr>
            <p:cNvPr id="54" name="Group 17"/>
            <p:cNvGrpSpPr/>
            <p:nvPr/>
          </p:nvGrpSpPr>
          <p:grpSpPr bwMode="auto">
            <a:xfrm>
              <a:off x="3397751" y="4549765"/>
              <a:ext cx="1964083" cy="1771449"/>
              <a:chOff x="0" y="0"/>
              <a:chExt cx="2498" cy="2252"/>
            </a:xfrm>
          </p:grpSpPr>
          <p:sp>
            <p:nvSpPr>
              <p:cNvPr id="55" name="AutoShape 15"/>
              <p:cNvSpPr/>
              <p:nvPr/>
            </p:nvSpPr>
            <p:spPr bwMode="auto">
              <a:xfrm rot="8630895">
                <a:off x="160" y="592"/>
                <a:ext cx="2200" cy="1072"/>
              </a:xfrm>
              <a:custGeom>
                <a:avLst/>
                <a:gdLst/>
                <a:ahLst/>
                <a:cxnLst/>
                <a:rect l="0" t="0" r="r" b="b"/>
                <a:pathLst>
                  <a:path w="21351" h="18956">
                    <a:moveTo>
                      <a:pt x="0" y="524"/>
                    </a:moveTo>
                    <a:cubicBezTo>
                      <a:pt x="0" y="524"/>
                      <a:pt x="9244" y="-2644"/>
                      <a:pt x="14966" y="6601"/>
                    </a:cubicBezTo>
                    <a:cubicBezTo>
                      <a:pt x="21600" y="17318"/>
                      <a:pt x="20485" y="17960"/>
                      <a:pt x="20485" y="17960"/>
                    </a:cubicBezTo>
                    <a:lnTo>
                      <a:pt x="20986" y="14807"/>
                    </a:lnTo>
                    <a:lnTo>
                      <a:pt x="21351" y="13884"/>
                    </a:lnTo>
                    <a:lnTo>
                      <a:pt x="20916" y="18956"/>
                    </a:lnTo>
                    <a:lnTo>
                      <a:pt x="18163" y="17138"/>
                    </a:lnTo>
                  </a:path>
                </a:pathLst>
              </a:custGeom>
              <a:noFill/>
              <a:ln>
                <a:noFill/>
              </a:ln>
            </p:spPr>
            <p:txBody>
              <a:bodyPr lIns="0" tIns="0" rIns="0" bIns="0"/>
              <a:lstStyle/>
              <a:p>
                <a:endParaRPr lang="en-US"/>
              </a:p>
            </p:txBody>
          </p:sp>
          <p:pic>
            <p:nvPicPr>
              <p:cNvPr id="56" name="Picture 16"/>
              <p:cNvPicPr>
                <a:picLocks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169105">
                <a:off x="117" y="558"/>
                <a:ext cx="2264" cy="1136"/>
              </a:xfrm>
              <a:prstGeom prst="rect">
                <a:avLst/>
              </a:prstGeom>
              <a:noFill/>
              <a:ln>
                <a:noFill/>
              </a:ln>
            </p:spPr>
          </p:pic>
        </p:grpSp>
        <p:grpSp>
          <p:nvGrpSpPr>
            <p:cNvPr id="58" name="Group 21"/>
            <p:cNvGrpSpPr/>
            <p:nvPr/>
          </p:nvGrpSpPr>
          <p:grpSpPr bwMode="auto">
            <a:xfrm>
              <a:off x="4158852" y="3265799"/>
              <a:ext cx="912064" cy="798842"/>
              <a:chOff x="0" y="0"/>
              <a:chExt cx="1160" cy="1015"/>
            </a:xfrm>
          </p:grpSpPr>
          <p:sp>
            <p:nvSpPr>
              <p:cNvPr id="59" name="AutoShape 19"/>
              <p:cNvSpPr/>
              <p:nvPr/>
            </p:nvSpPr>
            <p:spPr bwMode="auto">
              <a:xfrm>
                <a:off x="181" y="181"/>
                <a:ext cx="417" cy="272"/>
              </a:xfrm>
              <a:custGeom>
                <a:avLst/>
                <a:gdLst/>
                <a:ahLst/>
                <a:cxnLst/>
                <a:rect l="0" t="0" r="r" b="b"/>
                <a:pathLst>
                  <a:path w="21600" h="21600">
                    <a:moveTo>
                      <a:pt x="20661" y="0"/>
                    </a:moveTo>
                    <a:cubicBezTo>
                      <a:pt x="9461" y="0"/>
                      <a:pt x="0" y="9233"/>
                      <a:pt x="0" y="20160"/>
                    </a:cubicBezTo>
                    <a:cubicBezTo>
                      <a:pt x="0" y="20955"/>
                      <a:pt x="421" y="21600"/>
                      <a:pt x="939" y="21600"/>
                    </a:cubicBezTo>
                    <a:cubicBezTo>
                      <a:pt x="1457" y="21600"/>
                      <a:pt x="1878" y="20955"/>
                      <a:pt x="1878" y="20160"/>
                    </a:cubicBezTo>
                    <a:cubicBezTo>
                      <a:pt x="1878" y="10956"/>
                      <a:pt x="10655" y="2880"/>
                      <a:pt x="20661" y="2880"/>
                    </a:cubicBezTo>
                    <a:cubicBezTo>
                      <a:pt x="21179" y="2880"/>
                      <a:pt x="21600" y="2235"/>
                      <a:pt x="21600" y="1440"/>
                    </a:cubicBezTo>
                    <a:cubicBezTo>
                      <a:pt x="21600" y="645"/>
                      <a:pt x="21179" y="0"/>
                      <a:pt x="20661" y="0"/>
                    </a:cubicBezTo>
                  </a:path>
                </a:pathLst>
              </a:custGeom>
              <a:solidFill>
                <a:srgbClr val="FFFEFE"/>
              </a:solidFill>
              <a:ln>
                <a:noFill/>
              </a:ln>
            </p:spPr>
            <p:txBody>
              <a:bodyPr lIns="0" tIns="0" rIns="0" bIns="0"/>
              <a:lstStyle/>
              <a:p>
                <a:endParaRPr lang="en-US"/>
              </a:p>
            </p:txBody>
          </p:sp>
          <p:sp>
            <p:nvSpPr>
              <p:cNvPr id="60" name="AutoShape 20"/>
              <p:cNvSpPr/>
              <p:nvPr/>
            </p:nvSpPr>
            <p:spPr bwMode="auto">
              <a:xfrm>
                <a:off x="0" y="0"/>
                <a:ext cx="1160" cy="1015"/>
              </a:xfrm>
              <a:custGeom>
                <a:avLst/>
                <a:gdLst/>
                <a:ahLst/>
                <a:cxnLst/>
                <a:rect l="0" t="0" r="r" b="b"/>
                <a:pathLst>
                  <a:path w="21600" h="21600">
                    <a:moveTo>
                      <a:pt x="10800" y="16971"/>
                    </a:moveTo>
                    <a:cubicBezTo>
                      <a:pt x="10181" y="16971"/>
                      <a:pt x="9547" y="16918"/>
                      <a:pt x="8913" y="16812"/>
                    </a:cubicBezTo>
                    <a:cubicBezTo>
                      <a:pt x="8847" y="16800"/>
                      <a:pt x="8782" y="16795"/>
                      <a:pt x="8717" y="16795"/>
                    </a:cubicBezTo>
                    <a:cubicBezTo>
                      <a:pt x="8316" y="16795"/>
                      <a:pt x="7932" y="16999"/>
                      <a:pt x="7674" y="17359"/>
                    </a:cubicBezTo>
                    <a:cubicBezTo>
                      <a:pt x="7384" y="17762"/>
                      <a:pt x="6563" y="18657"/>
                      <a:pt x="5591" y="19318"/>
                    </a:cubicBezTo>
                    <a:cubicBezTo>
                      <a:pt x="5854" y="18628"/>
                      <a:pt x="6061" y="17854"/>
                      <a:pt x="6074" y="17056"/>
                    </a:cubicBezTo>
                    <a:cubicBezTo>
                      <a:pt x="6078" y="17007"/>
                      <a:pt x="6080" y="16957"/>
                      <a:pt x="6080" y="16914"/>
                    </a:cubicBezTo>
                    <a:cubicBezTo>
                      <a:pt x="6080" y="16335"/>
                      <a:pt x="5796" y="15803"/>
                      <a:pt x="5345" y="15540"/>
                    </a:cubicBezTo>
                    <a:cubicBezTo>
                      <a:pt x="2843" y="14080"/>
                      <a:pt x="1350" y="11731"/>
                      <a:pt x="1350" y="9257"/>
                    </a:cubicBezTo>
                    <a:cubicBezTo>
                      <a:pt x="1350" y="5003"/>
                      <a:pt x="5589" y="1543"/>
                      <a:pt x="10800" y="1543"/>
                    </a:cubicBezTo>
                    <a:cubicBezTo>
                      <a:pt x="16011" y="1543"/>
                      <a:pt x="20250" y="5003"/>
                      <a:pt x="20250" y="9257"/>
                    </a:cubicBezTo>
                    <a:cubicBezTo>
                      <a:pt x="20250" y="13511"/>
                      <a:pt x="16011" y="16971"/>
                      <a:pt x="10800" y="16971"/>
                    </a:cubicBezTo>
                    <a:moveTo>
                      <a:pt x="10800" y="0"/>
                    </a:moveTo>
                    <a:cubicBezTo>
                      <a:pt x="4835" y="0"/>
                      <a:pt x="0" y="4145"/>
                      <a:pt x="0" y="9257"/>
                    </a:cubicBezTo>
                    <a:cubicBezTo>
                      <a:pt x="0" y="12441"/>
                      <a:pt x="1876" y="15248"/>
                      <a:pt x="4730" y="16914"/>
                    </a:cubicBezTo>
                    <a:cubicBezTo>
                      <a:pt x="4730" y="16935"/>
                      <a:pt x="4725" y="16949"/>
                      <a:pt x="4725" y="16971"/>
                    </a:cubicBezTo>
                    <a:cubicBezTo>
                      <a:pt x="4725" y="18355"/>
                      <a:pt x="3821" y="19843"/>
                      <a:pt x="3423" y="20625"/>
                    </a:cubicBezTo>
                    <a:lnTo>
                      <a:pt x="3425" y="20625"/>
                    </a:lnTo>
                    <a:cubicBezTo>
                      <a:pt x="3393" y="20710"/>
                      <a:pt x="3375" y="20803"/>
                      <a:pt x="3375" y="20901"/>
                    </a:cubicBezTo>
                    <a:cubicBezTo>
                      <a:pt x="3375" y="21287"/>
                      <a:pt x="3648" y="21600"/>
                      <a:pt x="3986" y="21600"/>
                    </a:cubicBezTo>
                    <a:cubicBezTo>
                      <a:pt x="4050" y="21600"/>
                      <a:pt x="4161" y="21580"/>
                      <a:pt x="4159" y="21590"/>
                    </a:cubicBezTo>
                    <a:cubicBezTo>
                      <a:pt x="6268" y="21195"/>
                      <a:pt x="8255" y="18980"/>
                      <a:pt x="8717" y="18338"/>
                    </a:cubicBezTo>
                    <a:cubicBezTo>
                      <a:pt x="9391" y="18451"/>
                      <a:pt x="10086" y="18514"/>
                      <a:pt x="10800" y="18514"/>
                    </a:cubicBezTo>
                    <a:cubicBezTo>
                      <a:pt x="16764" y="18514"/>
                      <a:pt x="21600" y="14369"/>
                      <a:pt x="21600" y="9257"/>
                    </a:cubicBezTo>
                    <a:cubicBezTo>
                      <a:pt x="21600" y="4145"/>
                      <a:pt x="16764" y="0"/>
                      <a:pt x="10800" y="0"/>
                    </a:cubicBezTo>
                  </a:path>
                </a:pathLst>
              </a:custGeom>
              <a:solidFill>
                <a:srgbClr val="FFFEFE"/>
              </a:solidFill>
              <a:ln>
                <a:noFill/>
              </a:ln>
            </p:spPr>
            <p:txBody>
              <a:bodyPr lIns="0" tIns="0" rIns="0" bIns="0"/>
              <a:lstStyle/>
              <a:p>
                <a:endParaRPr lang="en-US"/>
              </a:p>
            </p:txBody>
          </p:sp>
        </p:grpSp>
        <p:sp>
          <p:nvSpPr>
            <p:cNvPr id="61" name="AutoShape 22"/>
            <p:cNvSpPr/>
            <p:nvPr/>
          </p:nvSpPr>
          <p:spPr bwMode="auto">
            <a:xfrm>
              <a:off x="7115198" y="3265799"/>
              <a:ext cx="798842" cy="798842"/>
            </a:xfrm>
            <a:custGeom>
              <a:avLst/>
              <a:gdLst/>
              <a:ahLst/>
              <a:cxnLst/>
              <a:rect l="0" t="0" r="r" b="b"/>
              <a:pathLst>
                <a:path w="21543" h="21600">
                  <a:moveTo>
                    <a:pt x="16976" y="19986"/>
                  </a:moveTo>
                  <a:lnTo>
                    <a:pt x="11226" y="17681"/>
                  </a:lnTo>
                  <a:cubicBezTo>
                    <a:pt x="11089" y="17626"/>
                    <a:pt x="10947" y="17608"/>
                    <a:pt x="10806" y="17600"/>
                  </a:cubicBezTo>
                  <a:lnTo>
                    <a:pt x="19660" y="3838"/>
                  </a:lnTo>
                  <a:cubicBezTo>
                    <a:pt x="19660" y="3838"/>
                    <a:pt x="16976" y="19986"/>
                    <a:pt x="16976" y="19986"/>
                  </a:cubicBezTo>
                  <a:close/>
                  <a:moveTo>
                    <a:pt x="6859" y="16245"/>
                  </a:moveTo>
                  <a:cubicBezTo>
                    <a:pt x="6858" y="16242"/>
                    <a:pt x="6856" y="16241"/>
                    <a:pt x="6854" y="16238"/>
                  </a:cubicBezTo>
                  <a:lnTo>
                    <a:pt x="19607" y="2552"/>
                  </a:lnTo>
                  <a:lnTo>
                    <a:pt x="8735" y="19537"/>
                  </a:lnTo>
                  <a:cubicBezTo>
                    <a:pt x="8735" y="19537"/>
                    <a:pt x="6859" y="16245"/>
                    <a:pt x="6859" y="16245"/>
                  </a:cubicBezTo>
                  <a:close/>
                  <a:moveTo>
                    <a:pt x="2111" y="14025"/>
                  </a:moveTo>
                  <a:lnTo>
                    <a:pt x="17713" y="3595"/>
                  </a:lnTo>
                  <a:lnTo>
                    <a:pt x="6369" y="15770"/>
                  </a:lnTo>
                  <a:cubicBezTo>
                    <a:pt x="6309" y="15735"/>
                    <a:pt x="6256" y="15687"/>
                    <a:pt x="6191" y="15661"/>
                  </a:cubicBezTo>
                  <a:cubicBezTo>
                    <a:pt x="6191" y="15661"/>
                    <a:pt x="2111" y="14025"/>
                    <a:pt x="2111" y="14025"/>
                  </a:cubicBezTo>
                  <a:close/>
                  <a:moveTo>
                    <a:pt x="21234" y="108"/>
                  </a:moveTo>
                  <a:cubicBezTo>
                    <a:pt x="21123" y="36"/>
                    <a:pt x="20996" y="0"/>
                    <a:pt x="20869" y="0"/>
                  </a:cubicBezTo>
                  <a:cubicBezTo>
                    <a:pt x="20739" y="0"/>
                    <a:pt x="20609" y="37"/>
                    <a:pt x="20496" y="113"/>
                  </a:cubicBezTo>
                  <a:lnTo>
                    <a:pt x="299" y="13613"/>
                  </a:lnTo>
                  <a:cubicBezTo>
                    <a:pt x="91" y="13752"/>
                    <a:pt x="-23" y="13996"/>
                    <a:pt x="3" y="14245"/>
                  </a:cubicBezTo>
                  <a:cubicBezTo>
                    <a:pt x="29" y="14494"/>
                    <a:pt x="190" y="14709"/>
                    <a:pt x="423" y="14801"/>
                  </a:cubicBezTo>
                  <a:lnTo>
                    <a:pt x="5690" y="16915"/>
                  </a:lnTo>
                  <a:lnTo>
                    <a:pt x="8167" y="21260"/>
                  </a:lnTo>
                  <a:cubicBezTo>
                    <a:pt x="8285" y="21468"/>
                    <a:pt x="8505" y="21597"/>
                    <a:pt x="8744" y="21600"/>
                  </a:cubicBezTo>
                  <a:lnTo>
                    <a:pt x="8751" y="21600"/>
                  </a:lnTo>
                  <a:cubicBezTo>
                    <a:pt x="8987" y="21600"/>
                    <a:pt x="9207" y="21475"/>
                    <a:pt x="9329" y="21272"/>
                  </a:cubicBezTo>
                  <a:lnTo>
                    <a:pt x="10727" y="18934"/>
                  </a:lnTo>
                  <a:lnTo>
                    <a:pt x="17253" y="21551"/>
                  </a:lnTo>
                  <a:cubicBezTo>
                    <a:pt x="17333" y="21584"/>
                    <a:pt x="17418" y="21600"/>
                    <a:pt x="17503" y="21600"/>
                  </a:cubicBezTo>
                  <a:cubicBezTo>
                    <a:pt x="17617" y="21600"/>
                    <a:pt x="17731" y="21571"/>
                    <a:pt x="17833" y="21513"/>
                  </a:cubicBezTo>
                  <a:cubicBezTo>
                    <a:pt x="18010" y="21413"/>
                    <a:pt x="18134" y="21238"/>
                    <a:pt x="18167" y="21036"/>
                  </a:cubicBezTo>
                  <a:lnTo>
                    <a:pt x="21533" y="786"/>
                  </a:lnTo>
                  <a:cubicBezTo>
                    <a:pt x="21577" y="521"/>
                    <a:pt x="21460" y="254"/>
                    <a:pt x="21234" y="108"/>
                  </a:cubicBezTo>
                </a:path>
              </a:pathLst>
            </a:custGeom>
            <a:solidFill>
              <a:schemeClr val="bg1"/>
            </a:solidFill>
            <a:ln>
              <a:noFill/>
            </a:ln>
          </p:spPr>
          <p:txBody>
            <a:bodyPr lIns="0" tIns="0" rIns="0" bIns="0"/>
            <a:lstStyle/>
            <a:p>
              <a:endParaRPr lang="en-US"/>
            </a:p>
          </p:txBody>
        </p:sp>
      </p:grpSp>
      <p:sp>
        <p:nvSpPr>
          <p:cNvPr id="62" name="TextBox 38"/>
          <p:cNvSpPr txBox="1"/>
          <p:nvPr/>
        </p:nvSpPr>
        <p:spPr>
          <a:xfrm>
            <a:off x="843971" y="894806"/>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75" name="文本框 74"/>
          <p:cNvSpPr txBox="1"/>
          <p:nvPr/>
        </p:nvSpPr>
        <p:spPr>
          <a:xfrm>
            <a:off x="1641847" y="29083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822704" y="417748"/>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7" name="矩形 76"/>
          <p:cNvSpPr/>
          <p:nvPr/>
        </p:nvSpPr>
        <p:spPr>
          <a:xfrm>
            <a:off x="1" y="304246"/>
            <a:ext cx="1537854"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9ADE"/>
              </a:solidFill>
            </a:endParaRPr>
          </a:p>
        </p:txBody>
      </p:sp>
      <p:sp>
        <p:nvSpPr>
          <p:cNvPr id="78" name="文本框 77"/>
          <p:cNvSpPr txBox="1"/>
          <p:nvPr/>
        </p:nvSpPr>
        <p:spPr>
          <a:xfrm>
            <a:off x="688684" y="198506"/>
            <a:ext cx="1098551" cy="707886"/>
          </a:xfrm>
          <a:prstGeom prst="rect">
            <a:avLst/>
          </a:prstGeom>
          <a:noFill/>
        </p:spPr>
        <p:txBody>
          <a:bodyPr wrap="square" rtlCol="0">
            <a:spAutoFit/>
          </a:bodyPr>
          <a:lstStyle/>
          <a:p>
            <a:r>
              <a:rPr lang="en-US" altLang="zh-CN" sz="4000" b="1" dirty="0" smtClean="0">
                <a:solidFill>
                  <a:srgbClr val="90D2E6"/>
                </a:solidFill>
                <a:latin typeface="微软雅黑" panose="020B0503020204020204" pitchFamily="34" charset="-122"/>
                <a:ea typeface="微软雅黑" panose="020B0503020204020204" pitchFamily="34" charset="-122"/>
              </a:rPr>
              <a:t>02</a:t>
            </a:r>
            <a:endParaRPr lang="zh-CN" altLang="en-US" sz="4000" b="1" dirty="0">
              <a:solidFill>
                <a:srgbClr val="90D2E6"/>
              </a:solidFill>
              <a:latin typeface="微软雅黑" panose="020B0503020204020204" pitchFamily="34" charset="-122"/>
              <a:ea typeface="微软雅黑" panose="020B0503020204020204" pitchFamily="34" charset="-122"/>
            </a:endParaRPr>
          </a:p>
        </p:txBody>
      </p:sp>
      <p:sp>
        <p:nvSpPr>
          <p:cNvPr id="79" name="矩形 78"/>
          <p:cNvSpPr/>
          <p:nvPr/>
        </p:nvSpPr>
        <p:spPr>
          <a:xfrm>
            <a:off x="8312726" y="304246"/>
            <a:ext cx="3879273" cy="50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0" name="文本框 79"/>
          <p:cNvSpPr txBox="1"/>
          <p:nvPr/>
        </p:nvSpPr>
        <p:spPr>
          <a:xfrm>
            <a:off x="8434478" y="2489355"/>
            <a:ext cx="2610895"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447925" y="2180657"/>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948879" y="4957752"/>
            <a:ext cx="2610895" cy="1015663"/>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200026" y="4649054"/>
            <a:ext cx="1359748"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5819</Words>
  <Application>WPS 演示</Application>
  <PresentationFormat>宽屏</PresentationFormat>
  <Paragraphs>310</Paragraphs>
  <Slides>20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宋体</vt:lpstr>
      <vt:lpstr>Wingdings</vt:lpstr>
      <vt:lpstr>微软雅黑</vt:lpstr>
      <vt:lpstr>华文仿宋</vt:lpstr>
      <vt:lpstr>FontAwesome</vt:lpstr>
      <vt:lpstr>MS PGothic</vt:lpstr>
      <vt:lpstr>Open Sans</vt:lpstr>
      <vt:lpstr>Open Sans Bold</vt:lpstr>
      <vt:lpstr>Brush Script Std</vt:lpstr>
      <vt:lpstr>Arial Unicode MS</vt:lpstr>
      <vt:lpstr>Calibri Light</vt:lpstr>
      <vt:lpstr>Calibri</vt:lpstr>
      <vt:lpstr>方正粗宋简体</vt:lpstr>
      <vt:lpstr>仿宋</vt:lpstr>
      <vt:lpstr>Segoe Print</vt:lpstr>
      <vt:lpstr>Mongolian Baiti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猪七爷素材</cp:lastModifiedBy>
  <cp:revision>24</cp:revision>
  <dcterms:created xsi:type="dcterms:W3CDTF">2017-05-24T05:06:00Z</dcterms:created>
  <dcterms:modified xsi:type="dcterms:W3CDTF">2017-11-02T06:34:00Z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