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97" r:id="rId2"/>
    <p:sldId id="258" r:id="rId3"/>
    <p:sldId id="259" r:id="rId4"/>
    <p:sldId id="260" r:id="rId5"/>
    <p:sldId id="291" r:id="rId6"/>
    <p:sldId id="299" r:id="rId7"/>
    <p:sldId id="302" r:id="rId8"/>
    <p:sldId id="316" r:id="rId9"/>
    <p:sldId id="303" r:id="rId10"/>
    <p:sldId id="304" r:id="rId11"/>
    <p:sldId id="306" r:id="rId12"/>
    <p:sldId id="307" r:id="rId13"/>
    <p:sldId id="317" r:id="rId14"/>
    <p:sldId id="308" r:id="rId15"/>
    <p:sldId id="309" r:id="rId16"/>
    <p:sldId id="310" r:id="rId17"/>
    <p:sldId id="311" r:id="rId18"/>
    <p:sldId id="300" r:id="rId19"/>
    <p:sldId id="318" r:id="rId20"/>
    <p:sldId id="301" r:id="rId21"/>
    <p:sldId id="312" r:id="rId22"/>
    <p:sldId id="313" r:id="rId23"/>
    <p:sldId id="314" r:id="rId24"/>
    <p:sldId id="315" r:id="rId25"/>
    <p:sldId id="319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4" autoAdjust="0"/>
    <p:restoredTop sz="94660"/>
  </p:normalViewPr>
  <p:slideViewPr>
    <p:cSldViewPr>
      <p:cViewPr varScale="1">
        <p:scale>
          <a:sx n="145" d="100"/>
          <a:sy n="145" d="100"/>
        </p:scale>
        <p:origin x="8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1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2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6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6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5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7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5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8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24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41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0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6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9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6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0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4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8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2018/3/28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dministrator\Desktop\&#32972;&#26223;&#38899;&#20048;\&#32972;&#26223;&#38899;&#20048;%20-%202%20-%20&#35799;&#27468;%20&#26391;&#35835;.mp3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051720" y="1979861"/>
            <a:ext cx="53223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3203848" y="2931790"/>
            <a:ext cx="583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北京大学艺术学院  1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级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班专业：设计系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987824" y="3723878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夕觉原创     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夕觉原创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512" y="123478"/>
            <a:ext cx="2664222" cy="864072"/>
            <a:chOff x="107628" y="36471"/>
            <a:chExt cx="2664222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112F7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49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17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您的学校名称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bldLvl="0" autoUpdateAnimBg="0"/>
      <p:bldP spid="3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Freeform 5"/>
          <p:cNvSpPr/>
          <p:nvPr/>
        </p:nvSpPr>
        <p:spPr bwMode="auto">
          <a:xfrm>
            <a:off x="1532508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Freeform 6"/>
          <p:cNvSpPr/>
          <p:nvPr/>
        </p:nvSpPr>
        <p:spPr bwMode="auto">
          <a:xfrm>
            <a:off x="3458326" y="3477370"/>
            <a:ext cx="205243" cy="177255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7" name="Freeform 7"/>
          <p:cNvSpPr/>
          <p:nvPr/>
        </p:nvSpPr>
        <p:spPr bwMode="auto">
          <a:xfrm>
            <a:off x="5394807" y="3477370"/>
            <a:ext cx="207908" cy="177255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8" name="Freeform 8"/>
          <p:cNvSpPr/>
          <p:nvPr/>
        </p:nvSpPr>
        <p:spPr bwMode="auto">
          <a:xfrm>
            <a:off x="7301967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776268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677246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4578224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604342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70289" y="1730139"/>
            <a:ext cx="1595298" cy="1601961"/>
            <a:chOff x="8913212" y="2354079"/>
            <a:chExt cx="2170610" cy="2179676"/>
          </a:xfrm>
        </p:grpSpPr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8913212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9223300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9722271" y="3086620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46640" y="1730139"/>
            <a:ext cx="1595298" cy="1601961"/>
            <a:chOff x="3710640" y="2354079"/>
            <a:chExt cx="2170610" cy="2179676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710640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15287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4468312" y="3139354"/>
              <a:ext cx="605073" cy="63571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51135" y="1730139"/>
            <a:ext cx="1595298" cy="1601961"/>
            <a:chOff x="6301953" y="2354079"/>
            <a:chExt cx="2170610" cy="2179676"/>
          </a:xfrm>
        </p:grpSpPr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301953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06600" y="2673233"/>
              <a:ext cx="1561316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auto">
            <a:xfrm>
              <a:off x="7091684" y="3134149"/>
              <a:ext cx="727150" cy="682917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5482" y="1730139"/>
            <a:ext cx="1595298" cy="1601961"/>
            <a:chOff x="1110261" y="2354079"/>
            <a:chExt cx="2170610" cy="2179676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1110261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1426521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8" name="Freeform 45"/>
            <p:cNvSpPr>
              <a:spLocks noEditPoints="1"/>
            </p:cNvSpPr>
            <p:nvPr/>
          </p:nvSpPr>
          <p:spPr bwMode="auto">
            <a:xfrm>
              <a:off x="1944257" y="3014262"/>
              <a:ext cx="590430" cy="760803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13"/>
          <p:cNvSpPr/>
          <p:nvPr/>
        </p:nvSpPr>
        <p:spPr bwMode="auto">
          <a:xfrm>
            <a:off x="1567159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0" name="Freeform 16"/>
          <p:cNvSpPr/>
          <p:nvPr/>
        </p:nvSpPr>
        <p:spPr bwMode="auto">
          <a:xfrm>
            <a:off x="3471654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1" name="Freeform 19"/>
          <p:cNvSpPr/>
          <p:nvPr/>
        </p:nvSpPr>
        <p:spPr bwMode="auto">
          <a:xfrm>
            <a:off x="5392142" y="1730139"/>
            <a:ext cx="2023109" cy="1595297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</p:spTree>
    <p:extLst>
      <p:ext uri="{BB962C8B-B14F-4D97-AF65-F5344CB8AC3E}">
        <p14:creationId xmlns:p14="http://schemas.microsoft.com/office/powerpoint/2010/main" val="42407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1079754" y="2036288"/>
            <a:ext cx="1797952" cy="1360551"/>
            <a:chOff x="1442625" y="2882928"/>
            <a:chExt cx="2446347" cy="1851207"/>
          </a:xfrm>
        </p:grpSpPr>
        <p:sp>
          <p:nvSpPr>
            <p:cNvPr id="6" name="任意多边形 18"/>
            <p:cNvSpPr/>
            <p:nvPr/>
          </p:nvSpPr>
          <p:spPr>
            <a:xfrm>
              <a:off x="1442625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20817" y="4080064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352" b="1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2366159" y="3492210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2134145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83196" y="2715766"/>
            <a:ext cx="1797952" cy="1360551"/>
            <a:chOff x="3764796" y="3808531"/>
            <a:chExt cx="2446347" cy="1851207"/>
          </a:xfrm>
        </p:grpSpPr>
        <p:sp>
          <p:nvSpPr>
            <p:cNvPr id="11" name="任意多边形 23"/>
            <p:cNvSpPr/>
            <p:nvPr/>
          </p:nvSpPr>
          <p:spPr>
            <a:xfrm flipV="1">
              <a:off x="3764796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29938" y="3837840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352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4787938" y="452498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52"/>
            <p:cNvSpPr>
              <a:spLocks noEditPoints="1"/>
            </p:cNvSpPr>
            <p:nvPr/>
          </p:nvSpPr>
          <p:spPr bwMode="auto">
            <a:xfrm>
              <a:off x="4440627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76 h 144"/>
                <a:gd name="T12" fmla="*/ 105 w 144"/>
                <a:gd name="T13" fmla="*/ 91 h 144"/>
                <a:gd name="T14" fmla="*/ 109 w 144"/>
                <a:gd name="T15" fmla="*/ 104 h 144"/>
                <a:gd name="T16" fmla="*/ 91 w 144"/>
                <a:gd name="T17" fmla="*/ 117 h 144"/>
                <a:gd name="T18" fmla="*/ 80 w 144"/>
                <a:gd name="T19" fmla="*/ 110 h 144"/>
                <a:gd name="T20" fmla="*/ 72 w 144"/>
                <a:gd name="T21" fmla="*/ 111 h 144"/>
                <a:gd name="T22" fmla="*/ 64 w 144"/>
                <a:gd name="T23" fmla="*/ 110 h 144"/>
                <a:gd name="T24" fmla="*/ 53 w 144"/>
                <a:gd name="T25" fmla="*/ 117 h 144"/>
                <a:gd name="T26" fmla="*/ 35 w 144"/>
                <a:gd name="T27" fmla="*/ 104 h 144"/>
                <a:gd name="T28" fmla="*/ 39 w 144"/>
                <a:gd name="T29" fmla="*/ 91 h 144"/>
                <a:gd name="T30" fmla="*/ 34 w 144"/>
                <a:gd name="T31" fmla="*/ 76 h 144"/>
                <a:gd name="T32" fmla="*/ 23 w 144"/>
                <a:gd name="T33" fmla="*/ 68 h 144"/>
                <a:gd name="T34" fmla="*/ 30 w 144"/>
                <a:gd name="T35" fmla="*/ 46 h 144"/>
                <a:gd name="T36" fmla="*/ 43 w 144"/>
                <a:gd name="T37" fmla="*/ 46 h 144"/>
                <a:gd name="T38" fmla="*/ 56 w 144"/>
                <a:gd name="T39" fmla="*/ 37 h 144"/>
                <a:gd name="T40" fmla="*/ 60 w 144"/>
                <a:gd name="T41" fmla="*/ 24 h 144"/>
                <a:gd name="T42" fmla="*/ 84 w 144"/>
                <a:gd name="T43" fmla="*/ 24 h 144"/>
                <a:gd name="T44" fmla="*/ 88 w 144"/>
                <a:gd name="T45" fmla="*/ 37 h 144"/>
                <a:gd name="T46" fmla="*/ 101 w 144"/>
                <a:gd name="T47" fmla="*/ 46 h 144"/>
                <a:gd name="T48" fmla="*/ 114 w 144"/>
                <a:gd name="T49" fmla="*/ 46 h 144"/>
                <a:gd name="T50" fmla="*/ 121 w 144"/>
                <a:gd name="T51" fmla="*/ 68 h 144"/>
                <a:gd name="T52" fmla="*/ 110 w 144"/>
                <a:gd name="T53" fmla="*/ 7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76"/>
                  </a:moveTo>
                  <a:cubicBezTo>
                    <a:pt x="110" y="81"/>
                    <a:pt x="108" y="87"/>
                    <a:pt x="105" y="9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5" y="111"/>
                    <a:pt x="72" y="111"/>
                  </a:cubicBezTo>
                  <a:cubicBezTo>
                    <a:pt x="69" y="111"/>
                    <a:pt x="66" y="110"/>
                    <a:pt x="64" y="110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6" y="87"/>
                    <a:pt x="34" y="81"/>
                    <a:pt x="34" y="76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7" y="42"/>
                    <a:pt x="51" y="39"/>
                    <a:pt x="56" y="3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3" y="39"/>
                    <a:pt x="97" y="42"/>
                    <a:pt x="101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21" y="68"/>
                    <a:pt x="121" y="68"/>
                    <a:pt x="121" y="68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99818" y="2716563"/>
            <a:ext cx="1797952" cy="1360551"/>
            <a:chOff x="8409137" y="3808531"/>
            <a:chExt cx="2446347" cy="1851207"/>
          </a:xfrm>
        </p:grpSpPr>
        <p:sp>
          <p:nvSpPr>
            <p:cNvPr id="16" name="任意多边形 28"/>
            <p:cNvSpPr/>
            <p:nvPr/>
          </p:nvSpPr>
          <p:spPr>
            <a:xfrm flipV="1">
              <a:off x="8409137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166730" y="3886517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352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9382510" y="4496711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" name="Freeform 62"/>
            <p:cNvSpPr>
              <a:spLocks noEditPoints="1"/>
            </p:cNvSpPr>
            <p:nvPr/>
          </p:nvSpPr>
          <p:spPr bwMode="auto">
            <a:xfrm>
              <a:off x="9048353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0 w 144"/>
                <a:gd name="T11" fmla="*/ 107 h 144"/>
                <a:gd name="T12" fmla="*/ 48 w 144"/>
                <a:gd name="T13" fmla="*/ 110 h 144"/>
                <a:gd name="T14" fmla="*/ 33 w 144"/>
                <a:gd name="T15" fmla="*/ 110 h 144"/>
                <a:gd name="T16" fmla="*/ 30 w 144"/>
                <a:gd name="T17" fmla="*/ 107 h 144"/>
                <a:gd name="T18" fmla="*/ 30 w 144"/>
                <a:gd name="T19" fmla="*/ 76 h 144"/>
                <a:gd name="T20" fmla="*/ 33 w 144"/>
                <a:gd name="T21" fmla="*/ 74 h 144"/>
                <a:gd name="T22" fmla="*/ 48 w 144"/>
                <a:gd name="T23" fmla="*/ 74 h 144"/>
                <a:gd name="T24" fmla="*/ 50 w 144"/>
                <a:gd name="T25" fmla="*/ 76 h 144"/>
                <a:gd name="T26" fmla="*/ 50 w 144"/>
                <a:gd name="T27" fmla="*/ 107 h 144"/>
                <a:gd name="T28" fmla="*/ 80 w 144"/>
                <a:gd name="T29" fmla="*/ 107 h 144"/>
                <a:gd name="T30" fmla="*/ 77 w 144"/>
                <a:gd name="T31" fmla="*/ 110 h 144"/>
                <a:gd name="T32" fmla="*/ 63 w 144"/>
                <a:gd name="T33" fmla="*/ 110 h 144"/>
                <a:gd name="T34" fmla="*/ 60 w 144"/>
                <a:gd name="T35" fmla="*/ 107 h 144"/>
                <a:gd name="T36" fmla="*/ 60 w 144"/>
                <a:gd name="T37" fmla="*/ 55 h 144"/>
                <a:gd name="T38" fmla="*/ 63 w 144"/>
                <a:gd name="T39" fmla="*/ 52 h 144"/>
                <a:gd name="T40" fmla="*/ 77 w 144"/>
                <a:gd name="T41" fmla="*/ 52 h 144"/>
                <a:gd name="T42" fmla="*/ 80 w 144"/>
                <a:gd name="T43" fmla="*/ 55 h 144"/>
                <a:gd name="T44" fmla="*/ 80 w 144"/>
                <a:gd name="T45" fmla="*/ 107 h 144"/>
                <a:gd name="T46" fmla="*/ 110 w 144"/>
                <a:gd name="T47" fmla="*/ 107 h 144"/>
                <a:gd name="T48" fmla="*/ 107 w 144"/>
                <a:gd name="T49" fmla="*/ 110 h 144"/>
                <a:gd name="T50" fmla="*/ 92 w 144"/>
                <a:gd name="T51" fmla="*/ 110 h 144"/>
                <a:gd name="T52" fmla="*/ 89 w 144"/>
                <a:gd name="T53" fmla="*/ 107 h 144"/>
                <a:gd name="T54" fmla="*/ 89 w 144"/>
                <a:gd name="T55" fmla="*/ 32 h 144"/>
                <a:gd name="T56" fmla="*/ 92 w 144"/>
                <a:gd name="T57" fmla="*/ 29 h 144"/>
                <a:gd name="T58" fmla="*/ 107 w 144"/>
                <a:gd name="T59" fmla="*/ 29 h 144"/>
                <a:gd name="T60" fmla="*/ 110 w 144"/>
                <a:gd name="T61" fmla="*/ 32 h 144"/>
                <a:gd name="T62" fmla="*/ 110 w 144"/>
                <a:gd name="T63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0" y="107"/>
                  </a:moveTo>
                  <a:cubicBezTo>
                    <a:pt x="50" y="109"/>
                    <a:pt x="49" y="110"/>
                    <a:pt x="48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0"/>
                    <a:pt x="30" y="109"/>
                    <a:pt x="30" y="107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5"/>
                    <a:pt x="31" y="74"/>
                    <a:pt x="3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50" y="75"/>
                    <a:pt x="50" y="76"/>
                  </a:cubicBezTo>
                  <a:lnTo>
                    <a:pt x="50" y="107"/>
                  </a:lnTo>
                  <a:close/>
                  <a:moveTo>
                    <a:pt x="80" y="107"/>
                  </a:moveTo>
                  <a:cubicBezTo>
                    <a:pt x="80" y="109"/>
                    <a:pt x="79" y="110"/>
                    <a:pt x="77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1" y="110"/>
                    <a:pt x="60" y="109"/>
                    <a:pt x="60" y="10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1" y="52"/>
                    <a:pt x="6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9" y="52"/>
                    <a:pt x="80" y="53"/>
                    <a:pt x="80" y="55"/>
                  </a:cubicBezTo>
                  <a:lnTo>
                    <a:pt x="80" y="107"/>
                  </a:lnTo>
                  <a:close/>
                  <a:moveTo>
                    <a:pt x="110" y="107"/>
                  </a:moveTo>
                  <a:cubicBezTo>
                    <a:pt x="110" y="109"/>
                    <a:pt x="108" y="110"/>
                    <a:pt x="107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1" y="110"/>
                    <a:pt x="89" y="109"/>
                    <a:pt x="89" y="107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0"/>
                    <a:pt x="91" y="29"/>
                    <a:pt x="92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10" y="30"/>
                    <a:pt x="110" y="32"/>
                  </a:cubicBezTo>
                  <a:lnTo>
                    <a:pt x="110" y="10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93130" y="2036288"/>
            <a:ext cx="1797952" cy="1360551"/>
            <a:chOff x="6086967" y="2882928"/>
            <a:chExt cx="2446347" cy="1851207"/>
          </a:xfrm>
        </p:grpSpPr>
        <p:sp>
          <p:nvSpPr>
            <p:cNvPr id="21" name="任意多边形 33"/>
            <p:cNvSpPr/>
            <p:nvPr/>
          </p:nvSpPr>
          <p:spPr>
            <a:xfrm>
              <a:off x="6086967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44559" y="4079672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352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6960731" y="346393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4" name="Freeform 76"/>
            <p:cNvSpPr>
              <a:spLocks noEditPoints="1"/>
            </p:cNvSpPr>
            <p:nvPr/>
          </p:nvSpPr>
          <p:spPr bwMode="auto">
            <a:xfrm>
              <a:off x="6723727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2 w 144"/>
                <a:gd name="T11" fmla="*/ 34 h 144"/>
                <a:gd name="T12" fmla="*/ 62 w 144"/>
                <a:gd name="T13" fmla="*/ 44 h 144"/>
                <a:gd name="T14" fmla="*/ 52 w 144"/>
                <a:gd name="T15" fmla="*/ 54 h 144"/>
                <a:gd name="T16" fmla="*/ 42 w 144"/>
                <a:gd name="T17" fmla="*/ 44 h 144"/>
                <a:gd name="T18" fmla="*/ 52 w 144"/>
                <a:gd name="T19" fmla="*/ 34 h 144"/>
                <a:gd name="T20" fmla="*/ 88 w 144"/>
                <a:gd name="T21" fmla="*/ 94 h 144"/>
                <a:gd name="T22" fmla="*/ 55 w 144"/>
                <a:gd name="T23" fmla="*/ 121 h 144"/>
                <a:gd name="T24" fmla="*/ 29 w 144"/>
                <a:gd name="T25" fmla="*/ 88 h 144"/>
                <a:gd name="T26" fmla="*/ 62 w 144"/>
                <a:gd name="T27" fmla="*/ 62 h 144"/>
                <a:gd name="T28" fmla="*/ 88 w 144"/>
                <a:gd name="T29" fmla="*/ 94 h 144"/>
                <a:gd name="T30" fmla="*/ 89 w 144"/>
                <a:gd name="T31" fmla="*/ 59 h 144"/>
                <a:gd name="T32" fmla="*/ 73 w 144"/>
                <a:gd name="T33" fmla="*/ 40 h 144"/>
                <a:gd name="T34" fmla="*/ 92 w 144"/>
                <a:gd name="T35" fmla="*/ 24 h 144"/>
                <a:gd name="T36" fmla="*/ 108 w 144"/>
                <a:gd name="T37" fmla="*/ 44 h 144"/>
                <a:gd name="T38" fmla="*/ 89 w 144"/>
                <a:gd name="T39" fmla="*/ 59 h 144"/>
                <a:gd name="T40" fmla="*/ 108 w 144"/>
                <a:gd name="T41" fmla="*/ 94 h 144"/>
                <a:gd name="T42" fmla="*/ 96 w 144"/>
                <a:gd name="T43" fmla="*/ 79 h 144"/>
                <a:gd name="T44" fmla="*/ 111 w 144"/>
                <a:gd name="T45" fmla="*/ 67 h 144"/>
                <a:gd name="T46" fmla="*/ 123 w 144"/>
                <a:gd name="T47" fmla="*/ 82 h 144"/>
                <a:gd name="T48" fmla="*/ 108 w 144"/>
                <a:gd name="T49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2" y="34"/>
                  </a:moveTo>
                  <a:cubicBezTo>
                    <a:pt x="58" y="34"/>
                    <a:pt x="62" y="38"/>
                    <a:pt x="62" y="44"/>
                  </a:cubicBezTo>
                  <a:cubicBezTo>
                    <a:pt x="62" y="49"/>
                    <a:pt x="58" y="54"/>
                    <a:pt x="52" y="54"/>
                  </a:cubicBezTo>
                  <a:cubicBezTo>
                    <a:pt x="47" y="54"/>
                    <a:pt x="42" y="49"/>
                    <a:pt x="42" y="44"/>
                  </a:cubicBezTo>
                  <a:cubicBezTo>
                    <a:pt x="42" y="38"/>
                    <a:pt x="47" y="34"/>
                    <a:pt x="52" y="34"/>
                  </a:cubicBezTo>
                  <a:close/>
                  <a:moveTo>
                    <a:pt x="88" y="94"/>
                  </a:moveTo>
                  <a:cubicBezTo>
                    <a:pt x="86" y="111"/>
                    <a:pt x="72" y="122"/>
                    <a:pt x="55" y="121"/>
                  </a:cubicBezTo>
                  <a:cubicBezTo>
                    <a:pt x="39" y="119"/>
                    <a:pt x="27" y="104"/>
                    <a:pt x="29" y="88"/>
                  </a:cubicBezTo>
                  <a:cubicBezTo>
                    <a:pt x="31" y="72"/>
                    <a:pt x="45" y="60"/>
                    <a:pt x="62" y="62"/>
                  </a:cubicBezTo>
                  <a:cubicBezTo>
                    <a:pt x="78" y="64"/>
                    <a:pt x="90" y="78"/>
                    <a:pt x="88" y="94"/>
                  </a:cubicBezTo>
                  <a:close/>
                  <a:moveTo>
                    <a:pt x="89" y="59"/>
                  </a:moveTo>
                  <a:cubicBezTo>
                    <a:pt x="79" y="58"/>
                    <a:pt x="72" y="50"/>
                    <a:pt x="73" y="40"/>
                  </a:cubicBezTo>
                  <a:cubicBezTo>
                    <a:pt x="74" y="30"/>
                    <a:pt x="83" y="23"/>
                    <a:pt x="92" y="24"/>
                  </a:cubicBezTo>
                  <a:cubicBezTo>
                    <a:pt x="102" y="25"/>
                    <a:pt x="109" y="34"/>
                    <a:pt x="108" y="44"/>
                  </a:cubicBezTo>
                  <a:cubicBezTo>
                    <a:pt x="107" y="53"/>
                    <a:pt x="98" y="60"/>
                    <a:pt x="89" y="59"/>
                  </a:cubicBezTo>
                  <a:close/>
                  <a:moveTo>
                    <a:pt x="108" y="94"/>
                  </a:moveTo>
                  <a:cubicBezTo>
                    <a:pt x="101" y="93"/>
                    <a:pt x="95" y="86"/>
                    <a:pt x="96" y="79"/>
                  </a:cubicBezTo>
                  <a:cubicBezTo>
                    <a:pt x="97" y="71"/>
                    <a:pt x="104" y="66"/>
                    <a:pt x="111" y="67"/>
                  </a:cubicBezTo>
                  <a:cubicBezTo>
                    <a:pt x="119" y="68"/>
                    <a:pt x="124" y="74"/>
                    <a:pt x="123" y="82"/>
                  </a:cubicBezTo>
                  <a:cubicBezTo>
                    <a:pt x="123" y="89"/>
                    <a:pt x="116" y="95"/>
                    <a:pt x="10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94447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66389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4341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6283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4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五边形 1"/>
          <p:cNvSpPr/>
          <p:nvPr/>
        </p:nvSpPr>
        <p:spPr>
          <a:xfrm>
            <a:off x="4429140" y="1301114"/>
            <a:ext cx="2880320" cy="936104"/>
          </a:xfrm>
          <a:prstGeom prst="homePlat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边形 2"/>
          <p:cNvSpPr/>
          <p:nvPr/>
        </p:nvSpPr>
        <p:spPr>
          <a:xfrm flipH="1">
            <a:off x="1548820" y="2230704"/>
            <a:ext cx="2880320" cy="936104"/>
          </a:xfrm>
          <a:prstGeom prst="homePlat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980868" y="255718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429140" y="156911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99592" y="1107446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45166" y="2495634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0836" y="3683990"/>
            <a:ext cx="1692188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8728" y="4044031"/>
            <a:ext cx="2652199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2784" y="4465145"/>
            <a:ext cx="2160240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769716" y="3683989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769716" y="404402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2769716" y="44703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7" name="矩形 16"/>
          <p:cNvSpPr/>
          <p:nvPr/>
        </p:nvSpPr>
        <p:spPr>
          <a:xfrm>
            <a:off x="4571998" y="3659846"/>
            <a:ext cx="1692188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4097" y="4019886"/>
            <a:ext cx="2652199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998" y="4441001"/>
            <a:ext cx="2160240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4780878" y="3659845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21" name="TextBox 17"/>
          <p:cNvSpPr txBox="1"/>
          <p:nvPr/>
        </p:nvSpPr>
        <p:spPr>
          <a:xfrm>
            <a:off x="4788022" y="4019885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4800095" y="444623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38586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1603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9" name="组合 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958781" y="1023365"/>
            <a:ext cx="4428749" cy="3300019"/>
            <a:chOff x="1278026" y="1392420"/>
            <a:chExt cx="6025888" cy="4490105"/>
          </a:xfrm>
        </p:grpSpPr>
        <p:sp>
          <p:nvSpPr>
            <p:cNvPr id="10" name="任意多边形 18"/>
            <p:cNvSpPr/>
            <p:nvPr/>
          </p:nvSpPr>
          <p:spPr>
            <a:xfrm>
              <a:off x="1278026" y="1587168"/>
              <a:ext cx="5924629" cy="4295357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-1" fmla="*/ 0 w 4644572"/>
                <a:gd name="connsiteY0-2" fmla="*/ 3367315 h 3367315"/>
                <a:gd name="connsiteX1-3" fmla="*/ 0 w 4644572"/>
                <a:gd name="connsiteY1-4" fmla="*/ 2786743 h 3367315"/>
                <a:gd name="connsiteX2-5" fmla="*/ 145143 w 4644572"/>
                <a:gd name="connsiteY2-6" fmla="*/ 2641600 h 3367315"/>
                <a:gd name="connsiteX3-7" fmla="*/ 1161143 w 4644572"/>
                <a:gd name="connsiteY3-8" fmla="*/ 2641600 h 3367315"/>
                <a:gd name="connsiteX4-9" fmla="*/ 1161143 w 4644572"/>
                <a:gd name="connsiteY4-10" fmla="*/ 2133600 h 3367315"/>
                <a:gd name="connsiteX5-11" fmla="*/ 1320800 w 4644572"/>
                <a:gd name="connsiteY5-12" fmla="*/ 1973943 h 3367315"/>
                <a:gd name="connsiteX6-13" fmla="*/ 2307772 w 4644572"/>
                <a:gd name="connsiteY6-14" fmla="*/ 1973943 h 3367315"/>
                <a:gd name="connsiteX7-15" fmla="*/ 2307772 w 4644572"/>
                <a:gd name="connsiteY7-16" fmla="*/ 1509486 h 3367315"/>
                <a:gd name="connsiteX8-17" fmla="*/ 2452915 w 4644572"/>
                <a:gd name="connsiteY8-18" fmla="*/ 1364343 h 3367315"/>
                <a:gd name="connsiteX9-19" fmla="*/ 3468914 w 4644572"/>
                <a:gd name="connsiteY9-20" fmla="*/ 1364343 h 3367315"/>
                <a:gd name="connsiteX10-21" fmla="*/ 3468914 w 4644572"/>
                <a:gd name="connsiteY10-22" fmla="*/ 841829 h 3367315"/>
                <a:gd name="connsiteX11-23" fmla="*/ 3628571 w 4644572"/>
                <a:gd name="connsiteY11-24" fmla="*/ 682172 h 3367315"/>
                <a:gd name="connsiteX12-25" fmla="*/ 4644572 w 4644572"/>
                <a:gd name="connsiteY12-26" fmla="*/ 682172 h 3367315"/>
                <a:gd name="connsiteX13-27" fmla="*/ 4644572 w 4644572"/>
                <a:gd name="connsiteY13-28" fmla="*/ 0 h 3367315"/>
                <a:gd name="connsiteX14-29" fmla="*/ 4630057 w 4644572"/>
                <a:gd name="connsiteY14-30" fmla="*/ 29029 h 3367315"/>
                <a:gd name="connsiteX0-31" fmla="*/ 0 w 4644572"/>
                <a:gd name="connsiteY0-32" fmla="*/ 3367315 h 3367315"/>
                <a:gd name="connsiteX1-33" fmla="*/ 0 w 4644572"/>
                <a:gd name="connsiteY1-34" fmla="*/ 2786743 h 3367315"/>
                <a:gd name="connsiteX2-35" fmla="*/ 145143 w 4644572"/>
                <a:gd name="connsiteY2-36" fmla="*/ 2641600 h 3367315"/>
                <a:gd name="connsiteX3-37" fmla="*/ 1161143 w 4644572"/>
                <a:gd name="connsiteY3-38" fmla="*/ 2641600 h 3367315"/>
                <a:gd name="connsiteX4-39" fmla="*/ 1161143 w 4644572"/>
                <a:gd name="connsiteY4-40" fmla="*/ 2133600 h 3367315"/>
                <a:gd name="connsiteX5-41" fmla="*/ 1320800 w 4644572"/>
                <a:gd name="connsiteY5-42" fmla="*/ 1973943 h 3367315"/>
                <a:gd name="connsiteX6-43" fmla="*/ 2307772 w 4644572"/>
                <a:gd name="connsiteY6-44" fmla="*/ 1973943 h 3367315"/>
                <a:gd name="connsiteX7-45" fmla="*/ 2307772 w 4644572"/>
                <a:gd name="connsiteY7-46" fmla="*/ 1509486 h 3367315"/>
                <a:gd name="connsiteX8-47" fmla="*/ 2452915 w 4644572"/>
                <a:gd name="connsiteY8-48" fmla="*/ 1364343 h 3367315"/>
                <a:gd name="connsiteX9-49" fmla="*/ 3468914 w 4644572"/>
                <a:gd name="connsiteY9-50" fmla="*/ 1364343 h 3367315"/>
                <a:gd name="connsiteX10-51" fmla="*/ 3468914 w 4644572"/>
                <a:gd name="connsiteY10-52" fmla="*/ 841829 h 3367315"/>
                <a:gd name="connsiteX11-53" fmla="*/ 3628571 w 4644572"/>
                <a:gd name="connsiteY11-54" fmla="*/ 682172 h 3367315"/>
                <a:gd name="connsiteX12-55" fmla="*/ 4644572 w 4644572"/>
                <a:gd name="connsiteY12-56" fmla="*/ 682172 h 3367315"/>
                <a:gd name="connsiteX13-57" fmla="*/ 4644572 w 4644572"/>
                <a:gd name="connsiteY13-58" fmla="*/ 0 h 3367315"/>
                <a:gd name="connsiteX14-59" fmla="*/ 4630057 w 4644572"/>
                <a:gd name="connsiteY14-60" fmla="*/ 29029 h 3367315"/>
                <a:gd name="connsiteX0-61" fmla="*/ 0 w 4644572"/>
                <a:gd name="connsiteY0-62" fmla="*/ 3367315 h 3367315"/>
                <a:gd name="connsiteX1-63" fmla="*/ 0 w 4644572"/>
                <a:gd name="connsiteY1-64" fmla="*/ 2786743 h 3367315"/>
                <a:gd name="connsiteX2-65" fmla="*/ 145143 w 4644572"/>
                <a:gd name="connsiteY2-66" fmla="*/ 2641600 h 3367315"/>
                <a:gd name="connsiteX3-67" fmla="*/ 1161143 w 4644572"/>
                <a:gd name="connsiteY3-68" fmla="*/ 2641600 h 3367315"/>
                <a:gd name="connsiteX4-69" fmla="*/ 1161143 w 4644572"/>
                <a:gd name="connsiteY4-70" fmla="*/ 2133600 h 3367315"/>
                <a:gd name="connsiteX5-71" fmla="*/ 1320800 w 4644572"/>
                <a:gd name="connsiteY5-72" fmla="*/ 1973943 h 3367315"/>
                <a:gd name="connsiteX6-73" fmla="*/ 2307772 w 4644572"/>
                <a:gd name="connsiteY6-74" fmla="*/ 1973943 h 3367315"/>
                <a:gd name="connsiteX7-75" fmla="*/ 2307772 w 4644572"/>
                <a:gd name="connsiteY7-76" fmla="*/ 1509486 h 3367315"/>
                <a:gd name="connsiteX8-77" fmla="*/ 2452915 w 4644572"/>
                <a:gd name="connsiteY8-78" fmla="*/ 1364343 h 3367315"/>
                <a:gd name="connsiteX9-79" fmla="*/ 3468914 w 4644572"/>
                <a:gd name="connsiteY9-80" fmla="*/ 1364343 h 3367315"/>
                <a:gd name="connsiteX10-81" fmla="*/ 3468914 w 4644572"/>
                <a:gd name="connsiteY10-82" fmla="*/ 841829 h 3367315"/>
                <a:gd name="connsiteX11-83" fmla="*/ 3628571 w 4644572"/>
                <a:gd name="connsiteY11-84" fmla="*/ 682172 h 3367315"/>
                <a:gd name="connsiteX12-85" fmla="*/ 4644572 w 4644572"/>
                <a:gd name="connsiteY12-86" fmla="*/ 682172 h 3367315"/>
                <a:gd name="connsiteX13-87" fmla="*/ 4644572 w 4644572"/>
                <a:gd name="connsiteY13-88" fmla="*/ 0 h 3367315"/>
                <a:gd name="connsiteX14-89" fmla="*/ 4630057 w 4644572"/>
                <a:gd name="connsiteY14-90" fmla="*/ 29029 h 3367315"/>
                <a:gd name="connsiteX0-91" fmla="*/ 0 w 4644572"/>
                <a:gd name="connsiteY0-92" fmla="*/ 3367315 h 3367315"/>
                <a:gd name="connsiteX1-93" fmla="*/ 0 w 4644572"/>
                <a:gd name="connsiteY1-94" fmla="*/ 2786743 h 3367315"/>
                <a:gd name="connsiteX2-95" fmla="*/ 145143 w 4644572"/>
                <a:gd name="connsiteY2-96" fmla="*/ 2641600 h 3367315"/>
                <a:gd name="connsiteX3-97" fmla="*/ 1161143 w 4644572"/>
                <a:gd name="connsiteY3-98" fmla="*/ 2641600 h 3367315"/>
                <a:gd name="connsiteX4-99" fmla="*/ 1161143 w 4644572"/>
                <a:gd name="connsiteY4-100" fmla="*/ 2133600 h 3367315"/>
                <a:gd name="connsiteX5-101" fmla="*/ 1320800 w 4644572"/>
                <a:gd name="connsiteY5-102" fmla="*/ 1973943 h 3367315"/>
                <a:gd name="connsiteX6-103" fmla="*/ 2307772 w 4644572"/>
                <a:gd name="connsiteY6-104" fmla="*/ 1973943 h 3367315"/>
                <a:gd name="connsiteX7-105" fmla="*/ 2307772 w 4644572"/>
                <a:gd name="connsiteY7-106" fmla="*/ 1509486 h 3367315"/>
                <a:gd name="connsiteX8-107" fmla="*/ 2452915 w 4644572"/>
                <a:gd name="connsiteY8-108" fmla="*/ 1364343 h 3367315"/>
                <a:gd name="connsiteX9-109" fmla="*/ 3468914 w 4644572"/>
                <a:gd name="connsiteY9-110" fmla="*/ 1364343 h 3367315"/>
                <a:gd name="connsiteX10-111" fmla="*/ 3468914 w 4644572"/>
                <a:gd name="connsiteY10-112" fmla="*/ 841829 h 3367315"/>
                <a:gd name="connsiteX11-113" fmla="*/ 3628571 w 4644572"/>
                <a:gd name="connsiteY11-114" fmla="*/ 682172 h 3367315"/>
                <a:gd name="connsiteX12-115" fmla="*/ 4644572 w 4644572"/>
                <a:gd name="connsiteY12-116" fmla="*/ 682172 h 3367315"/>
                <a:gd name="connsiteX13-117" fmla="*/ 4644572 w 4644572"/>
                <a:gd name="connsiteY13-118" fmla="*/ 0 h 3367315"/>
                <a:gd name="connsiteX14-119" fmla="*/ 4630057 w 4644572"/>
                <a:gd name="connsiteY14-120" fmla="*/ 29029 h 3367315"/>
                <a:gd name="connsiteX0-121" fmla="*/ 0 w 4644572"/>
                <a:gd name="connsiteY0-122" fmla="*/ 3367315 h 3367315"/>
                <a:gd name="connsiteX1-123" fmla="*/ 0 w 4644572"/>
                <a:gd name="connsiteY1-124" fmla="*/ 2786743 h 3367315"/>
                <a:gd name="connsiteX2-125" fmla="*/ 145143 w 4644572"/>
                <a:gd name="connsiteY2-126" fmla="*/ 2641600 h 3367315"/>
                <a:gd name="connsiteX3-127" fmla="*/ 1161143 w 4644572"/>
                <a:gd name="connsiteY3-128" fmla="*/ 2641600 h 3367315"/>
                <a:gd name="connsiteX4-129" fmla="*/ 1161143 w 4644572"/>
                <a:gd name="connsiteY4-130" fmla="*/ 2133600 h 3367315"/>
                <a:gd name="connsiteX5-131" fmla="*/ 1320800 w 4644572"/>
                <a:gd name="connsiteY5-132" fmla="*/ 1973943 h 3367315"/>
                <a:gd name="connsiteX6-133" fmla="*/ 2307772 w 4644572"/>
                <a:gd name="connsiteY6-134" fmla="*/ 1973943 h 3367315"/>
                <a:gd name="connsiteX7-135" fmla="*/ 2307772 w 4644572"/>
                <a:gd name="connsiteY7-136" fmla="*/ 1509486 h 3367315"/>
                <a:gd name="connsiteX8-137" fmla="*/ 2452915 w 4644572"/>
                <a:gd name="connsiteY8-138" fmla="*/ 1364343 h 3367315"/>
                <a:gd name="connsiteX9-139" fmla="*/ 3468914 w 4644572"/>
                <a:gd name="connsiteY9-140" fmla="*/ 1364343 h 3367315"/>
                <a:gd name="connsiteX10-141" fmla="*/ 3468914 w 4644572"/>
                <a:gd name="connsiteY10-142" fmla="*/ 841829 h 3367315"/>
                <a:gd name="connsiteX11-143" fmla="*/ 3628571 w 4644572"/>
                <a:gd name="connsiteY11-144" fmla="*/ 682172 h 3367315"/>
                <a:gd name="connsiteX12-145" fmla="*/ 4644572 w 4644572"/>
                <a:gd name="connsiteY12-146" fmla="*/ 682172 h 3367315"/>
                <a:gd name="connsiteX13-147" fmla="*/ 4644572 w 4644572"/>
                <a:gd name="connsiteY13-148" fmla="*/ 0 h 3367315"/>
                <a:gd name="connsiteX14-149" fmla="*/ 4630057 w 4644572"/>
                <a:gd name="connsiteY14-150" fmla="*/ 29029 h 3367315"/>
                <a:gd name="connsiteX0-151" fmla="*/ 0 w 4644572"/>
                <a:gd name="connsiteY0-152" fmla="*/ 3367315 h 3367315"/>
                <a:gd name="connsiteX1-153" fmla="*/ 0 w 4644572"/>
                <a:gd name="connsiteY1-154" fmla="*/ 2786743 h 3367315"/>
                <a:gd name="connsiteX2-155" fmla="*/ 145143 w 4644572"/>
                <a:gd name="connsiteY2-156" fmla="*/ 2641600 h 3367315"/>
                <a:gd name="connsiteX3-157" fmla="*/ 1161143 w 4644572"/>
                <a:gd name="connsiteY3-158" fmla="*/ 2641600 h 3367315"/>
                <a:gd name="connsiteX4-159" fmla="*/ 1161143 w 4644572"/>
                <a:gd name="connsiteY4-160" fmla="*/ 2133600 h 3367315"/>
                <a:gd name="connsiteX5-161" fmla="*/ 1320800 w 4644572"/>
                <a:gd name="connsiteY5-162" fmla="*/ 1973943 h 3367315"/>
                <a:gd name="connsiteX6-163" fmla="*/ 2307772 w 4644572"/>
                <a:gd name="connsiteY6-164" fmla="*/ 1973943 h 3367315"/>
                <a:gd name="connsiteX7-165" fmla="*/ 2307772 w 4644572"/>
                <a:gd name="connsiteY7-166" fmla="*/ 1509486 h 3367315"/>
                <a:gd name="connsiteX8-167" fmla="*/ 2452915 w 4644572"/>
                <a:gd name="connsiteY8-168" fmla="*/ 1364343 h 3367315"/>
                <a:gd name="connsiteX9-169" fmla="*/ 3468914 w 4644572"/>
                <a:gd name="connsiteY9-170" fmla="*/ 1364343 h 3367315"/>
                <a:gd name="connsiteX10-171" fmla="*/ 3468914 w 4644572"/>
                <a:gd name="connsiteY10-172" fmla="*/ 841829 h 3367315"/>
                <a:gd name="connsiteX11-173" fmla="*/ 3628571 w 4644572"/>
                <a:gd name="connsiteY11-174" fmla="*/ 682172 h 3367315"/>
                <a:gd name="connsiteX12-175" fmla="*/ 4644572 w 4644572"/>
                <a:gd name="connsiteY12-176" fmla="*/ 682172 h 3367315"/>
                <a:gd name="connsiteX13-177" fmla="*/ 4644572 w 4644572"/>
                <a:gd name="connsiteY13-178" fmla="*/ 0 h 3367315"/>
                <a:gd name="connsiteX14-179" fmla="*/ 4630057 w 4644572"/>
                <a:gd name="connsiteY14-180" fmla="*/ 29029 h 3367315"/>
                <a:gd name="connsiteX0-181" fmla="*/ 0 w 4644572"/>
                <a:gd name="connsiteY0-182" fmla="*/ 3367315 h 3367315"/>
                <a:gd name="connsiteX1-183" fmla="*/ 0 w 4644572"/>
                <a:gd name="connsiteY1-184" fmla="*/ 2786743 h 3367315"/>
                <a:gd name="connsiteX2-185" fmla="*/ 145143 w 4644572"/>
                <a:gd name="connsiteY2-186" fmla="*/ 2641600 h 3367315"/>
                <a:gd name="connsiteX3-187" fmla="*/ 1161143 w 4644572"/>
                <a:gd name="connsiteY3-188" fmla="*/ 2641600 h 3367315"/>
                <a:gd name="connsiteX4-189" fmla="*/ 1161143 w 4644572"/>
                <a:gd name="connsiteY4-190" fmla="*/ 2133600 h 3367315"/>
                <a:gd name="connsiteX5-191" fmla="*/ 1320800 w 4644572"/>
                <a:gd name="connsiteY5-192" fmla="*/ 1973943 h 3367315"/>
                <a:gd name="connsiteX6-193" fmla="*/ 2307772 w 4644572"/>
                <a:gd name="connsiteY6-194" fmla="*/ 1973943 h 3367315"/>
                <a:gd name="connsiteX7-195" fmla="*/ 2307772 w 4644572"/>
                <a:gd name="connsiteY7-196" fmla="*/ 1509486 h 3367315"/>
                <a:gd name="connsiteX8-197" fmla="*/ 2452915 w 4644572"/>
                <a:gd name="connsiteY8-198" fmla="*/ 1364343 h 3367315"/>
                <a:gd name="connsiteX9-199" fmla="*/ 3468914 w 4644572"/>
                <a:gd name="connsiteY9-200" fmla="*/ 1364343 h 3367315"/>
                <a:gd name="connsiteX10-201" fmla="*/ 3468914 w 4644572"/>
                <a:gd name="connsiteY10-202" fmla="*/ 841829 h 3367315"/>
                <a:gd name="connsiteX11-203" fmla="*/ 3628571 w 4644572"/>
                <a:gd name="connsiteY11-204" fmla="*/ 682172 h 3367315"/>
                <a:gd name="connsiteX12-205" fmla="*/ 4644572 w 4644572"/>
                <a:gd name="connsiteY12-206" fmla="*/ 682172 h 3367315"/>
                <a:gd name="connsiteX13-207" fmla="*/ 4644572 w 4644572"/>
                <a:gd name="connsiteY13-208" fmla="*/ 0 h 3367315"/>
                <a:gd name="connsiteX14-209" fmla="*/ 4630057 w 4644572"/>
                <a:gd name="connsiteY14-210" fmla="*/ 29029 h 3367315"/>
                <a:gd name="connsiteX0-211" fmla="*/ 0 w 4644572"/>
                <a:gd name="connsiteY0-212" fmla="*/ 3367315 h 3367315"/>
                <a:gd name="connsiteX1-213" fmla="*/ 0 w 4644572"/>
                <a:gd name="connsiteY1-214" fmla="*/ 2786743 h 3367315"/>
                <a:gd name="connsiteX2-215" fmla="*/ 145143 w 4644572"/>
                <a:gd name="connsiteY2-216" fmla="*/ 2641600 h 3367315"/>
                <a:gd name="connsiteX3-217" fmla="*/ 1161143 w 4644572"/>
                <a:gd name="connsiteY3-218" fmla="*/ 2641600 h 3367315"/>
                <a:gd name="connsiteX4-219" fmla="*/ 1161143 w 4644572"/>
                <a:gd name="connsiteY4-220" fmla="*/ 2133600 h 3367315"/>
                <a:gd name="connsiteX5-221" fmla="*/ 1320800 w 4644572"/>
                <a:gd name="connsiteY5-222" fmla="*/ 1973943 h 3367315"/>
                <a:gd name="connsiteX6-223" fmla="*/ 2307772 w 4644572"/>
                <a:gd name="connsiteY6-224" fmla="*/ 1973943 h 3367315"/>
                <a:gd name="connsiteX7-225" fmla="*/ 2307772 w 4644572"/>
                <a:gd name="connsiteY7-226" fmla="*/ 1509486 h 3367315"/>
                <a:gd name="connsiteX8-227" fmla="*/ 2452915 w 4644572"/>
                <a:gd name="connsiteY8-228" fmla="*/ 1364343 h 3367315"/>
                <a:gd name="connsiteX9-229" fmla="*/ 3468914 w 4644572"/>
                <a:gd name="connsiteY9-230" fmla="*/ 1364343 h 3367315"/>
                <a:gd name="connsiteX10-231" fmla="*/ 3468914 w 4644572"/>
                <a:gd name="connsiteY10-232" fmla="*/ 841829 h 3367315"/>
                <a:gd name="connsiteX11-233" fmla="*/ 3628571 w 4644572"/>
                <a:gd name="connsiteY11-234" fmla="*/ 682172 h 3367315"/>
                <a:gd name="connsiteX12-235" fmla="*/ 4644572 w 4644572"/>
                <a:gd name="connsiteY12-236" fmla="*/ 682172 h 3367315"/>
                <a:gd name="connsiteX13-237" fmla="*/ 4644572 w 4644572"/>
                <a:gd name="connsiteY13-238" fmla="*/ 0 h 3367315"/>
                <a:gd name="connsiteX14-239" fmla="*/ 4630057 w 4644572"/>
                <a:gd name="connsiteY14-240" fmla="*/ 29029 h 3367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126988" y="1392420"/>
              <a:ext cx="176926" cy="367414"/>
            </a:xfrm>
            <a:prstGeom prst="triangl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grpSp>
        <p:nvGrpSpPr>
          <p:cNvPr id="12" name="组合 11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071616" y="3792403"/>
            <a:ext cx="1494538" cy="945114"/>
            <a:chOff x="1431552" y="5160057"/>
            <a:chExt cx="2033513" cy="1285951"/>
          </a:xfrm>
        </p:grpSpPr>
        <p:sp>
          <p:nvSpPr>
            <p:cNvPr id="13" name="矩形 5"/>
            <p:cNvSpPr/>
            <p:nvPr/>
          </p:nvSpPr>
          <p:spPr>
            <a:xfrm>
              <a:off x="1444286" y="5160057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4" name="Rectangle 42"/>
            <p:cNvSpPr/>
            <p:nvPr/>
          </p:nvSpPr>
          <p:spPr>
            <a:xfrm flipH="1">
              <a:off x="1431552" y="5411526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1823564" y="462767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2158669" y="3176970"/>
            <a:ext cx="1504491" cy="945114"/>
            <a:chOff x="2910629" y="4322680"/>
            <a:chExt cx="2047055" cy="1285951"/>
          </a:xfrm>
        </p:grpSpPr>
        <p:sp>
          <p:nvSpPr>
            <p:cNvPr id="17" name="矩形 5"/>
            <p:cNvSpPr/>
            <p:nvPr/>
          </p:nvSpPr>
          <p:spPr>
            <a:xfrm>
              <a:off x="2936905" y="4322680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8" name="Rectangle 42"/>
            <p:cNvSpPr/>
            <p:nvPr/>
          </p:nvSpPr>
          <p:spPr>
            <a:xfrm flipH="1">
              <a:off x="2910629" y="4605042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2916314" y="401590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3263471" y="2561537"/>
            <a:ext cx="1496696" cy="945114"/>
            <a:chOff x="4413855" y="3485303"/>
            <a:chExt cx="2036449" cy="1285951"/>
          </a:xfrm>
        </p:grpSpPr>
        <p:sp>
          <p:nvSpPr>
            <p:cNvPr id="21" name="矩形 5"/>
            <p:cNvSpPr/>
            <p:nvPr/>
          </p:nvSpPr>
          <p:spPr>
            <a:xfrm>
              <a:off x="4429525" y="3485303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2" name="Rectangle 42"/>
            <p:cNvSpPr/>
            <p:nvPr/>
          </p:nvSpPr>
          <p:spPr>
            <a:xfrm flipH="1">
              <a:off x="4413855" y="3759404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4021115" y="339440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4356220" y="1946103"/>
            <a:ext cx="1500953" cy="945114"/>
            <a:chOff x="5900683" y="2647926"/>
            <a:chExt cx="2042241" cy="1285951"/>
          </a:xfrm>
        </p:grpSpPr>
        <p:sp>
          <p:nvSpPr>
            <p:cNvPr id="25" name="矩形 5"/>
            <p:cNvSpPr/>
            <p:nvPr/>
          </p:nvSpPr>
          <p:spPr>
            <a:xfrm>
              <a:off x="5922145" y="2647926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5900683" y="2927018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5113865" y="278263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5466169" y="1330670"/>
            <a:ext cx="1494538" cy="945114"/>
            <a:chOff x="7410912" y="1810549"/>
            <a:chExt cx="2033513" cy="1285951"/>
          </a:xfrm>
        </p:grpSpPr>
        <p:sp>
          <p:nvSpPr>
            <p:cNvPr id="29" name="矩形 5"/>
            <p:cNvSpPr/>
            <p:nvPr/>
          </p:nvSpPr>
          <p:spPr>
            <a:xfrm>
              <a:off x="7414768" y="1810549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0" name="Rectangle 42"/>
            <p:cNvSpPr/>
            <p:nvPr/>
          </p:nvSpPr>
          <p:spPr>
            <a:xfrm flipH="1">
              <a:off x="7410912" y="2055820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6223813" y="214234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6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 animBg="1"/>
      <p:bldP spid="15" grpId="0"/>
      <p:bldP spid="19" grpId="0"/>
      <p:bldP spid="23" grpId="0"/>
      <p:bldP spid="27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7" name="矩形 1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8" name="六边形 17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5205" y="1936580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2522785"/>
            <a:ext cx="1267286" cy="1092093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0" name="六边形 1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6008526" y="2336574"/>
            <a:ext cx="1696750" cy="1462187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1" name="六边形 2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8654" y="3116744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六边形 2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1247885" y="2316036"/>
            <a:ext cx="1696750" cy="1462187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3" name="六边形 2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88562" y="3107613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73828" y="1916857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六边形 24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5" y="3710726"/>
            <a:ext cx="1267286" cy="1092093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6" name="六边形 2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1363651"/>
            <a:ext cx="1267286" cy="1092093"/>
          </a:xfrm>
          <a:prstGeom prst="hexagon">
            <a:avLst/>
          </a:prstGeom>
          <a:blipFill>
            <a:blip r:embed="rId7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7" name="文本框 26"/>
          <p:cNvSpPr txBox="1"/>
          <p:nvPr/>
        </p:nvSpPr>
        <p:spPr>
          <a:xfrm>
            <a:off x="2912156" y="2286093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44635" y="3459458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29452" y="2328764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61932" y="3502129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7937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六边形 4"/>
          <p:cNvSpPr/>
          <p:nvPr/>
        </p:nvSpPr>
        <p:spPr>
          <a:xfrm rot="16200000">
            <a:off x="4039515" y="2332811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4" y="2632904"/>
            <a:ext cx="452586" cy="452586"/>
          </a:xfrm>
          <a:prstGeom prst="rect">
            <a:avLst/>
          </a:prstGeom>
        </p:spPr>
      </p:pic>
      <p:sp>
        <p:nvSpPr>
          <p:cNvPr id="7" name="六边形 6"/>
          <p:cNvSpPr/>
          <p:nvPr/>
        </p:nvSpPr>
        <p:spPr>
          <a:xfrm rot="16200000">
            <a:off x="3462789" y="138122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1681320"/>
            <a:ext cx="452586" cy="452586"/>
          </a:xfrm>
          <a:prstGeom prst="rect">
            <a:avLst/>
          </a:prstGeom>
        </p:spPr>
      </p:pic>
      <p:sp>
        <p:nvSpPr>
          <p:cNvPr id="9" name="六边形 8"/>
          <p:cNvSpPr/>
          <p:nvPr/>
        </p:nvSpPr>
        <p:spPr>
          <a:xfrm rot="16200000">
            <a:off x="2882204" y="2332810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3" y="2632904"/>
            <a:ext cx="452586" cy="452586"/>
          </a:xfrm>
          <a:prstGeom prst="rect">
            <a:avLst/>
          </a:prstGeom>
        </p:spPr>
      </p:pic>
      <p:sp>
        <p:nvSpPr>
          <p:cNvPr id="11" name="六边形 10"/>
          <p:cNvSpPr/>
          <p:nvPr/>
        </p:nvSpPr>
        <p:spPr>
          <a:xfrm rot="16200000">
            <a:off x="3462789" y="3316139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3616233"/>
            <a:ext cx="452586" cy="452586"/>
          </a:xfrm>
          <a:prstGeom prst="rect">
            <a:avLst/>
          </a:prstGeom>
        </p:spPr>
      </p:pic>
      <p:sp>
        <p:nvSpPr>
          <p:cNvPr id="13" name="六边形 12"/>
          <p:cNvSpPr/>
          <p:nvPr/>
        </p:nvSpPr>
        <p:spPr>
          <a:xfrm rot="16200000">
            <a:off x="4662267" y="326694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26" y="3562605"/>
            <a:ext cx="452586" cy="484284"/>
          </a:xfrm>
          <a:prstGeom prst="rect">
            <a:avLst/>
          </a:prstGeom>
        </p:spPr>
      </p:pic>
      <p:sp>
        <p:nvSpPr>
          <p:cNvPr id="15" name="六边形 14"/>
          <p:cNvSpPr/>
          <p:nvPr/>
        </p:nvSpPr>
        <p:spPr>
          <a:xfrm rot="16200000">
            <a:off x="5193426" y="230750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20" y="2731418"/>
            <a:ext cx="473540" cy="263077"/>
          </a:xfrm>
          <a:prstGeom prst="rect">
            <a:avLst/>
          </a:prstGeom>
        </p:spPr>
      </p:pic>
      <p:sp>
        <p:nvSpPr>
          <p:cNvPr id="17" name="六边形 16"/>
          <p:cNvSpPr/>
          <p:nvPr/>
        </p:nvSpPr>
        <p:spPr>
          <a:xfrm rot="16200000">
            <a:off x="4642310" y="135091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15" y="1559690"/>
            <a:ext cx="658051" cy="65805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H="1">
            <a:off x="5940154" y="168766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0520" y="144209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6547537" y="269540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903" y="244983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975991" y="3786028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6357" y="3507854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567283" y="385059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1746" y="353796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291047" y="274016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5508" y="242753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459337" y="1722128"/>
            <a:ext cx="283183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0859" y="1409495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0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8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4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4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4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9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4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3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/>
      <p:bldP spid="20" grpId="0"/>
      <p:bldP spid="20" grpId="1"/>
      <p:bldP spid="21" grpId="0"/>
      <p:bldP spid="22" grpId="0"/>
      <p:bldP spid="22" grpId="1"/>
      <p:bldP spid="23" grpId="0"/>
      <p:bldP spid="24" grpId="0"/>
      <p:bldP spid="24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5658234" y="2474761"/>
            <a:ext cx="1948825" cy="938673"/>
            <a:chOff x="7672242" y="3676722"/>
            <a:chExt cx="2651629" cy="1277186"/>
          </a:xfrm>
        </p:grpSpPr>
        <p:sp>
          <p:nvSpPr>
            <p:cNvPr id="6" name="Right Arrow 8"/>
            <p:cNvSpPr/>
            <p:nvPr/>
          </p:nvSpPr>
          <p:spPr>
            <a:xfrm>
              <a:off x="7672242" y="3676722"/>
              <a:ext cx="2651629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076655" y="4117255"/>
              <a:ext cx="347130" cy="333832"/>
              <a:chOff x="2607983" y="4241292"/>
              <a:chExt cx="490600" cy="471805"/>
            </a:xfrm>
            <a:solidFill>
              <a:srgbClr val="D82229"/>
            </a:solidFill>
            <a:effectLst/>
          </p:grpSpPr>
          <p:sp>
            <p:nvSpPr>
              <p:cNvPr id="8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rgbClr val="F9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34"/>
              <p:cNvSpPr/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336541" y="2474761"/>
            <a:ext cx="1947475" cy="938673"/>
            <a:chOff x="5873906" y="3676722"/>
            <a:chExt cx="2649793" cy="1277186"/>
          </a:xfrm>
        </p:grpSpPr>
        <p:sp>
          <p:nvSpPr>
            <p:cNvPr id="11" name="Right Arrow 8"/>
            <p:cNvSpPr/>
            <p:nvPr/>
          </p:nvSpPr>
          <p:spPr>
            <a:xfrm>
              <a:off x="5873906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12" name="组合 11"/>
            <p:cNvGrpSpPr>
              <a:grpSpLocks noChangeAspect="1"/>
            </p:cNvGrpSpPr>
            <p:nvPr/>
          </p:nvGrpSpPr>
          <p:grpSpPr>
            <a:xfrm>
              <a:off x="7138246" y="4099867"/>
              <a:ext cx="326366" cy="351220"/>
              <a:chOff x="7005429" y="4859473"/>
              <a:chExt cx="466184" cy="501686"/>
            </a:xfrm>
            <a:solidFill>
              <a:srgbClr val="FFFFFF"/>
            </a:solidFill>
            <a:effectLst/>
          </p:grpSpPr>
          <p:sp>
            <p:nvSpPr>
              <p:cNvPr id="13" name="Freeform 154"/>
              <p:cNvSpPr/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480198" y="3377345"/>
            <a:ext cx="403251" cy="732326"/>
            <a:chOff x="2789210" y="4594444"/>
            <a:chExt cx="548676" cy="996424"/>
          </a:xfrm>
        </p:grpSpPr>
        <p:cxnSp>
          <p:nvCxnSpPr>
            <p:cNvPr id="19" name="Straight Connector 32"/>
            <p:cNvCxnSpPr/>
            <p:nvPr/>
          </p:nvCxnSpPr>
          <p:spPr>
            <a:xfrm>
              <a:off x="3337886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4"/>
            <p:cNvCxnSpPr/>
            <p:nvPr/>
          </p:nvCxnSpPr>
          <p:spPr>
            <a:xfrm>
              <a:off x="2789210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260737" y="3409388"/>
            <a:ext cx="412692" cy="732326"/>
            <a:chOff x="8993469" y="4594444"/>
            <a:chExt cx="561521" cy="996424"/>
          </a:xfrm>
        </p:grpSpPr>
        <p:cxnSp>
          <p:nvCxnSpPr>
            <p:cNvPr id="22" name="Straight Connector 35"/>
            <p:cNvCxnSpPr/>
            <p:nvPr/>
          </p:nvCxnSpPr>
          <p:spPr>
            <a:xfrm>
              <a:off x="8993469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6"/>
            <p:cNvCxnSpPr/>
            <p:nvPr/>
          </p:nvCxnSpPr>
          <p:spPr>
            <a:xfrm>
              <a:off x="9006315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064821" y="1584641"/>
            <a:ext cx="401903" cy="722886"/>
            <a:chOff x="6864826" y="2465598"/>
            <a:chExt cx="546841" cy="983580"/>
          </a:xfrm>
        </p:grpSpPr>
        <p:cxnSp>
          <p:nvCxnSpPr>
            <p:cNvPr id="25" name="Straight Connector 38"/>
            <p:cNvCxnSpPr/>
            <p:nvPr/>
          </p:nvCxnSpPr>
          <p:spPr>
            <a:xfrm>
              <a:off x="6864826" y="2465598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9"/>
            <p:cNvCxnSpPr/>
            <p:nvPr/>
          </p:nvCxnSpPr>
          <p:spPr>
            <a:xfrm>
              <a:off x="6864826" y="2465598"/>
              <a:ext cx="546841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469348" y="1594082"/>
            <a:ext cx="403251" cy="721536"/>
            <a:chOff x="4693978" y="2478444"/>
            <a:chExt cx="548676" cy="981744"/>
          </a:xfrm>
        </p:grpSpPr>
        <p:cxnSp>
          <p:nvCxnSpPr>
            <p:cNvPr id="28" name="Straight Connector 37"/>
            <p:cNvCxnSpPr/>
            <p:nvPr/>
          </p:nvCxnSpPr>
          <p:spPr>
            <a:xfrm>
              <a:off x="5242654" y="2478444"/>
              <a:ext cx="0" cy="981744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0"/>
            <p:cNvCxnSpPr/>
            <p:nvPr/>
          </p:nvCxnSpPr>
          <p:spPr>
            <a:xfrm>
              <a:off x="4693978" y="2478444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014847" y="2474761"/>
            <a:ext cx="1947475" cy="938673"/>
            <a:chOff x="4075570" y="3676722"/>
            <a:chExt cx="2649793" cy="1277186"/>
          </a:xfrm>
        </p:grpSpPr>
        <p:sp>
          <p:nvSpPr>
            <p:cNvPr id="31" name="Right Arrow 8"/>
            <p:cNvSpPr/>
            <p:nvPr/>
          </p:nvSpPr>
          <p:spPr>
            <a:xfrm>
              <a:off x="4075570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345383" y="4074449"/>
              <a:ext cx="322082" cy="364286"/>
              <a:chOff x="4994016" y="4872552"/>
              <a:chExt cx="406393" cy="459645"/>
            </a:xfrm>
            <a:solidFill>
              <a:srgbClr val="D82229"/>
            </a:solidFill>
            <a:effectLst/>
          </p:grpSpPr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5049136" y="4872552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49"/>
              <p:cNvSpPr>
                <a:spLocks noEditPoints="1"/>
              </p:cNvSpPr>
              <p:nvPr/>
            </p:nvSpPr>
            <p:spPr bwMode="auto">
              <a:xfrm>
                <a:off x="4994016" y="5104243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150"/>
              <p:cNvSpPr>
                <a:spLocks noChangeArrowheads="1"/>
              </p:cNvSpPr>
              <p:nvPr/>
            </p:nvSpPr>
            <p:spPr bwMode="auto">
              <a:xfrm>
                <a:off x="5091176" y="5199535"/>
                <a:ext cx="37370" cy="37370"/>
              </a:xfrm>
              <a:prstGeom prst="ellipse">
                <a:avLst/>
              </a:pr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691805" y="2474761"/>
            <a:ext cx="1948823" cy="938673"/>
            <a:chOff x="2275400" y="3676722"/>
            <a:chExt cx="2651627" cy="1277186"/>
          </a:xfrm>
        </p:grpSpPr>
        <p:sp>
          <p:nvSpPr>
            <p:cNvPr id="37" name="Right Arrow 8"/>
            <p:cNvSpPr/>
            <p:nvPr/>
          </p:nvSpPr>
          <p:spPr>
            <a:xfrm>
              <a:off x="2275400" y="3676722"/>
              <a:ext cx="2651627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3275007" y="4125831"/>
              <a:ext cx="269810" cy="267027"/>
              <a:chOff x="6967126" y="4092464"/>
              <a:chExt cx="453105" cy="448433"/>
            </a:xfrm>
            <a:solidFill>
              <a:srgbClr val="FFFFFF"/>
            </a:solidFill>
            <a:effectLst/>
          </p:grpSpPr>
          <p:sp>
            <p:nvSpPr>
              <p:cNvPr id="39" name="Freeform 136"/>
              <p:cNvSpPr/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1419936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326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16388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797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任意多边形 17"/>
          <p:cNvSpPr>
            <a:spLocks noChangeArrowheads="1"/>
          </p:cNvSpPr>
          <p:nvPr/>
        </p:nvSpPr>
        <p:spPr bwMode="auto">
          <a:xfrm>
            <a:off x="2582231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任意多边形 18"/>
          <p:cNvSpPr>
            <a:spLocks noChangeArrowheads="1"/>
          </p:cNvSpPr>
          <p:nvPr/>
        </p:nvSpPr>
        <p:spPr bwMode="auto">
          <a:xfrm>
            <a:off x="3534290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任意多边形 18"/>
          <p:cNvSpPr>
            <a:spLocks noChangeArrowheads="1"/>
          </p:cNvSpPr>
          <p:nvPr/>
        </p:nvSpPr>
        <p:spPr bwMode="auto">
          <a:xfrm flipH="1">
            <a:off x="4654359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任意多边形 19"/>
          <p:cNvSpPr>
            <a:spLocks noChangeArrowheads="1"/>
          </p:cNvSpPr>
          <p:nvPr/>
        </p:nvSpPr>
        <p:spPr bwMode="auto">
          <a:xfrm flipH="1">
            <a:off x="4507351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2" name="组合 20"/>
          <p:cNvGrpSpPr/>
          <p:nvPr/>
        </p:nvGrpSpPr>
        <p:grpSpPr bwMode="auto">
          <a:xfrm>
            <a:off x="3166767" y="4652820"/>
            <a:ext cx="343021" cy="260183"/>
            <a:chOff x="0" y="0"/>
            <a:chExt cx="509646" cy="387231"/>
          </a:xfrm>
          <a:solidFill>
            <a:srgbClr val="FFFFFF"/>
          </a:solidFill>
        </p:grpSpPr>
        <p:sp>
          <p:nvSpPr>
            <p:cNvPr id="13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23"/>
          <p:cNvGrpSpPr/>
          <p:nvPr/>
        </p:nvGrpSpPr>
        <p:grpSpPr bwMode="auto">
          <a:xfrm>
            <a:off x="5660089" y="4657487"/>
            <a:ext cx="249682" cy="246182"/>
            <a:chOff x="0" y="0"/>
            <a:chExt cx="453105" cy="448433"/>
          </a:xfrm>
          <a:solidFill>
            <a:srgbClr val="FFFFFF"/>
          </a:solidFill>
        </p:grpSpPr>
        <p:sp>
          <p:nvSpPr>
            <p:cNvPr id="1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3977650" y="4667988"/>
            <a:ext cx="256683" cy="245015"/>
            <a:chOff x="0" y="0"/>
            <a:chExt cx="2438400" cy="2332038"/>
          </a:xfrm>
          <a:solidFill>
            <a:srgbClr val="FFFFFF"/>
          </a:solidFill>
        </p:grpSpPr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任意多边形 28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31"/>
          <p:cNvGrpSpPr/>
          <p:nvPr/>
        </p:nvGrpSpPr>
        <p:grpSpPr bwMode="auto">
          <a:xfrm>
            <a:off x="4803702" y="4617818"/>
            <a:ext cx="222847" cy="285851"/>
            <a:chOff x="0" y="0"/>
            <a:chExt cx="563562" cy="720725"/>
          </a:xfrm>
          <a:solidFill>
            <a:srgbClr val="FFFFFF"/>
          </a:solidFill>
        </p:grpSpPr>
        <p:sp>
          <p:nvSpPr>
            <p:cNvPr id="2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39304" y="1941437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75706" y="1989444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5706" y="351404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304" y="347277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9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755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4860032" y="1418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06397" y="1351899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4932040" y="31478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448026" y="3066529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860032" y="1998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目前现状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06397" y="1931281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86003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06397" y="2505024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>
            <a:cxnSpLocks/>
          </p:cNvCxnSpPr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6 -2.46914E-7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2.77778E-6 -4.5679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2.77778E-6 -2.96296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77778E-6 -3.58025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组合 7"/>
          <p:cNvGrpSpPr/>
          <p:nvPr/>
        </p:nvGrpSpPr>
        <p:grpSpPr>
          <a:xfrm>
            <a:off x="3347864" y="1233198"/>
            <a:ext cx="5616624" cy="3282768"/>
            <a:chOff x="1763688" y="1665246"/>
            <a:chExt cx="5616624" cy="3282768"/>
          </a:xfrm>
        </p:grpSpPr>
        <p:cxnSp>
          <p:nvCxnSpPr>
            <p:cNvPr id="9" name="직선 연결선 31"/>
            <p:cNvCxnSpPr/>
            <p:nvPr/>
          </p:nvCxnSpPr>
          <p:spPr>
            <a:xfrm>
              <a:off x="3550746" y="3226299"/>
              <a:ext cx="2352371" cy="7194"/>
            </a:xfrm>
            <a:prstGeom prst="line">
              <a:avLst/>
            </a:prstGeom>
            <a:ln w="76200" cap="sq">
              <a:solidFill>
                <a:srgbClr val="112F70"/>
              </a:solidFill>
              <a:headEnd type="none"/>
              <a:tailEnd type="triangle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20"/>
            <p:cNvCxnSpPr>
              <a:stCxn id="27" idx="2"/>
            </p:cNvCxnSpPr>
            <p:nvPr/>
          </p:nvCxnSpPr>
          <p:spPr>
            <a:xfrm rot="16200000" flipH="1">
              <a:off x="2650322" y="2325876"/>
              <a:ext cx="1177384" cy="630656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23"/>
            <p:cNvCxnSpPr>
              <a:stCxn id="28" idx="2"/>
            </p:cNvCxnSpPr>
            <p:nvPr/>
          </p:nvCxnSpPr>
          <p:spPr>
            <a:xfrm>
              <a:off x="4800068" y="2052512"/>
              <a:ext cx="640248" cy="1173787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4"/>
            <p:cNvCxnSpPr>
              <a:endCxn id="29" idx="0"/>
            </p:cNvCxnSpPr>
            <p:nvPr/>
          </p:nvCxnSpPr>
          <p:spPr>
            <a:xfrm rot="5400000">
              <a:off x="2535822" y="3497865"/>
              <a:ext cx="1286490" cy="750552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6"/>
            <p:cNvCxnSpPr>
              <a:endCxn id="30" idx="0"/>
            </p:cNvCxnSpPr>
            <p:nvPr/>
          </p:nvCxnSpPr>
          <p:spPr>
            <a:xfrm flipH="1">
              <a:off x="4744916" y="3233493"/>
              <a:ext cx="695400" cy="1282893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7"/>
            <p:cNvSpPr txBox="1"/>
            <p:nvPr/>
          </p:nvSpPr>
          <p:spPr>
            <a:xfrm>
              <a:off x="1763688" y="2292726"/>
              <a:ext cx="1348836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ko-KR" altLang="en-US" sz="1200" dirty="0">
                  <a:solidFill>
                    <a:srgbClr val="112F70"/>
                  </a:solidFill>
                  <a:latin typeface="微软雅黑" pitchFamily="34" charset="-122"/>
                </a:rPr>
                <a:t>     </a:t>
              </a:r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2033454" y="2628016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    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3500390" y="2466155"/>
              <a:ext cx="11917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1763688" y="4000414"/>
              <a:ext cx="9906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5226900" y="2150828"/>
              <a:ext cx="123613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4093878" y="2804264"/>
              <a:ext cx="96636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5496668" y="2574062"/>
              <a:ext cx="1456744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与分支因素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2191132" y="3491271"/>
              <a:ext cx="1456743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139952" y="3437318"/>
              <a:ext cx="97116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5491872" y="3666320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5339604" y="4059350"/>
              <a:ext cx="885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그룹 110"/>
            <p:cNvGrpSpPr>
              <a:grpSpLocks/>
            </p:cNvGrpSpPr>
            <p:nvPr/>
          </p:nvGrpSpPr>
          <p:grpSpPr bwMode="auto">
            <a:xfrm>
              <a:off x="2690496" y="2258734"/>
              <a:ext cx="2810968" cy="1923377"/>
              <a:chOff x="2284741" y="2428868"/>
              <a:chExt cx="3723121" cy="2546680"/>
            </a:xfrm>
          </p:grpSpPr>
          <p:cxnSp>
            <p:nvCxnSpPr>
              <p:cNvPr id="40" name="직선 연결선 76"/>
              <p:cNvCxnSpPr/>
              <p:nvPr/>
            </p:nvCxnSpPr>
            <p:spPr>
              <a:xfrm>
                <a:off x="2403038" y="264477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90"/>
              <p:cNvCxnSpPr/>
              <p:nvPr/>
            </p:nvCxnSpPr>
            <p:spPr>
              <a:xfrm>
                <a:off x="2617422" y="307339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93"/>
              <p:cNvCxnSpPr/>
              <p:nvPr/>
            </p:nvCxnSpPr>
            <p:spPr>
              <a:xfrm>
                <a:off x="5221788" y="242886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94"/>
              <p:cNvCxnSpPr/>
              <p:nvPr/>
            </p:nvCxnSpPr>
            <p:spPr>
              <a:xfrm>
                <a:off x="5579094" y="300037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5"/>
              <p:cNvCxnSpPr/>
              <p:nvPr/>
            </p:nvCxnSpPr>
            <p:spPr>
              <a:xfrm>
                <a:off x="2941380" y="2857496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96"/>
              <p:cNvCxnSpPr/>
              <p:nvPr/>
            </p:nvCxnSpPr>
            <p:spPr>
              <a:xfrm>
                <a:off x="5286897" y="3295649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97"/>
              <p:cNvCxnSpPr/>
              <p:nvPr/>
            </p:nvCxnSpPr>
            <p:spPr>
              <a:xfrm>
                <a:off x="2682531" y="423863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98"/>
              <p:cNvCxnSpPr/>
              <p:nvPr/>
            </p:nvCxnSpPr>
            <p:spPr>
              <a:xfrm>
                <a:off x="2284741" y="488945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103"/>
              <p:cNvCxnSpPr/>
              <p:nvPr/>
            </p:nvCxnSpPr>
            <p:spPr>
              <a:xfrm>
                <a:off x="5328053" y="497396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104"/>
              <p:cNvCxnSpPr/>
              <p:nvPr/>
            </p:nvCxnSpPr>
            <p:spPr>
              <a:xfrm>
                <a:off x="5286897" y="414338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106"/>
              <p:cNvCxnSpPr/>
              <p:nvPr/>
            </p:nvCxnSpPr>
            <p:spPr>
              <a:xfrm>
                <a:off x="5566390" y="443548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10"/>
            <p:cNvSpPr/>
            <p:nvPr/>
          </p:nvSpPr>
          <p:spPr>
            <a:xfrm>
              <a:off x="5912331" y="3024357"/>
              <a:ext cx="1467981" cy="45567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结果文本</a:t>
              </a:r>
              <a:endParaRPr lang="en-US" altLang="zh-CN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모서리가 둥근 직사각형 12"/>
            <p:cNvSpPr/>
            <p:nvPr/>
          </p:nvSpPr>
          <p:spPr>
            <a:xfrm>
              <a:off x="2438106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8" name="모서리가 둥근 직사각형 13"/>
            <p:cNvSpPr/>
            <p:nvPr/>
          </p:nvSpPr>
          <p:spPr>
            <a:xfrm>
              <a:off x="4314487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9" name="모서리가 둥근 직사각형 15"/>
            <p:cNvSpPr/>
            <p:nvPr/>
          </p:nvSpPr>
          <p:spPr>
            <a:xfrm>
              <a:off x="2318210" y="4516386"/>
              <a:ext cx="971162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0" name="모서리가 둥근 직사각형 16"/>
            <p:cNvSpPr/>
            <p:nvPr/>
          </p:nvSpPr>
          <p:spPr>
            <a:xfrm>
              <a:off x="4208978" y="4516386"/>
              <a:ext cx="1071876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506715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93558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9734" y="1998559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44451" y="4462433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692163" y="445495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46116" y="200677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TextBox 30"/>
          <p:cNvSpPr txBox="1"/>
          <p:nvPr/>
        </p:nvSpPr>
        <p:spPr>
          <a:xfrm>
            <a:off x="254229" y="122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2" name="TextBox 29"/>
          <p:cNvSpPr txBox="1"/>
          <p:nvPr/>
        </p:nvSpPr>
        <p:spPr>
          <a:xfrm>
            <a:off x="251520" y="1687506"/>
            <a:ext cx="3096344" cy="266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空心弧 4"/>
          <p:cNvSpPr/>
          <p:nvPr/>
        </p:nvSpPr>
        <p:spPr>
          <a:xfrm rot="5400000">
            <a:off x="5390843" y="1374290"/>
            <a:ext cx="2246475" cy="2246475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2"/>
          <p:cNvSpPr/>
          <p:nvPr/>
        </p:nvSpPr>
        <p:spPr>
          <a:xfrm flipH="1">
            <a:off x="4444996" y="3497797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3"/>
          <p:cNvSpPr/>
          <p:nvPr/>
        </p:nvSpPr>
        <p:spPr>
          <a:xfrm>
            <a:off x="4382028" y="1411371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4"/>
          <p:cNvSpPr/>
          <p:nvPr/>
        </p:nvSpPr>
        <p:spPr>
          <a:xfrm flipH="1">
            <a:off x="2225084" y="350458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5"/>
          <p:cNvSpPr/>
          <p:nvPr/>
        </p:nvSpPr>
        <p:spPr>
          <a:xfrm>
            <a:off x="2129958" y="140384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21932" y="1063556"/>
            <a:ext cx="839877" cy="839877"/>
            <a:chOff x="1925560" y="1317532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1925560" y="131753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2168398" y="1492304"/>
              <a:ext cx="634159" cy="728727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6841" y="3084644"/>
            <a:ext cx="839877" cy="839877"/>
            <a:chOff x="1732369" y="4883949"/>
            <a:chExt cx="1119836" cy="1119836"/>
          </a:xfrm>
        </p:grpSpPr>
        <p:sp>
          <p:nvSpPr>
            <p:cNvPr id="14" name="椭圆 13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89533" y="1061749"/>
            <a:ext cx="839877" cy="839877"/>
            <a:chOff x="4609397" y="1508318"/>
            <a:chExt cx="1119836" cy="1119836"/>
          </a:xfrm>
        </p:grpSpPr>
        <p:sp>
          <p:nvSpPr>
            <p:cNvPr id="17" name="椭圆 16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9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52"/>
              <p:cNvSpPr>
                <a:spLocks/>
              </p:cNvSpPr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53"/>
              <p:cNvSpPr>
                <a:spLocks/>
              </p:cNvSpPr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589533" y="3084644"/>
            <a:ext cx="839877" cy="839877"/>
            <a:chOff x="4609397" y="4205512"/>
            <a:chExt cx="1119836" cy="1119836"/>
          </a:xfrm>
        </p:grpSpPr>
        <p:sp>
          <p:nvSpPr>
            <p:cNvPr id="23" name="椭圆 22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42226" y="1047969"/>
            <a:ext cx="839877" cy="839877"/>
            <a:chOff x="7789634" y="1489945"/>
            <a:chExt cx="1119836" cy="1119836"/>
          </a:xfrm>
        </p:grpSpPr>
        <p:sp>
          <p:nvSpPr>
            <p:cNvPr id="26" name="椭圆 25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842226" y="3084644"/>
            <a:ext cx="839877" cy="839877"/>
            <a:chOff x="7789634" y="4205512"/>
            <a:chExt cx="1119836" cy="1119836"/>
          </a:xfrm>
        </p:grpSpPr>
        <p:sp>
          <p:nvSpPr>
            <p:cNvPr id="32" name="椭圆 31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49"/>
          <p:cNvSpPr txBox="1"/>
          <p:nvPr/>
        </p:nvSpPr>
        <p:spPr>
          <a:xfrm>
            <a:off x="1404721" y="1907704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50"/>
          <p:cNvSpPr txBox="1"/>
          <p:nvPr/>
        </p:nvSpPr>
        <p:spPr>
          <a:xfrm>
            <a:off x="971599" y="2244215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53"/>
          <p:cNvSpPr txBox="1"/>
          <p:nvPr/>
        </p:nvSpPr>
        <p:spPr>
          <a:xfrm>
            <a:off x="3636969" y="1907704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54"/>
          <p:cNvSpPr txBox="1"/>
          <p:nvPr/>
        </p:nvSpPr>
        <p:spPr>
          <a:xfrm>
            <a:off x="3203848" y="224217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56"/>
          <p:cNvSpPr txBox="1"/>
          <p:nvPr/>
        </p:nvSpPr>
        <p:spPr>
          <a:xfrm>
            <a:off x="5940151" y="1923679"/>
            <a:ext cx="10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57"/>
          <p:cNvSpPr txBox="1"/>
          <p:nvPr/>
        </p:nvSpPr>
        <p:spPr>
          <a:xfrm>
            <a:off x="5462851" y="2244217"/>
            <a:ext cx="17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59"/>
          <p:cNvSpPr txBox="1"/>
          <p:nvPr/>
        </p:nvSpPr>
        <p:spPr>
          <a:xfrm>
            <a:off x="1383601" y="3939899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0"/>
          <p:cNvSpPr txBox="1"/>
          <p:nvPr/>
        </p:nvSpPr>
        <p:spPr>
          <a:xfrm>
            <a:off x="971600" y="422793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62"/>
          <p:cNvSpPr txBox="1"/>
          <p:nvPr/>
        </p:nvSpPr>
        <p:spPr>
          <a:xfrm>
            <a:off x="3708979" y="3924523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63"/>
          <p:cNvSpPr txBox="1"/>
          <p:nvPr/>
        </p:nvSpPr>
        <p:spPr>
          <a:xfrm>
            <a:off x="3203848" y="4261034"/>
            <a:ext cx="18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65"/>
          <p:cNvSpPr txBox="1"/>
          <p:nvPr/>
        </p:nvSpPr>
        <p:spPr>
          <a:xfrm>
            <a:off x="6013234" y="3924521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66"/>
          <p:cNvSpPr txBox="1"/>
          <p:nvPr/>
        </p:nvSpPr>
        <p:spPr>
          <a:xfrm>
            <a:off x="5580112" y="4261032"/>
            <a:ext cx="18002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"/>
                            </p:stCondLst>
                            <p:childTnLst>
                              <p:par>
                                <p:cTn id="1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任意多边形 28"/>
          <p:cNvSpPr/>
          <p:nvPr/>
        </p:nvSpPr>
        <p:spPr>
          <a:xfrm rot="1723431">
            <a:off x="2648148" y="2428523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ysClr val="window" lastClr="FFFFFF"/>
              </a:solidFill>
            </a:endParaRPr>
          </a:p>
        </p:txBody>
      </p:sp>
      <p:sp>
        <p:nvSpPr>
          <p:cNvPr id="6" name="任意多边形 29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7" name="任意多边形 30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8" name="任意多边形 31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9" name="任意多边形 32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ysClr val="window" lastClr="FFFFFF"/>
              </a:solidFill>
            </a:endParaRPr>
          </a:p>
        </p:txBody>
      </p:sp>
      <p:sp>
        <p:nvSpPr>
          <p:cNvPr id="10" name="任意多边形 33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ysClr val="window" lastClr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4491" y="2659209"/>
            <a:ext cx="507037" cy="507037"/>
          </a:xfrm>
          <a:prstGeom prst="ellipse">
            <a:avLst/>
          </a:prstGeom>
          <a:solidFill>
            <a:srgbClr val="112F7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2438140" y="229182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36"/>
          <p:cNvSpPr txBox="1"/>
          <p:nvPr/>
        </p:nvSpPr>
        <p:spPr>
          <a:xfrm>
            <a:off x="2064264" y="2433492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37"/>
          <p:cNvSpPr txBox="1"/>
          <p:nvPr/>
        </p:nvSpPr>
        <p:spPr>
          <a:xfrm>
            <a:off x="1987839" y="280309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38"/>
          <p:cNvSpPr txBox="1"/>
          <p:nvPr/>
        </p:nvSpPr>
        <p:spPr>
          <a:xfrm>
            <a:off x="2205152" y="310724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2585692" y="314077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40"/>
          <p:cNvSpPr txBox="1"/>
          <p:nvPr/>
        </p:nvSpPr>
        <p:spPr>
          <a:xfrm>
            <a:off x="2870738" y="2837633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2223289" y="1176620"/>
            <a:ext cx="8679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19" name="TextBox 42"/>
          <p:cNvSpPr txBox="1"/>
          <p:nvPr/>
        </p:nvSpPr>
        <p:spPr>
          <a:xfrm>
            <a:off x="892735" y="2667188"/>
            <a:ext cx="82062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0" name="TextBox 43"/>
          <p:cNvSpPr txBox="1"/>
          <p:nvPr/>
        </p:nvSpPr>
        <p:spPr>
          <a:xfrm>
            <a:off x="1591073" y="3601706"/>
            <a:ext cx="86503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1" name="TextBox 44"/>
          <p:cNvSpPr txBox="1"/>
          <p:nvPr/>
        </p:nvSpPr>
        <p:spPr>
          <a:xfrm>
            <a:off x="1248717" y="1678289"/>
            <a:ext cx="8397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2" name="TextBox 45"/>
          <p:cNvSpPr txBox="1"/>
          <p:nvPr/>
        </p:nvSpPr>
        <p:spPr>
          <a:xfrm>
            <a:off x="2662296" y="3664809"/>
            <a:ext cx="82568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3335875" y="2766572"/>
            <a:ext cx="81125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4" name="TextBox 47"/>
          <p:cNvSpPr txBox="1"/>
          <p:nvPr/>
        </p:nvSpPr>
        <p:spPr>
          <a:xfrm>
            <a:off x="4687258" y="998976"/>
            <a:ext cx="348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25" name="TextBox 48"/>
          <p:cNvSpPr txBox="1"/>
          <p:nvPr/>
        </p:nvSpPr>
        <p:spPr>
          <a:xfrm>
            <a:off x="4685367" y="1567746"/>
            <a:ext cx="32710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点击添加文字内容，点击添加文字内容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99678" y="1587962"/>
            <a:ext cx="3730566" cy="0"/>
          </a:xfrm>
          <a:prstGeom prst="line">
            <a:avLst/>
          </a:prstGeom>
          <a:noFill/>
          <a:ln w="19050" cap="flat" cmpd="sng" algn="ctr">
            <a:solidFill>
              <a:srgbClr val="414455"/>
            </a:solidFill>
            <a:prstDash val="solid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4729866" y="2139702"/>
            <a:ext cx="3730566" cy="1998689"/>
            <a:chOff x="2816092" y="1148748"/>
            <a:chExt cx="7162269" cy="1998689"/>
          </a:xfrm>
        </p:grpSpPr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816092" y="1148748"/>
              <a:ext cx="7162269" cy="19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63099" y="1292764"/>
              <a:ext cx="245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9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4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椭圆 4"/>
          <p:cNvSpPr/>
          <p:nvPr/>
        </p:nvSpPr>
        <p:spPr>
          <a:xfrm>
            <a:off x="3349699" y="1534589"/>
            <a:ext cx="2400300" cy="2400300"/>
          </a:xfrm>
          <a:prstGeom prst="ellipse">
            <a:avLst/>
          </a:prstGeom>
          <a:solidFill>
            <a:srgbClr val="112F7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4646" y="1169536"/>
            <a:ext cx="3130406" cy="3130406"/>
          </a:xfrm>
          <a:prstGeom prst="ellipse">
            <a:avLst/>
          </a:prstGeom>
          <a:noFill/>
          <a:ln w="3175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71423" y="1319685"/>
            <a:ext cx="2865073" cy="1123955"/>
            <a:chOff x="544923" y="2418093"/>
            <a:chExt cx="3820097" cy="1498607"/>
          </a:xfrm>
        </p:grpSpPr>
        <p:sp>
          <p:nvSpPr>
            <p:cNvPr id="8" name="矩形 7"/>
            <p:cNvSpPr/>
            <p:nvPr/>
          </p:nvSpPr>
          <p:spPr>
            <a:xfrm>
              <a:off x="544924" y="2729109"/>
              <a:ext cx="382009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17"/>
            <p:cNvSpPr txBox="1"/>
            <p:nvPr/>
          </p:nvSpPr>
          <p:spPr>
            <a:xfrm>
              <a:off x="544923" y="2418093"/>
              <a:ext cx="1272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609" y="2477598"/>
            <a:ext cx="2865072" cy="1093685"/>
            <a:chOff x="449775" y="2458453"/>
            <a:chExt cx="3820096" cy="1458247"/>
          </a:xfrm>
        </p:grpSpPr>
        <p:sp>
          <p:nvSpPr>
            <p:cNvPr id="11" name="矩形 10"/>
            <p:cNvSpPr/>
            <p:nvPr/>
          </p:nvSpPr>
          <p:spPr>
            <a:xfrm>
              <a:off x="449775" y="2729109"/>
              <a:ext cx="382009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24"/>
            <p:cNvSpPr txBox="1"/>
            <p:nvPr/>
          </p:nvSpPr>
          <p:spPr>
            <a:xfrm>
              <a:off x="2512785" y="2458453"/>
              <a:ext cx="1272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06887" y="1891777"/>
            <a:ext cx="1685925" cy="1685925"/>
            <a:chOff x="4862685" y="2533650"/>
            <a:chExt cx="2247900" cy="2247900"/>
          </a:xfrm>
        </p:grpSpPr>
        <p:sp>
          <p:nvSpPr>
            <p:cNvPr id="14" name="椭圆 13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45272" y="3939754"/>
              <a:ext cx="134053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52966" y="936389"/>
            <a:ext cx="594066" cy="657008"/>
            <a:chOff x="7190791" y="1259800"/>
            <a:chExt cx="792088" cy="876010"/>
          </a:xfrm>
          <a:solidFill>
            <a:srgbClr val="112F70"/>
          </a:solidFill>
        </p:grpSpPr>
        <p:grpSp>
          <p:nvGrpSpPr>
            <p:cNvPr id="18" name="组合 17"/>
            <p:cNvGrpSpPr/>
            <p:nvPr/>
          </p:nvGrpSpPr>
          <p:grpSpPr>
            <a:xfrm rot="1291582">
              <a:off x="7190791" y="125980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0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09455" y="2009925"/>
            <a:ext cx="657008" cy="594066"/>
            <a:chOff x="3799443" y="2691181"/>
            <a:chExt cx="876010" cy="792088"/>
          </a:xfrm>
          <a:solidFill>
            <a:srgbClr val="112F70"/>
          </a:solidFill>
        </p:grpSpPr>
        <p:grpSp>
          <p:nvGrpSpPr>
            <p:cNvPr id="23" name="组合 22"/>
            <p:cNvGrpSpPr/>
            <p:nvPr/>
          </p:nvGrpSpPr>
          <p:grpSpPr>
            <a:xfrm rot="18172526">
              <a:off x="3841404" y="264922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5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9592" y="4151395"/>
            <a:ext cx="7632848" cy="1444691"/>
            <a:chOff x="544923" y="2418093"/>
            <a:chExt cx="6674776" cy="1926255"/>
          </a:xfrm>
        </p:grpSpPr>
        <p:sp>
          <p:nvSpPr>
            <p:cNvPr id="28" name="矩形 27"/>
            <p:cNvSpPr/>
            <p:nvPr/>
          </p:nvSpPr>
          <p:spPr>
            <a:xfrm>
              <a:off x="544923" y="2787425"/>
              <a:ext cx="6674776" cy="1556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544923" y="2418093"/>
              <a:ext cx="83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网线"/>
          <p:cNvGrpSpPr>
            <a:grpSpLocks/>
          </p:cNvGrpSpPr>
          <p:nvPr/>
        </p:nvGrpSpPr>
        <p:grpSpPr bwMode="auto">
          <a:xfrm>
            <a:off x="593472" y="1131590"/>
            <a:ext cx="3163922" cy="3329037"/>
            <a:chOff x="1937437" y="1332541"/>
            <a:chExt cx="3986578" cy="4192919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标题"/>
          <p:cNvGrpSpPr>
            <a:grpSpLocks/>
          </p:cNvGrpSpPr>
          <p:nvPr/>
        </p:nvGrpSpPr>
        <p:grpSpPr bwMode="auto">
          <a:xfrm>
            <a:off x="1109523" y="1731464"/>
            <a:ext cx="2117958" cy="2160256"/>
            <a:chOff x="579" y="1589"/>
            <a:chExt cx="1358" cy="1358"/>
          </a:xfrm>
          <a:solidFill>
            <a:srgbClr val="568D11"/>
          </a:solidFill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solidFill>
              <a:srgbClr val="112F70"/>
            </a:solidFill>
            <a:ln w="381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贡献与创新</a:t>
              </a:r>
            </a:p>
          </p:txBody>
        </p:sp>
      </p:grpSp>
      <p:sp>
        <p:nvSpPr>
          <p:cNvPr id="17" name="文本5"/>
          <p:cNvSpPr>
            <a:spLocks noChangeArrowheads="1"/>
          </p:cNvSpPr>
          <p:nvPr/>
        </p:nvSpPr>
        <p:spPr bwMode="black">
          <a:xfrm>
            <a:off x="3054300" y="3953370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8" name="文本4"/>
          <p:cNvSpPr>
            <a:spLocks noChangeArrowheads="1"/>
          </p:cNvSpPr>
          <p:nvPr/>
        </p:nvSpPr>
        <p:spPr bwMode="black">
          <a:xfrm>
            <a:off x="3621311" y="3385091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9" name="文本3"/>
          <p:cNvSpPr>
            <a:spLocks noChangeArrowheads="1"/>
          </p:cNvSpPr>
          <p:nvPr/>
        </p:nvSpPr>
        <p:spPr bwMode="black">
          <a:xfrm>
            <a:off x="3836776" y="2667496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20" name="文本2"/>
          <p:cNvSpPr>
            <a:spLocks noChangeArrowheads="1"/>
          </p:cNvSpPr>
          <p:nvPr/>
        </p:nvSpPr>
        <p:spPr bwMode="black">
          <a:xfrm>
            <a:off x="3625092" y="1970061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black">
          <a:xfrm>
            <a:off x="3012720" y="1343277"/>
            <a:ext cx="1854756" cy="29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1</a:t>
            </a:r>
          </a:p>
        </p:txBody>
      </p:sp>
      <p:grpSp>
        <p:nvGrpSpPr>
          <p:cNvPr id="22" name="圆圈1"/>
          <p:cNvGrpSpPr>
            <a:grpSpLocks/>
          </p:cNvGrpSpPr>
          <p:nvPr/>
        </p:nvGrpSpPr>
        <p:grpSpPr bwMode="auto">
          <a:xfrm>
            <a:off x="2683146" y="1329950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112F7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圆圈2"/>
          <p:cNvGrpSpPr>
            <a:grpSpLocks/>
          </p:cNvGrpSpPr>
          <p:nvPr/>
        </p:nvGrpSpPr>
        <p:grpSpPr bwMode="auto">
          <a:xfrm>
            <a:off x="3316555" y="1957669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圆圈3"/>
          <p:cNvGrpSpPr>
            <a:grpSpLocks/>
          </p:cNvGrpSpPr>
          <p:nvPr/>
        </p:nvGrpSpPr>
        <p:grpSpPr bwMode="auto">
          <a:xfrm>
            <a:off x="3522977" y="2641937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9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圆圈4"/>
          <p:cNvGrpSpPr>
            <a:grpSpLocks/>
          </p:cNvGrpSpPr>
          <p:nvPr/>
        </p:nvGrpSpPr>
        <p:grpSpPr bwMode="auto">
          <a:xfrm>
            <a:off x="3308072" y="3368622"/>
            <a:ext cx="302565" cy="302549"/>
            <a:chOff x="2928" y="2208"/>
            <a:chExt cx="262" cy="262"/>
          </a:xfrm>
          <a:solidFill>
            <a:srgbClr val="0070C0"/>
          </a:solidFill>
        </p:grpSpPr>
        <p:sp>
          <p:nvSpPr>
            <p:cNvPr id="32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圆圈5"/>
          <p:cNvGrpSpPr>
            <a:grpSpLocks/>
          </p:cNvGrpSpPr>
          <p:nvPr/>
        </p:nvGrpSpPr>
        <p:grpSpPr bwMode="auto">
          <a:xfrm>
            <a:off x="2751011" y="3922824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35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37" name="文本框 74"/>
          <p:cNvSpPr txBox="1">
            <a:spLocks noChangeArrowheads="1"/>
          </p:cNvSpPr>
          <p:nvPr/>
        </p:nvSpPr>
        <p:spPr bwMode="auto">
          <a:xfrm>
            <a:off x="5868144" y="1789797"/>
            <a:ext cx="3024336" cy="103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文本框 75"/>
          <p:cNvSpPr txBox="1">
            <a:spLocks noChangeArrowheads="1"/>
          </p:cNvSpPr>
          <p:nvPr/>
        </p:nvSpPr>
        <p:spPr bwMode="auto">
          <a:xfrm>
            <a:off x="5868144" y="2715766"/>
            <a:ext cx="2880320" cy="173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5868145" y="1347614"/>
            <a:ext cx="1440160" cy="3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0196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195736" y="2139702"/>
            <a:ext cx="532234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 批评指导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3167336" y="2931790"/>
            <a:ext cx="583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北京大学艺术学院  1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级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班专业：设计系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987824" y="3723878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夕觉原创     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夕觉原创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512" y="123478"/>
            <a:ext cx="2664222" cy="864072"/>
            <a:chOff x="107628" y="36471"/>
            <a:chExt cx="2664222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112F7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49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17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您的学校名称</a:t>
              </a:r>
            </a:p>
          </p:txBody>
        </p:sp>
      </p:grpSp>
      <p:pic>
        <p:nvPicPr>
          <p:cNvPr id="45" name="背景音乐 - 2 - 诗歌 朗读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9756432" y="17029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3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  <p:bldLst>
      <p:bldP spid="29" grpId="0"/>
      <p:bldP spid="38" grpId="0" bldLvl="0" autoUpdateAnimBg="0"/>
      <p:bldP spid="3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grpSp>
        <p:nvGrpSpPr>
          <p:cNvPr id="74" name="组合 73"/>
          <p:cNvGrpSpPr/>
          <p:nvPr/>
        </p:nvGrpSpPr>
        <p:grpSpPr>
          <a:xfrm>
            <a:off x="1026578" y="1237620"/>
            <a:ext cx="3562578" cy="890693"/>
            <a:chOff x="544923" y="2418093"/>
            <a:chExt cx="4750103" cy="1187591"/>
          </a:xfrm>
        </p:grpSpPr>
        <p:sp>
          <p:nvSpPr>
            <p:cNvPr id="75" name="矩形 74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6" name="文本框 26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26578" y="2368699"/>
            <a:ext cx="3562578" cy="890693"/>
            <a:chOff x="544923" y="2418093"/>
            <a:chExt cx="4750103" cy="1187591"/>
          </a:xfrm>
        </p:grpSpPr>
        <p:sp>
          <p:nvSpPr>
            <p:cNvPr id="78" name="矩形 77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9" name="文本框 30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26578" y="3432509"/>
            <a:ext cx="3562578" cy="890693"/>
            <a:chOff x="544923" y="2418093"/>
            <a:chExt cx="4750103" cy="1187591"/>
          </a:xfrm>
        </p:grpSpPr>
        <p:sp>
          <p:nvSpPr>
            <p:cNvPr id="81" name="矩形 80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2" name="文本框 34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sp>
        <p:nvSpPr>
          <p:cNvPr id="83" name="环形箭头 5"/>
          <p:cNvSpPr/>
          <p:nvPr/>
        </p:nvSpPr>
        <p:spPr>
          <a:xfrm>
            <a:off x="6360496" y="2560705"/>
            <a:ext cx="2039323" cy="2039322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形状 83"/>
          <p:cNvSpPr/>
          <p:nvPr/>
        </p:nvSpPr>
        <p:spPr>
          <a:xfrm>
            <a:off x="5343525" y="2169533"/>
            <a:ext cx="1481695" cy="148169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环形箭头 7"/>
          <p:cNvSpPr/>
          <p:nvPr/>
        </p:nvSpPr>
        <p:spPr>
          <a:xfrm>
            <a:off x="5935118" y="1377850"/>
            <a:ext cx="1597566" cy="159756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reeform 12"/>
          <p:cNvSpPr>
            <a:spLocks/>
          </p:cNvSpPr>
          <p:nvPr/>
        </p:nvSpPr>
        <p:spPr bwMode="auto">
          <a:xfrm>
            <a:off x="6138828" y="2702269"/>
            <a:ext cx="264779" cy="264778"/>
          </a:xfrm>
          <a:custGeom>
            <a:avLst/>
            <a:gdLst>
              <a:gd name="T0" fmla="*/ 0 w 47"/>
              <a:gd name="T1" fmla="*/ 0 h 47"/>
              <a:gd name="T2" fmla="*/ 0 w 47"/>
              <a:gd name="T3" fmla="*/ 47 h 47"/>
              <a:gd name="T4" fmla="*/ 47 w 47"/>
              <a:gd name="T5" fmla="*/ 47 h 47"/>
              <a:gd name="T6" fmla="*/ 0 w 47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47">
                <a:moveTo>
                  <a:pt x="0" y="0"/>
                </a:moveTo>
                <a:cubicBezTo>
                  <a:pt x="0" y="47"/>
                  <a:pt x="0" y="47"/>
                  <a:pt x="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21"/>
                  <a:pt x="26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0"/>
          <p:cNvSpPr>
            <a:spLocks/>
          </p:cNvSpPr>
          <p:nvPr/>
        </p:nvSpPr>
        <p:spPr bwMode="auto">
          <a:xfrm>
            <a:off x="6605090" y="1882433"/>
            <a:ext cx="232276" cy="106619"/>
          </a:xfrm>
          <a:custGeom>
            <a:avLst/>
            <a:gdLst>
              <a:gd name="T0" fmla="*/ 43 w 50"/>
              <a:gd name="T1" fmla="*/ 22 h 23"/>
              <a:gd name="T2" fmla="*/ 50 w 50"/>
              <a:gd name="T3" fmla="*/ 0 h 23"/>
              <a:gd name="T4" fmla="*/ 15 w 50"/>
              <a:gd name="T5" fmla="*/ 0 h 23"/>
              <a:gd name="T6" fmla="*/ 20 w 50"/>
              <a:gd name="T7" fmla="*/ 21 h 23"/>
              <a:gd name="T8" fmla="*/ 0 w 50"/>
              <a:gd name="T9" fmla="*/ 11 h 23"/>
              <a:gd name="T10" fmla="*/ 1 w 50"/>
              <a:gd name="T11" fmla="*/ 14 h 23"/>
              <a:gd name="T12" fmla="*/ 19 w 50"/>
              <a:gd name="T13" fmla="*/ 23 h 23"/>
              <a:gd name="T14" fmla="*/ 20 w 50"/>
              <a:gd name="T15" fmla="*/ 22 h 23"/>
              <a:gd name="T16" fmla="*/ 43 w 50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23">
                <a:moveTo>
                  <a:pt x="43" y="22"/>
                </a:moveTo>
                <a:cubicBezTo>
                  <a:pt x="50" y="0"/>
                  <a:pt x="50" y="0"/>
                  <a:pt x="5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17"/>
                  <a:pt x="8" y="8"/>
                  <a:pt x="0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11"/>
                  <a:pt x="16" y="20"/>
                  <a:pt x="19" y="23"/>
                </a:cubicBezTo>
                <a:cubicBezTo>
                  <a:pt x="20" y="22"/>
                  <a:pt x="20" y="22"/>
                  <a:pt x="20" y="22"/>
                </a:cubicBez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580112" y="1491630"/>
            <a:ext cx="2520186" cy="2896764"/>
            <a:chOff x="5548730" y="1501755"/>
            <a:chExt cx="2520186" cy="2896764"/>
          </a:xfrm>
        </p:grpSpPr>
        <p:sp>
          <p:nvSpPr>
            <p:cNvPr id="89" name="任意多边形 2"/>
            <p:cNvSpPr/>
            <p:nvPr/>
          </p:nvSpPr>
          <p:spPr>
            <a:xfrm>
              <a:off x="6475695" y="2805299"/>
              <a:ext cx="1593221" cy="1593220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396" tIns="760343" rIns="661396" bIns="812465" numCol="1" spcCol="1270" anchor="ctr" anchorCtr="0">
              <a:noAutofit/>
            </a:bodyPr>
            <a:lstStyle/>
            <a:p>
              <a:pPr algn="ctr" defTabSz="16335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/>
            </a:p>
          </p:txBody>
        </p:sp>
        <p:sp>
          <p:nvSpPr>
            <p:cNvPr id="90" name="任意多边形 3"/>
            <p:cNvSpPr/>
            <p:nvPr/>
          </p:nvSpPr>
          <p:spPr>
            <a:xfrm>
              <a:off x="5548730" y="2428720"/>
              <a:ext cx="1158706" cy="1158705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06" tIns="589604" rIns="586306" bIns="589604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/>
            </a:p>
          </p:txBody>
        </p:sp>
        <p:sp>
          <p:nvSpPr>
            <p:cNvPr id="91" name="任意多边形 4"/>
            <p:cNvSpPr/>
            <p:nvPr/>
          </p:nvSpPr>
          <p:spPr>
            <a:xfrm>
              <a:off x="6070147" y="1501755"/>
              <a:ext cx="1390448" cy="1390447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/>
            </a:p>
          </p:txBody>
        </p:sp>
        <p:sp>
          <p:nvSpPr>
            <p:cNvPr id="92" name="Freeform 7"/>
            <p:cNvSpPr>
              <a:spLocks noChangeAspect="1" noEditPoints="1"/>
            </p:cNvSpPr>
            <p:nvPr/>
          </p:nvSpPr>
          <p:spPr bwMode="auto">
            <a:xfrm>
              <a:off x="6960821" y="3363904"/>
              <a:ext cx="579557" cy="43292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5840028" y="2736291"/>
              <a:ext cx="535474" cy="529556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47 h 94"/>
                <a:gd name="T10" fmla="*/ 47 w 95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6547973" y="1989052"/>
              <a:ext cx="415050" cy="474071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5" name="文本框 43"/>
          <p:cNvSpPr txBox="1"/>
          <p:nvPr/>
        </p:nvSpPr>
        <p:spPr>
          <a:xfrm>
            <a:off x="6081721" y="1153420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44"/>
          <p:cNvSpPr txBox="1"/>
          <p:nvPr/>
        </p:nvSpPr>
        <p:spPr>
          <a:xfrm>
            <a:off x="4873287" y="3117548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45"/>
          <p:cNvSpPr txBox="1"/>
          <p:nvPr/>
        </p:nvSpPr>
        <p:spPr>
          <a:xfrm>
            <a:off x="7605212" y="4256947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2" name="矩形 31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椭圆 32"/>
          <p:cNvSpPr/>
          <p:nvPr/>
        </p:nvSpPr>
        <p:spPr>
          <a:xfrm>
            <a:off x="3368032" y="1581631"/>
            <a:ext cx="1830380" cy="183038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4" name="椭圆 33"/>
          <p:cNvSpPr/>
          <p:nvPr/>
        </p:nvSpPr>
        <p:spPr>
          <a:xfrm>
            <a:off x="1663194" y="1798178"/>
            <a:ext cx="1135470" cy="113547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5" name="椭圆 34"/>
          <p:cNvSpPr/>
          <p:nvPr/>
        </p:nvSpPr>
        <p:spPr>
          <a:xfrm>
            <a:off x="5446228" y="1114469"/>
            <a:ext cx="1492959" cy="149295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6" name="椭圆 35"/>
          <p:cNvSpPr/>
          <p:nvPr/>
        </p:nvSpPr>
        <p:spPr>
          <a:xfrm>
            <a:off x="2757594" y="2934115"/>
            <a:ext cx="420026" cy="420026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0" name="椭圆 39"/>
          <p:cNvSpPr/>
          <p:nvPr/>
        </p:nvSpPr>
        <p:spPr>
          <a:xfrm>
            <a:off x="2861201" y="1218075"/>
            <a:ext cx="655241" cy="655241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1" name="椭圆 40"/>
          <p:cNvSpPr/>
          <p:nvPr/>
        </p:nvSpPr>
        <p:spPr>
          <a:xfrm>
            <a:off x="5092006" y="1240477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2" name="椭圆 41"/>
          <p:cNvSpPr/>
          <p:nvPr/>
        </p:nvSpPr>
        <p:spPr>
          <a:xfrm>
            <a:off x="5368756" y="2704501"/>
            <a:ext cx="470429" cy="47042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3" name="椭圆 42"/>
          <p:cNvSpPr/>
          <p:nvPr/>
        </p:nvSpPr>
        <p:spPr>
          <a:xfrm>
            <a:off x="1228233" y="2765172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4" name="椭圆 43"/>
          <p:cNvSpPr/>
          <p:nvPr/>
        </p:nvSpPr>
        <p:spPr>
          <a:xfrm>
            <a:off x="7261207" y="2061395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5" name="文本框 44"/>
          <p:cNvSpPr txBox="1"/>
          <p:nvPr/>
        </p:nvSpPr>
        <p:spPr>
          <a:xfrm>
            <a:off x="1613723" y="2178068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2058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2058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81693" y="2220071"/>
            <a:ext cx="1934920" cy="5900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3234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3234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81103" y="1679171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2058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2058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23319" y="2590160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6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83729" y="1395886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6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06596" y="4009382"/>
            <a:ext cx="548460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</a:p>
        </p:txBody>
      </p:sp>
    </p:spTree>
    <p:extLst>
      <p:ext uri="{BB962C8B-B14F-4D97-AF65-F5344CB8AC3E}">
        <p14:creationId xmlns:p14="http://schemas.microsoft.com/office/powerpoint/2010/main" val="14802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4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9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9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9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15615" y="1618171"/>
            <a:ext cx="1414088" cy="2023125"/>
            <a:chOff x="1083229" y="2454948"/>
            <a:chExt cx="1924051" cy="2752725"/>
          </a:xfrm>
        </p:grpSpPr>
        <p:sp>
          <p:nvSpPr>
            <p:cNvPr id="6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44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5635" y="4181409"/>
              <a:ext cx="744491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98164" y="1618171"/>
            <a:ext cx="1414088" cy="2023125"/>
            <a:chOff x="3780744" y="2454948"/>
            <a:chExt cx="1924051" cy="2752725"/>
          </a:xfrm>
        </p:grpSpPr>
        <p:sp>
          <p:nvSpPr>
            <p:cNvPr id="12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50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8894" y="4184463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87713" y="1618171"/>
            <a:ext cx="1414088" cy="2023125"/>
            <a:chOff x="6487784" y="2454948"/>
            <a:chExt cx="1924051" cy="2752725"/>
          </a:xfrm>
        </p:grpSpPr>
        <p:sp>
          <p:nvSpPr>
            <p:cNvPr id="18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56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09686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0261" y="1618171"/>
            <a:ext cx="1414088" cy="2023125"/>
            <a:chOff x="9185299" y="2454948"/>
            <a:chExt cx="1924051" cy="2752725"/>
          </a:xfrm>
        </p:grpSpPr>
        <p:sp>
          <p:nvSpPr>
            <p:cNvPr id="24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62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38373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0818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08545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86519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4246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29" grpId="0"/>
      <p:bldP spid="30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58885" y="2016951"/>
            <a:ext cx="1266954" cy="1287251"/>
            <a:chOff x="1142104" y="2744325"/>
            <a:chExt cx="1723855" cy="1751472"/>
          </a:xfrm>
        </p:grpSpPr>
        <p:sp>
          <p:nvSpPr>
            <p:cNvPr id="6" name="任意多边形 17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124776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7" name="五边形 1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1142104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" name="Freeform 48"/>
            <p:cNvSpPr>
              <a:spLocks noEditPoints="1"/>
            </p:cNvSpPr>
            <p:nvPr/>
          </p:nvSpPr>
          <p:spPr bwMode="auto">
            <a:xfrm>
              <a:off x="1538827" y="3107497"/>
              <a:ext cx="564680" cy="540511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64743" y="2016951"/>
            <a:ext cx="1266954" cy="1287251"/>
            <a:chOff x="3871335" y="2744325"/>
            <a:chExt cx="1723855" cy="1751472"/>
          </a:xfrm>
        </p:grpSpPr>
        <p:sp>
          <p:nvSpPr>
            <p:cNvPr id="10" name="任意多边形 21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3854007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1" name="五边形 22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3871335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4420576" y="3207068"/>
              <a:ext cx="473513" cy="4974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0601" y="1995602"/>
            <a:ext cx="1266954" cy="1287251"/>
            <a:chOff x="6600565" y="2715276"/>
            <a:chExt cx="1723855" cy="1751472"/>
          </a:xfrm>
        </p:grpSpPr>
        <p:sp>
          <p:nvSpPr>
            <p:cNvPr id="14" name="任意多边形 25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6583237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5" name="五边形 26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6600565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7109989" y="3190868"/>
              <a:ext cx="435045" cy="547103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76460" y="1995602"/>
            <a:ext cx="1266954" cy="1287251"/>
            <a:chOff x="9329796" y="2715276"/>
            <a:chExt cx="1723855" cy="1751472"/>
          </a:xfrm>
        </p:grpSpPr>
        <p:sp>
          <p:nvSpPr>
            <p:cNvPr id="18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9312468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9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29796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9823913" y="3227548"/>
              <a:ext cx="640056" cy="510424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636068" y="3701385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778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1926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942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7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39480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1" name="任意多边形 17"/>
          <p:cNvSpPr/>
          <p:nvPr/>
        </p:nvSpPr>
        <p:spPr>
          <a:xfrm>
            <a:off x="2164546" y="1607085"/>
            <a:ext cx="1780910" cy="0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2" name="任意多边形 18"/>
          <p:cNvSpPr/>
          <p:nvPr/>
        </p:nvSpPr>
        <p:spPr>
          <a:xfrm>
            <a:off x="2198148" y="2522741"/>
            <a:ext cx="764447" cy="126008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3" name="任意多边形 19"/>
          <p:cNvSpPr/>
          <p:nvPr/>
        </p:nvSpPr>
        <p:spPr>
          <a:xfrm>
            <a:off x="2248552" y="3757618"/>
            <a:ext cx="537633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4" name="任意多边形 20"/>
          <p:cNvSpPr/>
          <p:nvPr/>
        </p:nvSpPr>
        <p:spPr>
          <a:xfrm>
            <a:off x="5071126" y="4564068"/>
            <a:ext cx="1629701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5" name="任意多边形 21"/>
          <p:cNvSpPr/>
          <p:nvPr/>
        </p:nvSpPr>
        <p:spPr>
          <a:xfrm>
            <a:off x="5860776" y="3614810"/>
            <a:ext cx="957659" cy="184811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6" name="任意多边形 22"/>
          <p:cNvSpPr/>
          <p:nvPr/>
        </p:nvSpPr>
        <p:spPr>
          <a:xfrm>
            <a:off x="5793571" y="2186721"/>
            <a:ext cx="1058466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77" name="组合 76"/>
          <p:cNvGrpSpPr/>
          <p:nvPr/>
        </p:nvGrpSpPr>
        <p:grpSpPr>
          <a:xfrm>
            <a:off x="4441182" y="4108769"/>
            <a:ext cx="779382" cy="602037"/>
            <a:chOff x="6016285" y="5216439"/>
            <a:chExt cx="1060450" cy="819150"/>
          </a:xfrm>
        </p:grpSpPr>
        <p:sp>
          <p:nvSpPr>
            <p:cNvPr id="78" name="Freeform 6"/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1460" y="5430693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121850" y="3575032"/>
            <a:ext cx="796883" cy="743212"/>
            <a:chOff x="6942422" y="4490220"/>
            <a:chExt cx="1084263" cy="1011237"/>
          </a:xfrm>
        </p:grpSpPr>
        <p:sp>
          <p:nvSpPr>
            <p:cNvPr id="81" name="Freeform 7"/>
            <p:cNvSpPr/>
            <p:nvPr/>
          </p:nvSpPr>
          <p:spPr bwMode="auto">
            <a:xfrm rot="20700000">
              <a:off x="6942422" y="4490220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11013" y="477300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268685" y="2105736"/>
            <a:ext cx="1009230" cy="1477092"/>
            <a:chOff x="7142211" y="2491052"/>
            <a:chExt cx="1373188" cy="2009775"/>
          </a:xfrm>
        </p:grpSpPr>
        <p:sp>
          <p:nvSpPr>
            <p:cNvPr id="84" name="Freeform 5"/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5" name="矩形 84"/>
            <p:cNvSpPr/>
            <p:nvPr/>
          </p:nvSpPr>
          <p:spPr>
            <a:xfrm>
              <a:off x="7456271" y="332076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478556" y="1542995"/>
            <a:ext cx="777048" cy="604371"/>
            <a:chOff x="4706507" y="1725370"/>
            <a:chExt cx="1057275" cy="822325"/>
          </a:xfrm>
        </p:grpSpPr>
        <p:sp>
          <p:nvSpPr>
            <p:cNvPr id="87" name="Freeform 9"/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844593" y="1878759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95050" y="1944309"/>
            <a:ext cx="799217" cy="746713"/>
            <a:chOff x="3776508" y="2271410"/>
            <a:chExt cx="1087438" cy="1016000"/>
          </a:xfrm>
        </p:grpSpPr>
        <p:sp>
          <p:nvSpPr>
            <p:cNvPr id="90" name="Freeform 10"/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893245" y="2579028"/>
              <a:ext cx="890515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05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521816" y="2706355"/>
            <a:ext cx="1019730" cy="1481759"/>
            <a:chOff x="3404738" y="3308273"/>
            <a:chExt cx="1387475" cy="2016125"/>
          </a:xfrm>
        </p:grpSpPr>
        <p:sp>
          <p:nvSpPr>
            <p:cNvPr id="93" name="Freeform 11"/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04706" y="4140341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06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225501" y="131775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21704" y="2320918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226463" y="3397602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063487" y="1891794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7063487" y="3304917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7063487" y="422777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728065" y="2456339"/>
            <a:ext cx="1317249" cy="1317248"/>
            <a:chOff x="5045997" y="3342168"/>
            <a:chExt cx="1792288" cy="1792287"/>
          </a:xfrm>
        </p:grpSpPr>
        <p:sp>
          <p:nvSpPr>
            <p:cNvPr id="102" name="Oval 8"/>
            <p:cNvSpPr>
              <a:spLocks noChangeArrowheads="1"/>
            </p:cNvSpPr>
            <p:nvPr/>
          </p:nvSpPr>
          <p:spPr bwMode="auto">
            <a:xfrm rot="20700000">
              <a:off x="5045997" y="3342168"/>
              <a:ext cx="1792288" cy="1792287"/>
            </a:xfrm>
            <a:prstGeom prst="ellipse">
              <a:avLst/>
            </a:prstGeom>
            <a:solidFill>
              <a:srgbClr val="112F7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5642001" y="3835084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</p:spTree>
    <p:extLst>
      <p:ext uri="{BB962C8B-B14F-4D97-AF65-F5344CB8AC3E}">
        <p14:creationId xmlns:p14="http://schemas.microsoft.com/office/powerpoint/2010/main" val="6720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5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2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2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2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2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28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Microsoft Office PowerPoint</Application>
  <PresentationFormat>全屏显示(16:9)</PresentationFormat>
  <Paragraphs>300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Malgun Gothic</vt:lpstr>
      <vt:lpstr>Malgun Gothic</vt:lpstr>
      <vt:lpstr>方正姚体</vt:lpstr>
      <vt:lpstr>宋体</vt:lpstr>
      <vt:lpstr>微软雅黑</vt:lpstr>
      <vt:lpstr>Arial</vt:lpstr>
      <vt:lpstr>Arial Rounded MT Bold</vt:lpstr>
      <vt:lpstr>Calibri</vt:lpstr>
      <vt:lpstr>Kartika</vt:lpstr>
      <vt:lpstr>Segoe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2018-03-28T02:20:27Z</dcterms:modified>
  <cp:category/>
</cp:coreProperties>
</file>