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63" r:id="rId10"/>
    <p:sldId id="264" r:id="rId11"/>
    <p:sldId id="265" r:id="rId12"/>
    <p:sldId id="262"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304371"/>
    <a:srgbClr val="526FB6"/>
    <a:srgbClr val="415A99"/>
    <a:srgbClr val="8398C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6" autoAdjust="0"/>
    <p:restoredTop sz="94660"/>
  </p:normalViewPr>
  <p:slideViewPr>
    <p:cSldViewPr snapToGrid="0" showGuides="1">
      <p:cViewPr varScale="1">
        <p:scale>
          <a:sx n="71" d="100"/>
          <a:sy n="71" d="100"/>
        </p:scale>
        <p:origin x="80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en-US" altLang="zh-CN" dirty="0"/>
              <a:t>text</a:t>
            </a:r>
            <a:endParaRPr lang="en-US" altLang="zh-CN" dirty="0"/>
          </a:p>
        </c:rich>
      </c:tx>
      <c:layout/>
      <c:overlay val="0"/>
      <c:spPr>
        <a:noFill/>
        <a:ln>
          <a:noFill/>
        </a:ln>
        <a:effectLst/>
      </c:spPr>
    </c:title>
    <c:autoTitleDeleted val="0"/>
    <c:plotArea>
      <c:layout/>
      <c:pieChart>
        <c:varyColors val="1"/>
        <c:ser>
          <c:idx val="0"/>
          <c:order val="0"/>
          <c:tx>
            <c:strRef>
              <c:f>Sheet1!$B$1</c:f>
              <c:strCache>
                <c:ptCount val="1"/>
                <c:pt idx="0">
                  <c:v>Sales</c:v>
                </c:pt>
              </c:strCache>
            </c:strRef>
          </c:tx>
          <c:spPr>
            <a:solidFill>
              <a:srgbClr val="526FB6"/>
            </a:solidFill>
            <a:effectLst>
              <a:outerShdw blurRad="50800" dist="38100" dir="5400000" algn="t" rotWithShape="0">
                <a:prstClr val="black">
                  <a:alpha val="40000"/>
                </a:prstClr>
              </a:outerShdw>
            </a:effectLst>
          </c:spPr>
          <c:explosion val="0"/>
          <c:dPt>
            <c:idx val="0"/>
            <c:bubble3D val="0"/>
            <c:spPr>
              <a:solidFill>
                <a:srgbClr val="526FB6"/>
              </a:solidFill>
              <a:ln w="19050">
                <a:solidFill>
                  <a:schemeClr val="lt1"/>
                </a:solidFill>
              </a:ln>
              <a:effectLst>
                <a:outerShdw blurRad="50800" dist="38100" dir="5400000" algn="t" rotWithShape="0">
                  <a:prstClr val="black">
                    <a:alpha val="40000"/>
                  </a:prstClr>
                </a:outerShdw>
              </a:effectLst>
            </c:spPr>
          </c:dPt>
          <c:dPt>
            <c:idx val="1"/>
            <c:bubble3D val="0"/>
            <c:explosion val="12"/>
            <c:spPr>
              <a:solidFill>
                <a:srgbClr val="526FB6"/>
              </a:solidFill>
              <a:ln w="19050">
                <a:solidFill>
                  <a:schemeClr val="lt1"/>
                </a:solidFill>
              </a:ln>
              <a:effectLst>
                <a:outerShdw blurRad="50800" dist="38100" dir="5400000" algn="t" rotWithShape="0">
                  <a:prstClr val="black">
                    <a:alpha val="40000"/>
                  </a:prstClr>
                </a:outerShdw>
              </a:effectLst>
            </c:spPr>
          </c:dPt>
          <c:dPt>
            <c:idx val="2"/>
            <c:bubble3D val="0"/>
            <c:spPr>
              <a:solidFill>
                <a:srgbClr val="526FB6"/>
              </a:solidFill>
              <a:ln w="19050">
                <a:solidFill>
                  <a:schemeClr val="lt1"/>
                </a:solidFill>
              </a:ln>
              <a:effectLst>
                <a:outerShdw blurRad="50800" dist="38100" dir="5400000" algn="t" rotWithShape="0">
                  <a:prstClr val="black">
                    <a:alpha val="40000"/>
                  </a:prstClr>
                </a:outerShdw>
              </a:effectLst>
            </c:spPr>
          </c:dPt>
          <c:dPt>
            <c:idx val="3"/>
            <c:bubble3D val="0"/>
            <c:spPr>
              <a:solidFill>
                <a:srgbClr val="8398CB"/>
              </a:solidFill>
              <a:ln w="19050">
                <a:solidFill>
                  <a:schemeClr val="lt1"/>
                </a:solidFill>
              </a:ln>
              <a:effectLst>
                <a:outerShdw blurRad="50800" dist="38100" dir="5400000" algn="t" rotWithShape="0">
                  <a:prstClr val="black">
                    <a:alpha val="40000"/>
                  </a:prstClr>
                </a:outerShdw>
              </a:effectLst>
            </c:spPr>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45880558746388"/>
          <c:y val="0.928005869342859"/>
          <c:w val="0.508238882507224"/>
          <c:h val="0.0719941306571415"/>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noFill/>
              <a:ln w="19050">
                <a:noFill/>
              </a:ln>
              <a:effectLst/>
            </c:spPr>
          </c:dPt>
          <c:dPt>
            <c:idx val="1"/>
            <c:bubble3D val="0"/>
            <c:explosion val="2"/>
            <c:spPr>
              <a:solidFill>
                <a:srgbClr val="526FB6"/>
              </a:solid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75</c:v>
                </c:pt>
                <c:pt idx="1">
                  <c:v>25</c:v>
                </c:pt>
              </c:numCache>
            </c:numRef>
          </c:val>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noFill/>
              <a:ln w="19050">
                <a:noFill/>
              </a:ln>
              <a:effectLst/>
            </c:spPr>
          </c:dPt>
          <c:dPt>
            <c:idx val="1"/>
            <c:bubble3D val="0"/>
            <c:explosion val="2"/>
            <c:spPr>
              <a:solidFill>
                <a:srgbClr val="526FB6"/>
              </a:solid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75</c:v>
                </c:pt>
                <c:pt idx="1">
                  <c:v>25</c:v>
                </c:pt>
              </c:numCache>
            </c:numRef>
          </c:val>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noFill/>
              <a:ln w="19050">
                <a:noFill/>
              </a:ln>
              <a:effectLst/>
            </c:spPr>
          </c:dPt>
          <c:dPt>
            <c:idx val="1"/>
            <c:bubble3D val="0"/>
            <c:spPr>
              <a:solidFill>
                <a:srgbClr val="526FB6"/>
              </a:solid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75</c:v>
                </c:pt>
                <c:pt idx="1">
                  <c:v>25</c:v>
                </c:pt>
              </c:numCache>
            </c:numRef>
          </c:val>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noFill/>
              <a:ln w="19050">
                <a:noFill/>
              </a:ln>
              <a:effectLst/>
            </c:spPr>
          </c:dPt>
          <c:dPt>
            <c:idx val="1"/>
            <c:bubble3D val="0"/>
            <c:explosion val="2"/>
            <c:spPr>
              <a:solidFill>
                <a:srgbClr val="526FB6"/>
              </a:solid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75</c:v>
                </c:pt>
                <c:pt idx="1">
                  <c:v>25</c:v>
                </c:pt>
              </c:numCache>
            </c:numRef>
          </c:val>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c:explosion val="0"/>
          <c:dPt>
            <c:idx val="0"/>
            <c:bubble3D val="0"/>
            <c:spPr>
              <a:noFill/>
              <a:ln w="19050">
                <a:noFill/>
              </a:ln>
              <a:effectLst/>
            </c:spPr>
          </c:dPt>
          <c:dPt>
            <c:idx val="1"/>
            <c:bubble3D val="0"/>
            <c:explosion val="2"/>
            <c:spPr>
              <a:solidFill>
                <a:srgbClr val="526FB6"/>
              </a:solid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第一季度</c:v>
                </c:pt>
                <c:pt idx="1">
                  <c:v>第二季度</c:v>
                </c:pt>
              </c:strCache>
            </c:strRef>
          </c:cat>
          <c:val>
            <c:numRef>
              <c:f>Sheet1!$B$2:$B$5</c:f>
              <c:numCache>
                <c:formatCode>General</c:formatCode>
                <c:ptCount val="4"/>
                <c:pt idx="0">
                  <c:v>75</c:v>
                </c:pt>
                <c:pt idx="1">
                  <c:v>25</c:v>
                </c:pt>
              </c:numCache>
            </c:numRef>
          </c:val>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rgbClr val="415A99"/>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8398CB"/>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526FB6"/>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840474256"/>
        <c:axId val="840474816"/>
      </c:barChart>
      <c:catAx>
        <c:axId val="84047425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840474816"/>
        <c:crosses val="autoZero"/>
        <c:auto val="1"/>
        <c:lblAlgn val="ctr"/>
        <c:lblOffset val="100"/>
        <c:noMultiLvlLbl val="0"/>
      </c:catAx>
      <c:valAx>
        <c:axId val="840474816"/>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840474256"/>
        <c:crosses val="autoZero"/>
        <c:crossBetween val="between"/>
      </c:valAx>
      <c:spPr>
        <a:noFill/>
        <a:ln>
          <a:solidFill>
            <a:schemeClr val="bg1">
              <a:lumMod val="50000"/>
            </a:schemeClr>
          </a:solid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legend>
    <c:plotVisOnly val="1"/>
    <c:dispBlanksAs val="gap"/>
    <c:showDLblsOverMax val="0"/>
  </c:chart>
  <c:spPr>
    <a:noFill/>
    <a:ln>
      <a:noFill/>
    </a:ln>
    <a:effectLst/>
  </c:spPr>
  <c:txPr>
    <a:bodyPr/>
    <a:lstStyle/>
    <a:p>
      <a:pPr>
        <a:defRPr lang="zh-CN">
          <a:solidFill>
            <a:schemeClr val="tx1">
              <a:lumMod val="75000"/>
              <a:lumOff val="25000"/>
            </a:schemeClr>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7C071F2-F8E4-4CEE-9354-4A514BD09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071F2-F8E4-4CEE-9354-4A514BD0943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57C09-5328-435E-B7B4-09E48B87BE0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圆顶角 28"/>
          <p:cNvSpPr/>
          <p:nvPr/>
        </p:nvSpPr>
        <p:spPr>
          <a:xfrm rot="10800000">
            <a:off x="-3" y="702019"/>
            <a:ext cx="12191999" cy="795210"/>
          </a:xfrm>
          <a:prstGeom prst="round2SameRect">
            <a:avLst>
              <a:gd name="adj1" fmla="val 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顶角 1"/>
          <p:cNvSpPr/>
          <p:nvPr/>
        </p:nvSpPr>
        <p:spPr>
          <a:xfrm rot="10800000">
            <a:off x="5047737" y="0"/>
            <a:ext cx="2086286" cy="2980775"/>
          </a:xfrm>
          <a:prstGeom prst="round2SameRect">
            <a:avLst>
              <a:gd name="adj1" fmla="val 5000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4"/>
          <p:cNvSpPr txBox="1"/>
          <p:nvPr/>
        </p:nvSpPr>
        <p:spPr>
          <a:xfrm>
            <a:off x="1113929" y="3429000"/>
            <a:ext cx="9964143"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a:solidFill>
                  <a:srgbClr val="44546A"/>
                </a:solidFill>
                <a:latin typeface="微软雅黑" panose="020B0503020204020204" pitchFamily="34" charset="-122"/>
                <a:ea typeface="微软雅黑" panose="020B0503020204020204" pitchFamily="34" charset="-122"/>
              </a:rPr>
              <a:t>学术简约毕业答辩模板</a:t>
            </a:r>
            <a:endParaRPr lang="zh-CN" altLang="en-US" sz="5400" dirty="0">
              <a:solidFill>
                <a:srgbClr val="44546A"/>
              </a:solidFill>
              <a:latin typeface="微软雅黑" panose="020B0503020204020204" pitchFamily="34" charset="-122"/>
              <a:ea typeface="微软雅黑" panose="020B0503020204020204" pitchFamily="34" charset="-122"/>
            </a:endParaRPr>
          </a:p>
        </p:txBody>
      </p:sp>
      <p:sp>
        <p:nvSpPr>
          <p:cNvPr id="14" name="文本框 5"/>
          <p:cNvSpPr txBox="1"/>
          <p:nvPr/>
        </p:nvSpPr>
        <p:spPr>
          <a:xfrm>
            <a:off x="1499670" y="4505797"/>
            <a:ext cx="9192660" cy="338554"/>
          </a:xfrm>
          <a:prstGeom prst="rect">
            <a:avLst/>
          </a:prstGeom>
          <a:noFill/>
          <a:ln w="3175">
            <a:noFill/>
            <a:prstDash val="solid"/>
          </a:ln>
        </p:spPr>
        <p:txBody>
          <a:bodyPr wrap="square" rtlCol="0">
            <a:spAutoFit/>
          </a:bodyPr>
          <a:lstStyle>
            <a:defPPr>
              <a:defRPr lang="zh-CN"/>
            </a:defPPr>
            <a:lvl1pPr algn="ctr">
              <a:defRPr sz="6000" b="1">
                <a:blipFill dpi="0" rotWithShape="1">
                  <a:blip r:embed="rId1"/>
                  <a:srcRect/>
                  <a:stretch>
                    <a:fillRect/>
                  </a:stretch>
                </a:blipFill>
              </a:defRPr>
            </a:lvl1pPr>
          </a:lstStyle>
          <a:p>
            <a:r>
              <a:rPr lang="en-US" altLang="zh-CN" sz="1600" b="0" dirty="0">
                <a:solidFill>
                  <a:srgbClr val="44546A"/>
                </a:solidFill>
                <a:latin typeface="微软雅黑" panose="020B0503020204020204" pitchFamily="34" charset="-122"/>
                <a:ea typeface="微软雅黑" panose="020B0503020204020204" pitchFamily="34" charset="-122"/>
              </a:rPr>
              <a:t>PROFESSIONAL GENERATION GRADUATION REPORT </a:t>
            </a:r>
            <a:r>
              <a:rPr lang="en-US" altLang="zh-CN" sz="1400" b="0" dirty="0">
                <a:solidFill>
                  <a:srgbClr val="44546A"/>
                </a:solidFill>
                <a:latin typeface="微软雅黑" panose="020B0503020204020204" pitchFamily="34" charset="-122"/>
                <a:ea typeface="微软雅黑" panose="020B0503020204020204" pitchFamily="34" charset="-122"/>
              </a:rPr>
              <a:t>POWERPOINT</a:t>
            </a:r>
            <a:r>
              <a:rPr lang="en-US" altLang="zh-CN" sz="1600" b="0" dirty="0">
                <a:solidFill>
                  <a:srgbClr val="44546A"/>
                </a:solidFill>
                <a:latin typeface="微软雅黑" panose="020B0503020204020204" pitchFamily="34" charset="-122"/>
                <a:ea typeface="微软雅黑" panose="020B0503020204020204" pitchFamily="34" charset="-122"/>
              </a:rPr>
              <a:t> TEMPLATE</a:t>
            </a:r>
            <a:endParaRPr lang="zh-CN" altLang="en-US" sz="1600" b="0" dirty="0">
              <a:solidFill>
                <a:srgbClr val="44546A"/>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167287" y="5212586"/>
            <a:ext cx="3847186" cy="337185"/>
            <a:chOff x="2957979" y="6517260"/>
            <a:chExt cx="3847186" cy="337185"/>
          </a:xfrm>
          <a:noFill/>
        </p:grpSpPr>
        <p:sp>
          <p:nvSpPr>
            <p:cNvPr id="15" name="文本框 6"/>
            <p:cNvSpPr txBox="1"/>
            <p:nvPr/>
          </p:nvSpPr>
          <p:spPr>
            <a:xfrm>
              <a:off x="2957979" y="6517260"/>
              <a:ext cx="1621278" cy="337185"/>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rPr>
                <a:t>答辩人：猪七爷</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
          <p:nvSpPr>
            <p:cNvPr id="16" name="文本框 7"/>
            <p:cNvSpPr txBox="1"/>
            <p:nvPr/>
          </p:nvSpPr>
          <p:spPr>
            <a:xfrm>
              <a:off x="4908115" y="6517260"/>
              <a:ext cx="1897050" cy="337185"/>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rPr>
                <a:t>指导老师：猪七爷</a:t>
              </a: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418970" y="1224565"/>
            <a:ext cx="1354060" cy="1356796"/>
            <a:chOff x="10265088" y="255018"/>
            <a:chExt cx="1570606" cy="1573782"/>
          </a:xfrm>
        </p:grpSpPr>
        <p:grpSp>
          <p:nvGrpSpPr>
            <p:cNvPr id="19" name="Group 32"/>
            <p:cNvGrpSpPr/>
            <p:nvPr/>
          </p:nvGrpSpPr>
          <p:grpSpPr>
            <a:xfrm>
              <a:off x="10265088" y="255018"/>
              <a:ext cx="1570606" cy="1573782"/>
              <a:chOff x="3692576" y="1742634"/>
              <a:chExt cx="2790379" cy="2796023"/>
            </a:xfrm>
          </p:grpSpPr>
          <p:grpSp>
            <p:nvGrpSpPr>
              <p:cNvPr id="25" name="组合 79"/>
              <p:cNvGrpSpPr/>
              <p:nvPr/>
            </p:nvGrpSpPr>
            <p:grpSpPr bwMode="auto">
              <a:xfrm>
                <a:off x="3692576" y="1742634"/>
                <a:ext cx="2790379" cy="2796023"/>
                <a:chOff x="6379729" y="2488774"/>
                <a:chExt cx="2513016" cy="2513016"/>
              </a:xfrm>
            </p:grpSpPr>
            <p:sp>
              <p:nvSpPr>
                <p:cNvPr id="2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6" name="椭圆 8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0" name="组合 19"/>
            <p:cNvGrpSpPr/>
            <p:nvPr/>
          </p:nvGrpSpPr>
          <p:grpSpPr>
            <a:xfrm>
              <a:off x="10638670" y="749095"/>
              <a:ext cx="823442" cy="585626"/>
              <a:chOff x="1743075" y="720725"/>
              <a:chExt cx="5573713" cy="3963988"/>
            </a:xfrm>
            <a:solidFill>
              <a:schemeClr val="bg1"/>
            </a:solidFill>
          </p:grpSpPr>
          <p:sp>
            <p:nvSpPr>
              <p:cNvPr id="21"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4" name="文本框 3"/>
          <p:cNvSpPr txBox="1"/>
          <p:nvPr/>
        </p:nvSpPr>
        <p:spPr>
          <a:xfrm>
            <a:off x="5503545" y="280670"/>
            <a:ext cx="1192530" cy="460375"/>
          </a:xfrm>
          <a:prstGeom prst="rect">
            <a:avLst/>
          </a:prstGeom>
          <a:noFill/>
        </p:spPr>
        <p:txBody>
          <a:bodyPr wrap="square" rtlCol="0">
            <a:spAutoFit/>
          </a:bodyPr>
          <a:p>
            <a:pPr algn="ctr"/>
            <a:r>
              <a:rPr lang="zh-CN" altLang="en-US" sz="2400" b="1">
                <a:solidFill>
                  <a:schemeClr val="bg1"/>
                </a:solidFill>
                <a:latin typeface="华文中宋" panose="02010600040101010101" charset="-122"/>
                <a:ea typeface="华文中宋" panose="02010600040101010101" charset="-122"/>
              </a:rPr>
              <a:t>猪七爷</a:t>
            </a:r>
            <a:endParaRPr lang="zh-CN" altLang="en-US" sz="2400" b="1">
              <a:solidFill>
                <a:schemeClr val="bg1"/>
              </a:solidFill>
              <a:latin typeface="华文中宋" panose="02010600040101010101" charset="-122"/>
              <a:ea typeface="华文中宋" panose="020106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课题研究的思路与方法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8" name="组合 37"/>
          <p:cNvGrpSpPr/>
          <p:nvPr/>
        </p:nvGrpSpPr>
        <p:grpSpPr>
          <a:xfrm>
            <a:off x="2976307" y="1794319"/>
            <a:ext cx="6239386" cy="3501056"/>
            <a:chOff x="2734004" y="1613071"/>
            <a:chExt cx="6885406" cy="3863552"/>
          </a:xfrm>
        </p:grpSpPr>
        <p:sp>
          <p:nvSpPr>
            <p:cNvPr id="39" name="Donut 6"/>
            <p:cNvSpPr/>
            <p:nvPr/>
          </p:nvSpPr>
          <p:spPr>
            <a:xfrm>
              <a:off x="4189205" y="1613071"/>
              <a:ext cx="3863552" cy="3863552"/>
            </a:xfrm>
            <a:prstGeom prst="donut">
              <a:avLst>
                <a:gd name="adj" fmla="val 6810"/>
              </a:avLst>
            </a:prstGeom>
            <a:solidFill>
              <a:srgbClr val="304371"/>
            </a:solidFill>
            <a:ln w="12700"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Donut 7"/>
            <p:cNvSpPr/>
            <p:nvPr/>
          </p:nvSpPr>
          <p:spPr>
            <a:xfrm>
              <a:off x="4511168" y="1935034"/>
              <a:ext cx="3219627" cy="3219627"/>
            </a:xfrm>
            <a:prstGeom prst="donut">
              <a:avLst>
                <a:gd name="adj" fmla="val 6810"/>
              </a:avLst>
            </a:prstGeom>
            <a:solidFill>
              <a:srgbClr val="415A99"/>
            </a:solidFill>
            <a:ln w="12700"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Donut 8"/>
            <p:cNvSpPr/>
            <p:nvPr/>
          </p:nvSpPr>
          <p:spPr>
            <a:xfrm>
              <a:off x="4833130" y="2256996"/>
              <a:ext cx="2575701" cy="2575701"/>
            </a:xfrm>
            <a:prstGeom prst="donut">
              <a:avLst>
                <a:gd name="adj" fmla="val 6810"/>
              </a:avLst>
            </a:prstGeom>
            <a:solidFill>
              <a:srgbClr val="526FB6"/>
            </a:solidFill>
            <a:ln w="12700"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Donut 9"/>
            <p:cNvSpPr/>
            <p:nvPr/>
          </p:nvSpPr>
          <p:spPr>
            <a:xfrm>
              <a:off x="5155093" y="2578959"/>
              <a:ext cx="1931776" cy="1931776"/>
            </a:xfrm>
            <a:prstGeom prst="donut">
              <a:avLst>
                <a:gd name="adj" fmla="val 6810"/>
              </a:avLst>
            </a:prstGeom>
            <a:solidFill>
              <a:srgbClr val="8398CB"/>
            </a:solidFill>
            <a:ln w="12700"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3" name="Block Arc 10"/>
            <p:cNvSpPr/>
            <p:nvPr/>
          </p:nvSpPr>
          <p:spPr>
            <a:xfrm rot="5400000">
              <a:off x="4189205" y="1613071"/>
              <a:ext cx="3863552" cy="3863552"/>
            </a:xfrm>
            <a:prstGeom prst="blockArc">
              <a:avLst>
                <a:gd name="adj1" fmla="val 10800000"/>
                <a:gd name="adj2" fmla="val 15104524"/>
                <a:gd name="adj3" fmla="val 6711"/>
              </a:avLst>
            </a:prstGeom>
            <a:solidFill>
              <a:srgbClr val="30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Block Arc 11"/>
            <p:cNvSpPr/>
            <p:nvPr/>
          </p:nvSpPr>
          <p:spPr>
            <a:xfrm rot="5400000">
              <a:off x="4512558" y="1935034"/>
              <a:ext cx="3219627" cy="3219627"/>
            </a:xfrm>
            <a:prstGeom prst="blockArc">
              <a:avLst>
                <a:gd name="adj1" fmla="val 10800000"/>
                <a:gd name="adj2" fmla="val 18195380"/>
                <a:gd name="adj3" fmla="val 6698"/>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5" name="Block Arc 12"/>
            <p:cNvSpPr/>
            <p:nvPr/>
          </p:nvSpPr>
          <p:spPr>
            <a:xfrm rot="5400000">
              <a:off x="4828594" y="2256996"/>
              <a:ext cx="2575701" cy="2575701"/>
            </a:xfrm>
            <a:prstGeom prst="blockArc">
              <a:avLst>
                <a:gd name="adj1" fmla="val 10800000"/>
                <a:gd name="adj2" fmla="val 2963107"/>
                <a:gd name="adj3" fmla="val 6722"/>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Block Arc 13"/>
            <p:cNvSpPr/>
            <p:nvPr/>
          </p:nvSpPr>
          <p:spPr>
            <a:xfrm rot="5400000">
              <a:off x="5156484" y="2578959"/>
              <a:ext cx="1931776" cy="1931776"/>
            </a:xfrm>
            <a:prstGeom prst="blockArc">
              <a:avLst>
                <a:gd name="adj1" fmla="val 10800000"/>
                <a:gd name="adj2" fmla="val 8023068"/>
                <a:gd name="adj3" fmla="val 6858"/>
              </a:avLst>
            </a:prstGeom>
            <a:solidFill>
              <a:srgbClr val="8398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Oval 4"/>
            <p:cNvSpPr/>
            <p:nvPr/>
          </p:nvSpPr>
          <p:spPr>
            <a:xfrm>
              <a:off x="5472520" y="2900922"/>
              <a:ext cx="1287851" cy="1287851"/>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5"/>
            <p:cNvSpPr txBox="1"/>
            <p:nvPr/>
          </p:nvSpPr>
          <p:spPr>
            <a:xfrm>
              <a:off x="5582115" y="3255826"/>
              <a:ext cx="1068659" cy="369332"/>
            </a:xfrm>
            <a:prstGeom prst="rect">
              <a:avLst/>
            </a:prstGeom>
            <a:noFill/>
          </p:spPr>
          <p:txBody>
            <a:bodyPr wrap="square" rtlCol="0">
              <a:spAutoFit/>
            </a:bodyPr>
            <a:lstStyle/>
            <a:p>
              <a:pPr algn="ctr"/>
              <a:r>
                <a:rPr lang="en-US" dirty="0">
                  <a:solidFill>
                    <a:schemeClr val="bg1"/>
                  </a:solidFill>
                </a:rPr>
                <a:t>Add title</a:t>
              </a:r>
              <a:endParaRPr lang="en-GB" dirty="0">
                <a:solidFill>
                  <a:schemeClr val="bg1"/>
                </a:solidFill>
              </a:endParaRPr>
            </a:p>
          </p:txBody>
        </p:sp>
        <p:cxnSp>
          <p:nvCxnSpPr>
            <p:cNvPr id="49" name="Straight Connector 14"/>
            <p:cNvCxnSpPr/>
            <p:nvPr/>
          </p:nvCxnSpPr>
          <p:spPr>
            <a:xfrm flipH="1">
              <a:off x="8037229" y="2900922"/>
              <a:ext cx="720452" cy="28438"/>
            </a:xfrm>
            <a:prstGeom prst="line">
              <a:avLst/>
            </a:prstGeom>
            <a:ln w="38100">
              <a:solidFill>
                <a:schemeClr val="bg2">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50" name="Group 15"/>
            <p:cNvGrpSpPr/>
            <p:nvPr/>
          </p:nvGrpSpPr>
          <p:grpSpPr>
            <a:xfrm>
              <a:off x="8949450" y="2593450"/>
              <a:ext cx="669960" cy="570598"/>
              <a:chOff x="9280628" y="2481050"/>
              <a:chExt cx="749110" cy="638010"/>
            </a:xfrm>
            <a:solidFill>
              <a:srgbClr val="415A99"/>
            </a:solidFill>
          </p:grpSpPr>
          <p:sp>
            <p:nvSpPr>
              <p:cNvPr id="76" name="AutoShape 110"/>
              <p:cNvSpPr/>
              <p:nvPr/>
            </p:nvSpPr>
            <p:spPr bwMode="auto">
              <a:xfrm>
                <a:off x="9375225" y="2586147"/>
                <a:ext cx="559914" cy="340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7" name="AutoShape 111"/>
              <p:cNvSpPr/>
              <p:nvPr/>
            </p:nvSpPr>
            <p:spPr bwMode="auto">
              <a:xfrm>
                <a:off x="9280628" y="2481050"/>
                <a:ext cx="749110" cy="63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cxnSp>
          <p:nvCxnSpPr>
            <p:cNvPr id="51" name="Straight Connector 19"/>
            <p:cNvCxnSpPr/>
            <p:nvPr/>
          </p:nvCxnSpPr>
          <p:spPr>
            <a:xfrm flipH="1">
              <a:off x="7490739" y="4422146"/>
              <a:ext cx="1135218" cy="0"/>
            </a:xfrm>
            <a:prstGeom prst="line">
              <a:avLst/>
            </a:prstGeom>
            <a:ln w="38100">
              <a:solidFill>
                <a:schemeClr val="bg2">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52" name="Group 20"/>
            <p:cNvGrpSpPr/>
            <p:nvPr/>
          </p:nvGrpSpPr>
          <p:grpSpPr>
            <a:xfrm>
              <a:off x="8757681" y="4118139"/>
              <a:ext cx="552740" cy="608014"/>
              <a:chOff x="9066204" y="4185869"/>
              <a:chExt cx="618042" cy="679846"/>
            </a:xfrm>
            <a:solidFill>
              <a:srgbClr val="415A99"/>
            </a:solidFill>
          </p:grpSpPr>
          <p:sp>
            <p:nvSpPr>
              <p:cNvPr id="68" name="AutoShape 126"/>
              <p:cNvSpPr/>
              <p:nvPr/>
            </p:nvSpPr>
            <p:spPr bwMode="auto">
              <a:xfrm>
                <a:off x="9066204" y="4185869"/>
                <a:ext cx="618042" cy="679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127"/>
              <p:cNvSpPr/>
              <p:nvPr/>
            </p:nvSpPr>
            <p:spPr bwMode="auto">
              <a:xfrm>
                <a:off x="9325133" y="4304525"/>
                <a:ext cx="145795" cy="1592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3" name="AutoShape 135"/>
            <p:cNvSpPr/>
            <p:nvPr/>
          </p:nvSpPr>
          <p:spPr bwMode="auto">
            <a:xfrm>
              <a:off x="2734004" y="2624044"/>
              <a:ext cx="609054" cy="5068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415A99"/>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cxnSp>
          <p:nvCxnSpPr>
            <p:cNvPr id="54" name="Straight Connector 25"/>
            <p:cNvCxnSpPr/>
            <p:nvPr/>
          </p:nvCxnSpPr>
          <p:spPr>
            <a:xfrm>
              <a:off x="3589968" y="2863822"/>
              <a:ext cx="1733288" cy="4322"/>
            </a:xfrm>
            <a:prstGeom prst="line">
              <a:avLst/>
            </a:prstGeom>
            <a:ln w="38100">
              <a:solidFill>
                <a:schemeClr val="bg2">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61" name="Straight Connector 26"/>
            <p:cNvCxnSpPr/>
            <p:nvPr/>
          </p:nvCxnSpPr>
          <p:spPr>
            <a:xfrm flipV="1">
              <a:off x="3771269" y="4352480"/>
              <a:ext cx="1300893" cy="134878"/>
            </a:xfrm>
            <a:prstGeom prst="line">
              <a:avLst/>
            </a:prstGeom>
            <a:ln w="38100">
              <a:solidFill>
                <a:schemeClr val="bg2">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62" name="Group 28"/>
            <p:cNvGrpSpPr/>
            <p:nvPr/>
          </p:nvGrpSpPr>
          <p:grpSpPr>
            <a:xfrm>
              <a:off x="2920009" y="4357014"/>
              <a:ext cx="669960" cy="563635"/>
              <a:chOff x="2538857" y="4452965"/>
              <a:chExt cx="749110" cy="630224"/>
            </a:xfrm>
            <a:solidFill>
              <a:srgbClr val="415A99"/>
            </a:solidFill>
          </p:grpSpPr>
          <p:sp>
            <p:nvSpPr>
              <p:cNvPr id="66" name="AutoShape 120"/>
              <p:cNvSpPr/>
              <p:nvPr/>
            </p:nvSpPr>
            <p:spPr bwMode="auto">
              <a:xfrm>
                <a:off x="2726773" y="4603267"/>
                <a:ext cx="373276" cy="3732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7" name="AutoShape 122"/>
              <p:cNvSpPr/>
              <p:nvPr/>
            </p:nvSpPr>
            <p:spPr bwMode="auto">
              <a:xfrm>
                <a:off x="2538857" y="4452965"/>
                <a:ext cx="749110" cy="630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sp>
        <p:nvSpPr>
          <p:cNvPr id="78" name="文本框 77"/>
          <p:cNvSpPr txBox="1"/>
          <p:nvPr/>
        </p:nvSpPr>
        <p:spPr>
          <a:xfrm>
            <a:off x="9292357" y="2712675"/>
            <a:ext cx="1712940"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9305804" y="2403977"/>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8972659" y="4201977"/>
            <a:ext cx="1712940"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986106" y="3893279"/>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1116015" y="2712675"/>
            <a:ext cx="1712940"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469207" y="2403977"/>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1356770" y="4270860"/>
            <a:ext cx="1712940"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1709962" y="3962162"/>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087822" y="1440090"/>
            <a:ext cx="1965600" cy="1969200"/>
            <a:chOff x="6481822" y="2842903"/>
            <a:chExt cx="1198786" cy="1201210"/>
          </a:xfrm>
        </p:grpSpPr>
        <p:grpSp>
          <p:nvGrpSpPr>
            <p:cNvPr id="38" name="组合 79"/>
            <p:cNvGrpSpPr/>
            <p:nvPr/>
          </p:nvGrpSpPr>
          <p:grpSpPr bwMode="auto">
            <a:xfrm>
              <a:off x="6481822" y="2842903"/>
              <a:ext cx="1198786" cy="1201210"/>
              <a:chOff x="6379729" y="2488774"/>
              <a:chExt cx="2513016" cy="2513016"/>
            </a:xfrm>
          </p:grpSpPr>
          <p:sp>
            <p:nvSpPr>
              <p:cNvPr id="4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6"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9" name="椭圆 80"/>
            <p:cNvSpPr/>
            <p:nvPr/>
          </p:nvSpPr>
          <p:spPr bwMode="auto">
            <a:xfrm>
              <a:off x="6648063" y="3009477"/>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40" name="组合 39"/>
            <p:cNvGrpSpPr/>
            <p:nvPr/>
          </p:nvGrpSpPr>
          <p:grpSpPr>
            <a:xfrm>
              <a:off x="6906062" y="3247691"/>
              <a:ext cx="350307" cy="331938"/>
              <a:chOff x="6502049" y="2295237"/>
              <a:chExt cx="381149" cy="361163"/>
            </a:xfrm>
            <a:solidFill>
              <a:schemeClr val="bg1"/>
            </a:solidFill>
          </p:grpSpPr>
          <p:sp>
            <p:nvSpPr>
              <p:cNvPr id="41" name="Freeform 150"/>
              <p:cNvSpPr/>
              <p:nvPr/>
            </p:nvSpPr>
            <p:spPr bwMode="auto">
              <a:xfrm>
                <a:off x="6502049" y="2308085"/>
                <a:ext cx="202708" cy="162738"/>
              </a:xfrm>
              <a:custGeom>
                <a:avLst/>
                <a:gdLst>
                  <a:gd name="T0" fmla="*/ 28 w 60"/>
                  <a:gd name="T1" fmla="*/ 47 h 48"/>
                  <a:gd name="T2" fmla="*/ 33 w 60"/>
                  <a:gd name="T3" fmla="*/ 46 h 48"/>
                  <a:gd name="T4" fmla="*/ 56 w 60"/>
                  <a:gd name="T5" fmla="*/ 44 h 48"/>
                  <a:gd name="T6" fmla="*/ 60 w 60"/>
                  <a:gd name="T7" fmla="*/ 45 h 48"/>
                  <a:gd name="T8" fmla="*/ 60 w 60"/>
                  <a:gd name="T9" fmla="*/ 44 h 48"/>
                  <a:gd name="T10" fmla="*/ 56 w 60"/>
                  <a:gd name="T11" fmla="*/ 20 h 48"/>
                  <a:gd name="T12" fmla="*/ 51 w 60"/>
                  <a:gd name="T13" fmla="*/ 7 h 48"/>
                  <a:gd name="T14" fmla="*/ 42 w 60"/>
                  <a:gd name="T15" fmla="*/ 2 h 48"/>
                  <a:gd name="T16" fmla="*/ 26 w 60"/>
                  <a:gd name="T17" fmla="*/ 6 h 48"/>
                  <a:gd name="T18" fmla="*/ 19 w 60"/>
                  <a:gd name="T19" fmla="*/ 23 h 48"/>
                  <a:gd name="T20" fmla="*/ 18 w 60"/>
                  <a:gd name="T21" fmla="*/ 23 h 48"/>
                  <a:gd name="T22" fmla="*/ 5 w 60"/>
                  <a:gd name="T23" fmla="*/ 39 h 48"/>
                  <a:gd name="T24" fmla="*/ 14 w 60"/>
                  <a:gd name="T25" fmla="*/ 47 h 48"/>
                  <a:gd name="T26" fmla="*/ 28 w 60"/>
                  <a:gd name="T2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48">
                    <a:moveTo>
                      <a:pt x="28" y="47"/>
                    </a:moveTo>
                    <a:cubicBezTo>
                      <a:pt x="30" y="46"/>
                      <a:pt x="33" y="46"/>
                      <a:pt x="33" y="46"/>
                    </a:cubicBezTo>
                    <a:cubicBezTo>
                      <a:pt x="43" y="44"/>
                      <a:pt x="52" y="44"/>
                      <a:pt x="56" y="44"/>
                    </a:cubicBezTo>
                    <a:cubicBezTo>
                      <a:pt x="57" y="44"/>
                      <a:pt x="60" y="44"/>
                      <a:pt x="60" y="45"/>
                    </a:cubicBezTo>
                    <a:cubicBezTo>
                      <a:pt x="60" y="44"/>
                      <a:pt x="60" y="44"/>
                      <a:pt x="60" y="44"/>
                    </a:cubicBezTo>
                    <a:cubicBezTo>
                      <a:pt x="60" y="38"/>
                      <a:pt x="58" y="28"/>
                      <a:pt x="56" y="20"/>
                    </a:cubicBezTo>
                    <a:cubicBezTo>
                      <a:pt x="54" y="13"/>
                      <a:pt x="51" y="8"/>
                      <a:pt x="51" y="7"/>
                    </a:cubicBezTo>
                    <a:cubicBezTo>
                      <a:pt x="48" y="3"/>
                      <a:pt x="42" y="2"/>
                      <a:pt x="42" y="2"/>
                    </a:cubicBezTo>
                    <a:cubicBezTo>
                      <a:pt x="33" y="0"/>
                      <a:pt x="26" y="6"/>
                      <a:pt x="26" y="6"/>
                    </a:cubicBezTo>
                    <a:cubicBezTo>
                      <a:pt x="16" y="12"/>
                      <a:pt x="19" y="23"/>
                      <a:pt x="19" y="23"/>
                    </a:cubicBezTo>
                    <a:cubicBezTo>
                      <a:pt x="19" y="23"/>
                      <a:pt x="19" y="23"/>
                      <a:pt x="18" y="23"/>
                    </a:cubicBezTo>
                    <a:cubicBezTo>
                      <a:pt x="0" y="23"/>
                      <a:pt x="5" y="39"/>
                      <a:pt x="5" y="39"/>
                    </a:cubicBezTo>
                    <a:cubicBezTo>
                      <a:pt x="7" y="44"/>
                      <a:pt x="12" y="47"/>
                      <a:pt x="14" y="47"/>
                    </a:cubicBezTo>
                    <a:cubicBezTo>
                      <a:pt x="19" y="48"/>
                      <a:pt x="24" y="47"/>
                      <a:pt x="28" y="4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2" name="Freeform 151"/>
              <p:cNvSpPr/>
              <p:nvPr/>
            </p:nvSpPr>
            <p:spPr bwMode="auto">
              <a:xfrm>
                <a:off x="6700475" y="2295237"/>
                <a:ext cx="159883" cy="165593"/>
              </a:xfrm>
              <a:custGeom>
                <a:avLst/>
                <a:gdLst>
                  <a:gd name="T0" fmla="*/ 1 w 47"/>
                  <a:gd name="T1" fmla="*/ 48 h 49"/>
                  <a:gd name="T2" fmla="*/ 1 w 47"/>
                  <a:gd name="T3" fmla="*/ 49 h 49"/>
                  <a:gd name="T4" fmla="*/ 25 w 47"/>
                  <a:gd name="T5" fmla="*/ 44 h 49"/>
                  <a:gd name="T6" fmla="*/ 38 w 47"/>
                  <a:gd name="T7" fmla="*/ 40 h 49"/>
                  <a:gd name="T8" fmla="*/ 44 w 47"/>
                  <a:gd name="T9" fmla="*/ 34 h 49"/>
                  <a:gd name="T10" fmla="*/ 43 w 47"/>
                  <a:gd name="T11" fmla="*/ 17 h 49"/>
                  <a:gd name="T12" fmla="*/ 28 w 47"/>
                  <a:gd name="T13" fmla="*/ 12 h 49"/>
                  <a:gd name="T14" fmla="*/ 26 w 47"/>
                  <a:gd name="T15" fmla="*/ 14 h 49"/>
                  <a:gd name="T16" fmla="*/ 25 w 47"/>
                  <a:gd name="T17" fmla="*/ 9 h 49"/>
                  <a:gd name="T18" fmla="*/ 11 w 47"/>
                  <a:gd name="T19" fmla="*/ 2 h 49"/>
                  <a:gd name="T20" fmla="*/ 2 w 47"/>
                  <a:gd name="T21" fmla="*/ 8 h 49"/>
                  <a:gd name="T22" fmla="*/ 0 w 47"/>
                  <a:gd name="T23" fmla="*/ 18 h 49"/>
                  <a:gd name="T24" fmla="*/ 1 w 47"/>
                  <a:gd name="T25" fmla="*/ 46 h 49"/>
                  <a:gd name="T26" fmla="*/ 1 w 47"/>
                  <a:gd name="T27"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9">
                    <a:moveTo>
                      <a:pt x="1" y="48"/>
                    </a:moveTo>
                    <a:cubicBezTo>
                      <a:pt x="1" y="49"/>
                      <a:pt x="1" y="49"/>
                      <a:pt x="1" y="49"/>
                    </a:cubicBezTo>
                    <a:cubicBezTo>
                      <a:pt x="9" y="46"/>
                      <a:pt x="13" y="45"/>
                      <a:pt x="25" y="44"/>
                    </a:cubicBezTo>
                    <a:cubicBezTo>
                      <a:pt x="33" y="43"/>
                      <a:pt x="37" y="41"/>
                      <a:pt x="38" y="40"/>
                    </a:cubicBezTo>
                    <a:cubicBezTo>
                      <a:pt x="42" y="37"/>
                      <a:pt x="44" y="34"/>
                      <a:pt x="44" y="34"/>
                    </a:cubicBezTo>
                    <a:cubicBezTo>
                      <a:pt x="47" y="25"/>
                      <a:pt x="43" y="18"/>
                      <a:pt x="43" y="17"/>
                    </a:cubicBezTo>
                    <a:cubicBezTo>
                      <a:pt x="36" y="8"/>
                      <a:pt x="29" y="12"/>
                      <a:pt x="28" y="12"/>
                    </a:cubicBezTo>
                    <a:cubicBezTo>
                      <a:pt x="28" y="13"/>
                      <a:pt x="26" y="13"/>
                      <a:pt x="26" y="14"/>
                    </a:cubicBezTo>
                    <a:cubicBezTo>
                      <a:pt x="26" y="13"/>
                      <a:pt x="26" y="10"/>
                      <a:pt x="25" y="9"/>
                    </a:cubicBezTo>
                    <a:cubicBezTo>
                      <a:pt x="23" y="0"/>
                      <a:pt x="13" y="1"/>
                      <a:pt x="11" y="2"/>
                    </a:cubicBezTo>
                    <a:cubicBezTo>
                      <a:pt x="6" y="3"/>
                      <a:pt x="3" y="6"/>
                      <a:pt x="2" y="8"/>
                    </a:cubicBezTo>
                    <a:cubicBezTo>
                      <a:pt x="1" y="12"/>
                      <a:pt x="1" y="14"/>
                      <a:pt x="0" y="18"/>
                    </a:cubicBezTo>
                    <a:cubicBezTo>
                      <a:pt x="0" y="27"/>
                      <a:pt x="0" y="36"/>
                      <a:pt x="1" y="46"/>
                    </a:cubicBezTo>
                    <a:cubicBezTo>
                      <a:pt x="1" y="47"/>
                      <a:pt x="1" y="48"/>
                      <a:pt x="1" y="48"/>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3" name="Freeform 152"/>
              <p:cNvSpPr/>
              <p:nvPr/>
            </p:nvSpPr>
            <p:spPr bwMode="auto">
              <a:xfrm>
                <a:off x="6544874" y="2463684"/>
                <a:ext cx="175586" cy="192716"/>
              </a:xfrm>
              <a:custGeom>
                <a:avLst/>
                <a:gdLst>
                  <a:gd name="T0" fmla="*/ 46 w 52"/>
                  <a:gd name="T1" fmla="*/ 0 h 57"/>
                  <a:gd name="T2" fmla="*/ 41 w 52"/>
                  <a:gd name="T3" fmla="*/ 0 h 57"/>
                  <a:gd name="T4" fmla="*/ 14 w 52"/>
                  <a:gd name="T5" fmla="*/ 7 h 57"/>
                  <a:gd name="T6" fmla="*/ 6 w 52"/>
                  <a:gd name="T7" fmla="*/ 14 h 57"/>
                  <a:gd name="T8" fmla="*/ 2 w 52"/>
                  <a:gd name="T9" fmla="*/ 25 h 57"/>
                  <a:gd name="T10" fmla="*/ 15 w 52"/>
                  <a:gd name="T11" fmla="*/ 41 h 57"/>
                  <a:gd name="T12" fmla="*/ 19 w 52"/>
                  <a:gd name="T13" fmla="*/ 41 h 57"/>
                  <a:gd name="T14" fmla="*/ 19 w 52"/>
                  <a:gd name="T15" fmla="*/ 43 h 57"/>
                  <a:gd name="T16" fmla="*/ 28 w 52"/>
                  <a:gd name="T17" fmla="*/ 54 h 57"/>
                  <a:gd name="T18" fmla="*/ 48 w 52"/>
                  <a:gd name="T19" fmla="*/ 48 h 57"/>
                  <a:gd name="T20" fmla="*/ 52 w 52"/>
                  <a:gd name="T21" fmla="*/ 39 h 57"/>
                  <a:gd name="T22" fmla="*/ 50 w 52"/>
                  <a:gd name="T23" fmla="*/ 24 h 57"/>
                  <a:gd name="T24" fmla="*/ 46 w 52"/>
                  <a:gd name="T2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7">
                    <a:moveTo>
                      <a:pt x="46" y="0"/>
                    </a:moveTo>
                    <a:cubicBezTo>
                      <a:pt x="45" y="0"/>
                      <a:pt x="42" y="0"/>
                      <a:pt x="41" y="0"/>
                    </a:cubicBezTo>
                    <a:cubicBezTo>
                      <a:pt x="30" y="1"/>
                      <a:pt x="21" y="4"/>
                      <a:pt x="14" y="7"/>
                    </a:cubicBezTo>
                    <a:cubicBezTo>
                      <a:pt x="11" y="9"/>
                      <a:pt x="8" y="11"/>
                      <a:pt x="6" y="14"/>
                    </a:cubicBezTo>
                    <a:cubicBezTo>
                      <a:pt x="4" y="16"/>
                      <a:pt x="1" y="19"/>
                      <a:pt x="2" y="25"/>
                    </a:cubicBezTo>
                    <a:cubicBezTo>
                      <a:pt x="1" y="27"/>
                      <a:pt x="0" y="40"/>
                      <a:pt x="15" y="41"/>
                    </a:cubicBezTo>
                    <a:cubicBezTo>
                      <a:pt x="16" y="41"/>
                      <a:pt x="19" y="41"/>
                      <a:pt x="19" y="41"/>
                    </a:cubicBezTo>
                    <a:cubicBezTo>
                      <a:pt x="19" y="41"/>
                      <a:pt x="19" y="42"/>
                      <a:pt x="19" y="43"/>
                    </a:cubicBezTo>
                    <a:cubicBezTo>
                      <a:pt x="19" y="43"/>
                      <a:pt x="21" y="51"/>
                      <a:pt x="28" y="54"/>
                    </a:cubicBezTo>
                    <a:cubicBezTo>
                      <a:pt x="31" y="56"/>
                      <a:pt x="43" y="57"/>
                      <a:pt x="48" y="48"/>
                    </a:cubicBezTo>
                    <a:cubicBezTo>
                      <a:pt x="49" y="48"/>
                      <a:pt x="51" y="43"/>
                      <a:pt x="52" y="39"/>
                    </a:cubicBezTo>
                    <a:cubicBezTo>
                      <a:pt x="52" y="38"/>
                      <a:pt x="52" y="32"/>
                      <a:pt x="50" y="24"/>
                    </a:cubicBezTo>
                    <a:cubicBezTo>
                      <a:pt x="48" y="14"/>
                      <a:pt x="46" y="8"/>
                      <a:pt x="46"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4" name="Freeform 153"/>
              <p:cNvSpPr/>
              <p:nvPr/>
            </p:nvSpPr>
            <p:spPr bwMode="auto">
              <a:xfrm>
                <a:off x="6707612" y="2453692"/>
                <a:ext cx="175586" cy="152745"/>
              </a:xfrm>
              <a:custGeom>
                <a:avLst/>
                <a:gdLst>
                  <a:gd name="T0" fmla="*/ 44 w 52"/>
                  <a:gd name="T1" fmla="*/ 4 h 45"/>
                  <a:gd name="T2" fmla="*/ 38 w 52"/>
                  <a:gd name="T3" fmla="*/ 1 h 45"/>
                  <a:gd name="T4" fmla="*/ 24 w 52"/>
                  <a:gd name="T5" fmla="*/ 0 h 45"/>
                  <a:gd name="T6" fmla="*/ 0 w 52"/>
                  <a:gd name="T7" fmla="*/ 3 h 45"/>
                  <a:gd name="T8" fmla="*/ 1 w 52"/>
                  <a:gd name="T9" fmla="*/ 6 h 45"/>
                  <a:gd name="T10" fmla="*/ 9 w 52"/>
                  <a:gd name="T11" fmla="*/ 33 h 45"/>
                  <a:gd name="T12" fmla="*/ 13 w 52"/>
                  <a:gd name="T13" fmla="*/ 41 h 45"/>
                  <a:gd name="T14" fmla="*/ 24 w 52"/>
                  <a:gd name="T15" fmla="*/ 45 h 45"/>
                  <a:gd name="T16" fmla="*/ 37 w 52"/>
                  <a:gd name="T17" fmla="*/ 34 h 45"/>
                  <a:gd name="T18" fmla="*/ 35 w 52"/>
                  <a:gd name="T19" fmla="*/ 28 h 45"/>
                  <a:gd name="T20" fmla="*/ 35 w 52"/>
                  <a:gd name="T21" fmla="*/ 28 h 45"/>
                  <a:gd name="T22" fmla="*/ 38 w 52"/>
                  <a:gd name="T23" fmla="*/ 28 h 45"/>
                  <a:gd name="T24" fmla="*/ 51 w 52"/>
                  <a:gd name="T25" fmla="*/ 20 h 45"/>
                  <a:gd name="T26" fmla="*/ 44 w 52"/>
                  <a:gd name="T27"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5">
                    <a:moveTo>
                      <a:pt x="44" y="4"/>
                    </a:moveTo>
                    <a:cubicBezTo>
                      <a:pt x="44" y="4"/>
                      <a:pt x="42" y="3"/>
                      <a:pt x="38" y="1"/>
                    </a:cubicBezTo>
                    <a:cubicBezTo>
                      <a:pt x="36" y="1"/>
                      <a:pt x="31" y="0"/>
                      <a:pt x="24" y="0"/>
                    </a:cubicBezTo>
                    <a:cubicBezTo>
                      <a:pt x="13" y="1"/>
                      <a:pt x="7" y="3"/>
                      <a:pt x="0" y="3"/>
                    </a:cubicBezTo>
                    <a:cubicBezTo>
                      <a:pt x="0" y="4"/>
                      <a:pt x="0" y="5"/>
                      <a:pt x="1" y="6"/>
                    </a:cubicBezTo>
                    <a:cubicBezTo>
                      <a:pt x="3" y="15"/>
                      <a:pt x="6" y="25"/>
                      <a:pt x="9" y="33"/>
                    </a:cubicBezTo>
                    <a:cubicBezTo>
                      <a:pt x="11" y="36"/>
                      <a:pt x="11" y="38"/>
                      <a:pt x="13" y="41"/>
                    </a:cubicBezTo>
                    <a:cubicBezTo>
                      <a:pt x="15" y="43"/>
                      <a:pt x="18" y="45"/>
                      <a:pt x="24" y="45"/>
                    </a:cubicBezTo>
                    <a:cubicBezTo>
                      <a:pt x="26" y="45"/>
                      <a:pt x="38" y="43"/>
                      <a:pt x="37" y="34"/>
                    </a:cubicBezTo>
                    <a:cubicBezTo>
                      <a:pt x="37" y="33"/>
                      <a:pt x="35" y="28"/>
                      <a:pt x="35" y="28"/>
                    </a:cubicBezTo>
                    <a:cubicBezTo>
                      <a:pt x="35" y="28"/>
                      <a:pt x="35" y="28"/>
                      <a:pt x="35" y="28"/>
                    </a:cubicBezTo>
                    <a:cubicBezTo>
                      <a:pt x="36" y="28"/>
                      <a:pt x="38" y="28"/>
                      <a:pt x="38" y="28"/>
                    </a:cubicBezTo>
                    <a:cubicBezTo>
                      <a:pt x="39" y="28"/>
                      <a:pt x="48" y="29"/>
                      <a:pt x="51" y="20"/>
                    </a:cubicBezTo>
                    <a:cubicBezTo>
                      <a:pt x="52" y="18"/>
                      <a:pt x="51" y="8"/>
                      <a:pt x="44" y="4"/>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3" name="组合 2"/>
          <p:cNvGrpSpPr/>
          <p:nvPr/>
        </p:nvGrpSpPr>
        <p:grpSpPr>
          <a:xfrm>
            <a:off x="3584947" y="3733705"/>
            <a:ext cx="5022106" cy="1231106"/>
            <a:chOff x="119144" y="3733705"/>
            <a:chExt cx="5022106" cy="1231106"/>
          </a:xfrm>
        </p:grpSpPr>
        <p:sp>
          <p:nvSpPr>
            <p:cNvPr id="32" name="文本框 31"/>
            <p:cNvSpPr txBox="1"/>
            <p:nvPr/>
          </p:nvSpPr>
          <p:spPr>
            <a:xfrm>
              <a:off x="150233" y="3733705"/>
              <a:ext cx="4959929"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课题研究的进展</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19144"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800" dirty="0">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7405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308596" y="36638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61" name="Group 2"/>
          <p:cNvGrpSpPr/>
          <p:nvPr/>
        </p:nvGrpSpPr>
        <p:grpSpPr>
          <a:xfrm>
            <a:off x="227210" y="1427875"/>
            <a:ext cx="6886917" cy="4668325"/>
            <a:chOff x="30262" y="1155700"/>
            <a:chExt cx="6886917" cy="4668325"/>
          </a:xfrm>
        </p:grpSpPr>
        <p:graphicFrame>
          <p:nvGraphicFramePr>
            <p:cNvPr id="162" name="Chart 3"/>
            <p:cNvGraphicFramePr/>
            <p:nvPr/>
          </p:nvGraphicFramePr>
          <p:xfrm>
            <a:off x="30262" y="1155700"/>
            <a:ext cx="6886917" cy="4668325"/>
          </p:xfrm>
          <a:graphic>
            <a:graphicData uri="http://schemas.openxmlformats.org/drawingml/2006/chart">
              <c:chart xmlns:c="http://schemas.openxmlformats.org/drawingml/2006/chart" xmlns:r="http://schemas.openxmlformats.org/officeDocument/2006/relationships" r:id="rId1"/>
            </a:graphicData>
          </a:graphic>
        </p:graphicFrame>
        <p:sp>
          <p:nvSpPr>
            <p:cNvPr id="163" name="TextBox 4"/>
            <p:cNvSpPr txBox="1"/>
            <p:nvPr/>
          </p:nvSpPr>
          <p:spPr>
            <a:xfrm>
              <a:off x="3981159" y="3198168"/>
              <a:ext cx="715260" cy="461665"/>
            </a:xfrm>
            <a:prstGeom prst="rect">
              <a:avLst/>
            </a:prstGeom>
            <a:noFill/>
          </p:spPr>
          <p:txBody>
            <a:bodyPr wrap="none" rtlCol="0">
              <a:spAutoFit/>
            </a:bodyPr>
            <a:lstStyle/>
            <a:p>
              <a:r>
                <a:rPr lang="en-US" sz="2400">
                  <a:solidFill>
                    <a:schemeClr val="bg1"/>
                  </a:solidFill>
                </a:rPr>
                <a:t>60%</a:t>
              </a:r>
              <a:endParaRPr lang="en-GB" sz="2400">
                <a:solidFill>
                  <a:schemeClr val="bg1"/>
                </a:solidFill>
              </a:endParaRPr>
            </a:p>
          </p:txBody>
        </p:sp>
        <p:sp>
          <p:nvSpPr>
            <p:cNvPr id="164" name="TextBox 5"/>
            <p:cNvSpPr txBox="1"/>
            <p:nvPr/>
          </p:nvSpPr>
          <p:spPr>
            <a:xfrm>
              <a:off x="2758461" y="1946102"/>
              <a:ext cx="715260" cy="461665"/>
            </a:xfrm>
            <a:prstGeom prst="rect">
              <a:avLst/>
            </a:prstGeom>
            <a:noFill/>
          </p:spPr>
          <p:txBody>
            <a:bodyPr wrap="none" rtlCol="0">
              <a:spAutoFit/>
            </a:bodyPr>
            <a:lstStyle/>
            <a:p>
              <a:r>
                <a:rPr lang="en-US" sz="2400">
                  <a:solidFill>
                    <a:schemeClr val="bg1"/>
                  </a:solidFill>
                </a:rPr>
                <a:t>10%</a:t>
              </a:r>
              <a:endParaRPr lang="en-GB" sz="2400">
                <a:solidFill>
                  <a:schemeClr val="bg1"/>
                </a:solidFill>
              </a:endParaRPr>
            </a:p>
          </p:txBody>
        </p:sp>
        <p:sp>
          <p:nvSpPr>
            <p:cNvPr id="165" name="TextBox 6"/>
            <p:cNvSpPr txBox="1"/>
            <p:nvPr/>
          </p:nvSpPr>
          <p:spPr>
            <a:xfrm>
              <a:off x="2043201" y="2407767"/>
              <a:ext cx="715260" cy="461665"/>
            </a:xfrm>
            <a:prstGeom prst="rect">
              <a:avLst/>
            </a:prstGeom>
            <a:noFill/>
          </p:spPr>
          <p:txBody>
            <a:bodyPr wrap="none" rtlCol="0">
              <a:spAutoFit/>
            </a:bodyPr>
            <a:lstStyle/>
            <a:p>
              <a:r>
                <a:rPr lang="en-US" sz="2400">
                  <a:solidFill>
                    <a:schemeClr val="bg1"/>
                  </a:solidFill>
                </a:rPr>
                <a:t>10%</a:t>
              </a:r>
              <a:endParaRPr lang="en-GB" sz="2400">
                <a:solidFill>
                  <a:schemeClr val="bg1"/>
                </a:solidFill>
              </a:endParaRPr>
            </a:p>
          </p:txBody>
        </p:sp>
        <p:sp>
          <p:nvSpPr>
            <p:cNvPr id="166" name="TextBox 7"/>
            <p:cNvSpPr txBox="1"/>
            <p:nvPr/>
          </p:nvSpPr>
          <p:spPr>
            <a:xfrm>
              <a:off x="1685571" y="3659833"/>
              <a:ext cx="715260" cy="461665"/>
            </a:xfrm>
            <a:prstGeom prst="rect">
              <a:avLst/>
            </a:prstGeom>
            <a:noFill/>
          </p:spPr>
          <p:txBody>
            <a:bodyPr wrap="none" rtlCol="0">
              <a:spAutoFit/>
            </a:bodyPr>
            <a:lstStyle/>
            <a:p>
              <a:r>
                <a:rPr lang="en-US" sz="2400">
                  <a:solidFill>
                    <a:schemeClr val="bg1"/>
                  </a:solidFill>
                </a:rPr>
                <a:t>20%</a:t>
              </a:r>
              <a:endParaRPr lang="en-GB" sz="2400">
                <a:solidFill>
                  <a:schemeClr val="bg1"/>
                </a:solidFill>
              </a:endParaRPr>
            </a:p>
          </p:txBody>
        </p:sp>
      </p:grpSp>
      <p:cxnSp>
        <p:nvCxnSpPr>
          <p:cNvPr id="167" name="Straight Connector 9"/>
          <p:cNvCxnSpPr/>
          <p:nvPr/>
        </p:nvCxnSpPr>
        <p:spPr>
          <a:xfrm>
            <a:off x="6938065" y="1753659"/>
            <a:ext cx="1000" cy="1359262"/>
          </a:xfrm>
          <a:prstGeom prst="line">
            <a:avLst/>
          </a:prstGeom>
          <a:ln w="50800">
            <a:solidFill>
              <a:srgbClr val="526FB6"/>
            </a:solidFill>
          </a:ln>
        </p:spPr>
        <p:style>
          <a:lnRef idx="1">
            <a:schemeClr val="accent1"/>
          </a:lnRef>
          <a:fillRef idx="0">
            <a:schemeClr val="accent1"/>
          </a:fillRef>
          <a:effectRef idx="0">
            <a:schemeClr val="accent1"/>
          </a:effectRef>
          <a:fontRef idx="minor">
            <a:schemeClr val="tx1"/>
          </a:fontRef>
        </p:style>
      </p:cxnSp>
      <p:cxnSp>
        <p:nvCxnSpPr>
          <p:cNvPr id="168" name="Straight Connector 10"/>
          <p:cNvCxnSpPr/>
          <p:nvPr/>
        </p:nvCxnSpPr>
        <p:spPr>
          <a:xfrm>
            <a:off x="6938065" y="3112921"/>
            <a:ext cx="1000" cy="1359262"/>
          </a:xfrm>
          <a:prstGeom prst="line">
            <a:avLst/>
          </a:prstGeom>
          <a:ln w="50800">
            <a:solidFill>
              <a:srgbClr val="415A99"/>
            </a:solidFill>
          </a:ln>
        </p:spPr>
        <p:style>
          <a:lnRef idx="1">
            <a:schemeClr val="accent1"/>
          </a:lnRef>
          <a:fillRef idx="0">
            <a:schemeClr val="accent1"/>
          </a:fillRef>
          <a:effectRef idx="0">
            <a:schemeClr val="accent1"/>
          </a:effectRef>
          <a:fontRef idx="minor">
            <a:schemeClr val="tx1"/>
          </a:fontRef>
        </p:style>
      </p:cxnSp>
      <p:cxnSp>
        <p:nvCxnSpPr>
          <p:cNvPr id="169" name="Straight Connector 11"/>
          <p:cNvCxnSpPr/>
          <p:nvPr/>
        </p:nvCxnSpPr>
        <p:spPr>
          <a:xfrm>
            <a:off x="6938065" y="4472184"/>
            <a:ext cx="1000" cy="1359262"/>
          </a:xfrm>
          <a:prstGeom prst="line">
            <a:avLst/>
          </a:prstGeom>
          <a:ln w="50800">
            <a:solidFill>
              <a:srgbClr val="304371"/>
            </a:solidFill>
          </a:ln>
        </p:spPr>
        <p:style>
          <a:lnRef idx="1">
            <a:schemeClr val="accent1"/>
          </a:lnRef>
          <a:fillRef idx="0">
            <a:schemeClr val="accent1"/>
          </a:fillRef>
          <a:effectRef idx="0">
            <a:schemeClr val="accent1"/>
          </a:effectRef>
          <a:fontRef idx="minor">
            <a:schemeClr val="tx1"/>
          </a:fontRef>
        </p:style>
      </p:cxnSp>
      <p:sp>
        <p:nvSpPr>
          <p:cNvPr id="170" name="文本框 169"/>
          <p:cNvSpPr txBox="1"/>
          <p:nvPr/>
        </p:nvSpPr>
        <p:spPr>
          <a:xfrm>
            <a:off x="7266901" y="1748239"/>
            <a:ext cx="346385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1" name="TextBox 38"/>
          <p:cNvSpPr txBox="1"/>
          <p:nvPr/>
        </p:nvSpPr>
        <p:spPr>
          <a:xfrm>
            <a:off x="7367138" y="2337438"/>
            <a:ext cx="3546430" cy="553998"/>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2" name="文本框 171"/>
          <p:cNvSpPr txBox="1"/>
          <p:nvPr/>
        </p:nvSpPr>
        <p:spPr>
          <a:xfrm>
            <a:off x="7266901" y="3112921"/>
            <a:ext cx="346385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3" name="TextBox 38"/>
          <p:cNvSpPr txBox="1"/>
          <p:nvPr/>
        </p:nvSpPr>
        <p:spPr>
          <a:xfrm>
            <a:off x="7367138" y="3702120"/>
            <a:ext cx="3546430" cy="553998"/>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4" name="文本框 173"/>
          <p:cNvSpPr txBox="1"/>
          <p:nvPr/>
        </p:nvSpPr>
        <p:spPr>
          <a:xfrm>
            <a:off x="7266901" y="4472183"/>
            <a:ext cx="346385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5" name="TextBox 38"/>
          <p:cNvSpPr txBox="1"/>
          <p:nvPr/>
        </p:nvSpPr>
        <p:spPr>
          <a:xfrm>
            <a:off x="7367138" y="5061382"/>
            <a:ext cx="3546430" cy="553998"/>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7405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308596" y="36638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401926" y="2005061"/>
            <a:ext cx="3865832" cy="3460514"/>
            <a:chOff x="1120247" y="1883225"/>
            <a:chExt cx="4429190" cy="3964807"/>
          </a:xfrm>
        </p:grpSpPr>
        <p:sp>
          <p:nvSpPr>
            <p:cNvPr id="23" name="Freeform 969"/>
            <p:cNvSpPr/>
            <p:nvPr/>
          </p:nvSpPr>
          <p:spPr bwMode="auto">
            <a:xfrm>
              <a:off x="1149827" y="3987085"/>
              <a:ext cx="4356540" cy="1860947"/>
            </a:xfrm>
            <a:custGeom>
              <a:avLst/>
              <a:gdLst>
                <a:gd name="connsiteX0" fmla="*/ 0 w 3036293"/>
                <a:gd name="connsiteY0" fmla="*/ 0 h 1296988"/>
                <a:gd name="connsiteX1" fmla="*/ 401051 w 3036293"/>
                <a:gd name="connsiteY1" fmla="*/ 187426 h 1296988"/>
                <a:gd name="connsiteX2" fmla="*/ 1217786 w 3036293"/>
                <a:gd name="connsiteY2" fmla="*/ 190801 h 1296988"/>
                <a:gd name="connsiteX3" fmla="*/ 1217786 w 3036293"/>
                <a:gd name="connsiteY3" fmla="*/ 163066 h 1296988"/>
                <a:gd name="connsiteX4" fmla="*/ 1793849 w 3036293"/>
                <a:gd name="connsiteY4" fmla="*/ 163066 h 1296988"/>
                <a:gd name="connsiteX5" fmla="*/ 1793849 w 3036293"/>
                <a:gd name="connsiteY5" fmla="*/ 190903 h 1296988"/>
                <a:gd name="connsiteX6" fmla="*/ 2635242 w 3036293"/>
                <a:gd name="connsiteY6" fmla="*/ 187426 h 1296988"/>
                <a:gd name="connsiteX7" fmla="*/ 3036293 w 3036293"/>
                <a:gd name="connsiteY7" fmla="*/ 0 h 1296988"/>
                <a:gd name="connsiteX8" fmla="*/ 3010056 w 3036293"/>
                <a:gd name="connsiteY8" fmla="*/ 74971 h 1296988"/>
                <a:gd name="connsiteX9" fmla="*/ 2863879 w 3036293"/>
                <a:gd name="connsiteY9" fmla="*/ 326121 h 1296988"/>
                <a:gd name="connsiteX10" fmla="*/ 2526546 w 3036293"/>
                <a:gd name="connsiteY10" fmla="*/ 914639 h 1296988"/>
                <a:gd name="connsiteX11" fmla="*/ 2391613 w 3036293"/>
                <a:gd name="connsiteY11" fmla="*/ 1147047 h 1296988"/>
                <a:gd name="connsiteX12" fmla="*/ 2369124 w 3036293"/>
                <a:gd name="connsiteY12" fmla="*/ 1177036 h 1296988"/>
                <a:gd name="connsiteX13" fmla="*/ 2136739 w 3036293"/>
                <a:gd name="connsiteY13" fmla="*/ 1296988 h 1296988"/>
                <a:gd name="connsiteX14" fmla="*/ 1728192 w 3036293"/>
                <a:gd name="connsiteY14" fmla="*/ 1296988 h 1296988"/>
                <a:gd name="connsiteX15" fmla="*/ 1728192 w 3036293"/>
                <a:gd name="connsiteY15" fmla="*/ 1296987 h 1296988"/>
                <a:gd name="connsiteX16" fmla="*/ 1308101 w 3036293"/>
                <a:gd name="connsiteY16" fmla="*/ 1296987 h 1296988"/>
                <a:gd name="connsiteX17" fmla="*/ 899554 w 3036293"/>
                <a:gd name="connsiteY17" fmla="*/ 1296988 h 1296988"/>
                <a:gd name="connsiteX18" fmla="*/ 667169 w 3036293"/>
                <a:gd name="connsiteY18" fmla="*/ 1177036 h 1296988"/>
                <a:gd name="connsiteX19" fmla="*/ 644680 w 3036293"/>
                <a:gd name="connsiteY19" fmla="*/ 1147047 h 1296988"/>
                <a:gd name="connsiteX20" fmla="*/ 509747 w 3036293"/>
                <a:gd name="connsiteY20" fmla="*/ 914639 h 1296988"/>
                <a:gd name="connsiteX21" fmla="*/ 168667 w 3036293"/>
                <a:gd name="connsiteY21" fmla="*/ 326121 h 1296988"/>
                <a:gd name="connsiteX22" fmla="*/ 26237 w 3036293"/>
                <a:gd name="connsiteY22" fmla="*/ 74971 h 1296988"/>
                <a:gd name="connsiteX23" fmla="*/ 0 w 3036293"/>
                <a:gd name="connsiteY23" fmla="*/ 0 h 1296988"/>
                <a:gd name="connsiteX0-1" fmla="*/ 0 w 3036293"/>
                <a:gd name="connsiteY0-2" fmla="*/ 0 h 1296988"/>
                <a:gd name="connsiteX1-3" fmla="*/ 401051 w 3036293"/>
                <a:gd name="connsiteY1-4" fmla="*/ 187426 h 1296988"/>
                <a:gd name="connsiteX2-5" fmla="*/ 1217786 w 3036293"/>
                <a:gd name="connsiteY2-6" fmla="*/ 190801 h 1296988"/>
                <a:gd name="connsiteX3-7" fmla="*/ 1217786 w 3036293"/>
                <a:gd name="connsiteY3-8" fmla="*/ 163066 h 1296988"/>
                <a:gd name="connsiteX4-9" fmla="*/ 1793849 w 3036293"/>
                <a:gd name="connsiteY4-10" fmla="*/ 163066 h 1296988"/>
                <a:gd name="connsiteX5-11" fmla="*/ 1793849 w 3036293"/>
                <a:gd name="connsiteY5-12" fmla="*/ 190903 h 1296988"/>
                <a:gd name="connsiteX6-13" fmla="*/ 2635242 w 3036293"/>
                <a:gd name="connsiteY6-14" fmla="*/ 187426 h 1296988"/>
                <a:gd name="connsiteX7-15" fmla="*/ 3036293 w 3036293"/>
                <a:gd name="connsiteY7-16" fmla="*/ 0 h 1296988"/>
                <a:gd name="connsiteX8-17" fmla="*/ 3010056 w 3036293"/>
                <a:gd name="connsiteY8-18" fmla="*/ 74971 h 1296988"/>
                <a:gd name="connsiteX9-19" fmla="*/ 2863879 w 3036293"/>
                <a:gd name="connsiteY9-20" fmla="*/ 326121 h 1296988"/>
                <a:gd name="connsiteX10-21" fmla="*/ 2526546 w 3036293"/>
                <a:gd name="connsiteY10-22" fmla="*/ 914639 h 1296988"/>
                <a:gd name="connsiteX11-23" fmla="*/ 2391613 w 3036293"/>
                <a:gd name="connsiteY11-24" fmla="*/ 1147047 h 1296988"/>
                <a:gd name="connsiteX12-25" fmla="*/ 2369124 w 3036293"/>
                <a:gd name="connsiteY12-26" fmla="*/ 1177036 h 1296988"/>
                <a:gd name="connsiteX13-27" fmla="*/ 2136739 w 3036293"/>
                <a:gd name="connsiteY13-28" fmla="*/ 1296988 h 1296988"/>
                <a:gd name="connsiteX14-29" fmla="*/ 1728192 w 3036293"/>
                <a:gd name="connsiteY14-30" fmla="*/ 1296988 h 1296988"/>
                <a:gd name="connsiteX15-31" fmla="*/ 1728192 w 3036293"/>
                <a:gd name="connsiteY15-32" fmla="*/ 1296987 h 1296988"/>
                <a:gd name="connsiteX16-33" fmla="*/ 899554 w 3036293"/>
                <a:gd name="connsiteY16-34" fmla="*/ 1296988 h 1296988"/>
                <a:gd name="connsiteX17-35" fmla="*/ 667169 w 3036293"/>
                <a:gd name="connsiteY17-36" fmla="*/ 1177036 h 1296988"/>
                <a:gd name="connsiteX18-37" fmla="*/ 644680 w 3036293"/>
                <a:gd name="connsiteY18-38" fmla="*/ 1147047 h 1296988"/>
                <a:gd name="connsiteX19-39" fmla="*/ 509747 w 3036293"/>
                <a:gd name="connsiteY19-40" fmla="*/ 914639 h 1296988"/>
                <a:gd name="connsiteX20-41" fmla="*/ 168667 w 3036293"/>
                <a:gd name="connsiteY20-42" fmla="*/ 326121 h 1296988"/>
                <a:gd name="connsiteX21-43" fmla="*/ 26237 w 3036293"/>
                <a:gd name="connsiteY21-44" fmla="*/ 74971 h 1296988"/>
                <a:gd name="connsiteX22-45" fmla="*/ 0 w 3036293"/>
                <a:gd name="connsiteY22-46" fmla="*/ 0 h 1296988"/>
                <a:gd name="connsiteX0-47" fmla="*/ 0 w 3036293"/>
                <a:gd name="connsiteY0-48" fmla="*/ 0 h 1296988"/>
                <a:gd name="connsiteX1-49" fmla="*/ 401051 w 3036293"/>
                <a:gd name="connsiteY1-50" fmla="*/ 187426 h 1296988"/>
                <a:gd name="connsiteX2-51" fmla="*/ 1217786 w 3036293"/>
                <a:gd name="connsiteY2-52" fmla="*/ 190801 h 1296988"/>
                <a:gd name="connsiteX3-53" fmla="*/ 1217786 w 3036293"/>
                <a:gd name="connsiteY3-54" fmla="*/ 163066 h 1296988"/>
                <a:gd name="connsiteX4-55" fmla="*/ 1793849 w 3036293"/>
                <a:gd name="connsiteY4-56" fmla="*/ 163066 h 1296988"/>
                <a:gd name="connsiteX5-57" fmla="*/ 1793849 w 3036293"/>
                <a:gd name="connsiteY5-58" fmla="*/ 190903 h 1296988"/>
                <a:gd name="connsiteX6-59" fmla="*/ 2635242 w 3036293"/>
                <a:gd name="connsiteY6-60" fmla="*/ 187426 h 1296988"/>
                <a:gd name="connsiteX7-61" fmla="*/ 3036293 w 3036293"/>
                <a:gd name="connsiteY7-62" fmla="*/ 0 h 1296988"/>
                <a:gd name="connsiteX8-63" fmla="*/ 3010056 w 3036293"/>
                <a:gd name="connsiteY8-64" fmla="*/ 74971 h 1296988"/>
                <a:gd name="connsiteX9-65" fmla="*/ 2863879 w 3036293"/>
                <a:gd name="connsiteY9-66" fmla="*/ 326121 h 1296988"/>
                <a:gd name="connsiteX10-67" fmla="*/ 2526546 w 3036293"/>
                <a:gd name="connsiteY10-68" fmla="*/ 914639 h 1296988"/>
                <a:gd name="connsiteX11-69" fmla="*/ 2391613 w 3036293"/>
                <a:gd name="connsiteY11-70" fmla="*/ 1147047 h 1296988"/>
                <a:gd name="connsiteX12-71" fmla="*/ 2369124 w 3036293"/>
                <a:gd name="connsiteY12-72" fmla="*/ 1177036 h 1296988"/>
                <a:gd name="connsiteX13-73" fmla="*/ 2136739 w 3036293"/>
                <a:gd name="connsiteY13-74" fmla="*/ 1296988 h 1296988"/>
                <a:gd name="connsiteX14-75" fmla="*/ 1728192 w 3036293"/>
                <a:gd name="connsiteY14-76" fmla="*/ 1296988 h 1296988"/>
                <a:gd name="connsiteX15-77" fmla="*/ 899554 w 3036293"/>
                <a:gd name="connsiteY15-78" fmla="*/ 1296988 h 1296988"/>
                <a:gd name="connsiteX16-79" fmla="*/ 667169 w 3036293"/>
                <a:gd name="connsiteY16-80" fmla="*/ 1177036 h 1296988"/>
                <a:gd name="connsiteX17-81" fmla="*/ 644680 w 3036293"/>
                <a:gd name="connsiteY17-82" fmla="*/ 1147047 h 1296988"/>
                <a:gd name="connsiteX18-83" fmla="*/ 509747 w 3036293"/>
                <a:gd name="connsiteY18-84" fmla="*/ 914639 h 1296988"/>
                <a:gd name="connsiteX19-85" fmla="*/ 168667 w 3036293"/>
                <a:gd name="connsiteY19-86" fmla="*/ 326121 h 1296988"/>
                <a:gd name="connsiteX20-87" fmla="*/ 26237 w 3036293"/>
                <a:gd name="connsiteY20-88" fmla="*/ 74971 h 1296988"/>
                <a:gd name="connsiteX21-89" fmla="*/ 0 w 3036293"/>
                <a:gd name="connsiteY21-90" fmla="*/ 0 h 1296988"/>
                <a:gd name="connsiteX0-91" fmla="*/ 0 w 3036293"/>
                <a:gd name="connsiteY0-92" fmla="*/ 0 h 1296988"/>
                <a:gd name="connsiteX1-93" fmla="*/ 401051 w 3036293"/>
                <a:gd name="connsiteY1-94" fmla="*/ 187426 h 1296988"/>
                <a:gd name="connsiteX2-95" fmla="*/ 1217786 w 3036293"/>
                <a:gd name="connsiteY2-96" fmla="*/ 190801 h 1296988"/>
                <a:gd name="connsiteX3-97" fmla="*/ 1217786 w 3036293"/>
                <a:gd name="connsiteY3-98" fmla="*/ 163066 h 1296988"/>
                <a:gd name="connsiteX4-99" fmla="*/ 1793849 w 3036293"/>
                <a:gd name="connsiteY4-100" fmla="*/ 190903 h 1296988"/>
                <a:gd name="connsiteX5-101" fmla="*/ 2635242 w 3036293"/>
                <a:gd name="connsiteY5-102" fmla="*/ 187426 h 1296988"/>
                <a:gd name="connsiteX6-103" fmla="*/ 3036293 w 3036293"/>
                <a:gd name="connsiteY6-104" fmla="*/ 0 h 1296988"/>
                <a:gd name="connsiteX7-105" fmla="*/ 3010056 w 3036293"/>
                <a:gd name="connsiteY7-106" fmla="*/ 74971 h 1296988"/>
                <a:gd name="connsiteX8-107" fmla="*/ 2863879 w 3036293"/>
                <a:gd name="connsiteY8-108" fmla="*/ 326121 h 1296988"/>
                <a:gd name="connsiteX9-109" fmla="*/ 2526546 w 3036293"/>
                <a:gd name="connsiteY9-110" fmla="*/ 914639 h 1296988"/>
                <a:gd name="connsiteX10-111" fmla="*/ 2391613 w 3036293"/>
                <a:gd name="connsiteY10-112" fmla="*/ 1147047 h 1296988"/>
                <a:gd name="connsiteX11-113" fmla="*/ 2369124 w 3036293"/>
                <a:gd name="connsiteY11-114" fmla="*/ 1177036 h 1296988"/>
                <a:gd name="connsiteX12-115" fmla="*/ 2136739 w 3036293"/>
                <a:gd name="connsiteY12-116" fmla="*/ 1296988 h 1296988"/>
                <a:gd name="connsiteX13-117" fmla="*/ 1728192 w 3036293"/>
                <a:gd name="connsiteY13-118" fmla="*/ 1296988 h 1296988"/>
                <a:gd name="connsiteX14-119" fmla="*/ 899554 w 3036293"/>
                <a:gd name="connsiteY14-120" fmla="*/ 1296988 h 1296988"/>
                <a:gd name="connsiteX15-121" fmla="*/ 667169 w 3036293"/>
                <a:gd name="connsiteY15-122" fmla="*/ 1177036 h 1296988"/>
                <a:gd name="connsiteX16-123" fmla="*/ 644680 w 3036293"/>
                <a:gd name="connsiteY16-124" fmla="*/ 1147047 h 1296988"/>
                <a:gd name="connsiteX17-125" fmla="*/ 509747 w 3036293"/>
                <a:gd name="connsiteY17-126" fmla="*/ 914639 h 1296988"/>
                <a:gd name="connsiteX18-127" fmla="*/ 168667 w 3036293"/>
                <a:gd name="connsiteY18-128" fmla="*/ 326121 h 1296988"/>
                <a:gd name="connsiteX19-129" fmla="*/ 26237 w 3036293"/>
                <a:gd name="connsiteY19-130" fmla="*/ 74971 h 1296988"/>
                <a:gd name="connsiteX20-131" fmla="*/ 0 w 3036293"/>
                <a:gd name="connsiteY20-132" fmla="*/ 0 h 1296988"/>
                <a:gd name="connsiteX0-133" fmla="*/ 0 w 3036293"/>
                <a:gd name="connsiteY0-134" fmla="*/ 0 h 1296988"/>
                <a:gd name="connsiteX1-135" fmla="*/ 401051 w 3036293"/>
                <a:gd name="connsiteY1-136" fmla="*/ 187426 h 1296988"/>
                <a:gd name="connsiteX2-137" fmla="*/ 1217786 w 3036293"/>
                <a:gd name="connsiteY2-138" fmla="*/ 190801 h 1296988"/>
                <a:gd name="connsiteX3-139" fmla="*/ 1793849 w 3036293"/>
                <a:gd name="connsiteY3-140" fmla="*/ 190903 h 1296988"/>
                <a:gd name="connsiteX4-141" fmla="*/ 2635242 w 3036293"/>
                <a:gd name="connsiteY4-142" fmla="*/ 187426 h 1296988"/>
                <a:gd name="connsiteX5-143" fmla="*/ 3036293 w 3036293"/>
                <a:gd name="connsiteY5-144" fmla="*/ 0 h 1296988"/>
                <a:gd name="connsiteX6-145" fmla="*/ 3010056 w 3036293"/>
                <a:gd name="connsiteY6-146" fmla="*/ 74971 h 1296988"/>
                <a:gd name="connsiteX7-147" fmla="*/ 2863879 w 3036293"/>
                <a:gd name="connsiteY7-148" fmla="*/ 326121 h 1296988"/>
                <a:gd name="connsiteX8-149" fmla="*/ 2526546 w 3036293"/>
                <a:gd name="connsiteY8-150" fmla="*/ 914639 h 1296988"/>
                <a:gd name="connsiteX9-151" fmla="*/ 2391613 w 3036293"/>
                <a:gd name="connsiteY9-152" fmla="*/ 1147047 h 1296988"/>
                <a:gd name="connsiteX10-153" fmla="*/ 2369124 w 3036293"/>
                <a:gd name="connsiteY10-154" fmla="*/ 1177036 h 1296988"/>
                <a:gd name="connsiteX11-155" fmla="*/ 2136739 w 3036293"/>
                <a:gd name="connsiteY11-156" fmla="*/ 1296988 h 1296988"/>
                <a:gd name="connsiteX12-157" fmla="*/ 1728192 w 3036293"/>
                <a:gd name="connsiteY12-158" fmla="*/ 1296988 h 1296988"/>
                <a:gd name="connsiteX13-159" fmla="*/ 899554 w 3036293"/>
                <a:gd name="connsiteY13-160" fmla="*/ 1296988 h 1296988"/>
                <a:gd name="connsiteX14-161" fmla="*/ 667169 w 3036293"/>
                <a:gd name="connsiteY14-162" fmla="*/ 1177036 h 1296988"/>
                <a:gd name="connsiteX15-163" fmla="*/ 644680 w 3036293"/>
                <a:gd name="connsiteY15-164" fmla="*/ 1147047 h 1296988"/>
                <a:gd name="connsiteX16-165" fmla="*/ 509747 w 3036293"/>
                <a:gd name="connsiteY16-166" fmla="*/ 914639 h 1296988"/>
                <a:gd name="connsiteX17-167" fmla="*/ 168667 w 3036293"/>
                <a:gd name="connsiteY17-168" fmla="*/ 326121 h 1296988"/>
                <a:gd name="connsiteX18-169" fmla="*/ 26237 w 3036293"/>
                <a:gd name="connsiteY18-170" fmla="*/ 74971 h 1296988"/>
                <a:gd name="connsiteX19-171" fmla="*/ 0 w 3036293"/>
                <a:gd name="connsiteY19-172" fmla="*/ 0 h 1296988"/>
                <a:gd name="connsiteX0-173" fmla="*/ 0 w 3036293"/>
                <a:gd name="connsiteY0-174" fmla="*/ 0 h 1296988"/>
                <a:gd name="connsiteX1-175" fmla="*/ 401051 w 3036293"/>
                <a:gd name="connsiteY1-176" fmla="*/ 187426 h 1296988"/>
                <a:gd name="connsiteX2-177" fmla="*/ 1793849 w 3036293"/>
                <a:gd name="connsiteY2-178" fmla="*/ 190903 h 1296988"/>
                <a:gd name="connsiteX3-179" fmla="*/ 2635242 w 3036293"/>
                <a:gd name="connsiteY3-180" fmla="*/ 187426 h 1296988"/>
                <a:gd name="connsiteX4-181" fmla="*/ 3036293 w 3036293"/>
                <a:gd name="connsiteY4-182" fmla="*/ 0 h 1296988"/>
                <a:gd name="connsiteX5-183" fmla="*/ 3010056 w 3036293"/>
                <a:gd name="connsiteY5-184" fmla="*/ 74971 h 1296988"/>
                <a:gd name="connsiteX6-185" fmla="*/ 2863879 w 3036293"/>
                <a:gd name="connsiteY6-186" fmla="*/ 326121 h 1296988"/>
                <a:gd name="connsiteX7-187" fmla="*/ 2526546 w 3036293"/>
                <a:gd name="connsiteY7-188" fmla="*/ 914639 h 1296988"/>
                <a:gd name="connsiteX8-189" fmla="*/ 2391613 w 3036293"/>
                <a:gd name="connsiteY8-190" fmla="*/ 1147047 h 1296988"/>
                <a:gd name="connsiteX9-191" fmla="*/ 2369124 w 3036293"/>
                <a:gd name="connsiteY9-192" fmla="*/ 1177036 h 1296988"/>
                <a:gd name="connsiteX10-193" fmla="*/ 2136739 w 3036293"/>
                <a:gd name="connsiteY10-194" fmla="*/ 1296988 h 1296988"/>
                <a:gd name="connsiteX11-195" fmla="*/ 1728192 w 3036293"/>
                <a:gd name="connsiteY11-196" fmla="*/ 1296988 h 1296988"/>
                <a:gd name="connsiteX12-197" fmla="*/ 899554 w 3036293"/>
                <a:gd name="connsiteY12-198" fmla="*/ 1296988 h 1296988"/>
                <a:gd name="connsiteX13-199" fmla="*/ 667169 w 3036293"/>
                <a:gd name="connsiteY13-200" fmla="*/ 1177036 h 1296988"/>
                <a:gd name="connsiteX14-201" fmla="*/ 644680 w 3036293"/>
                <a:gd name="connsiteY14-202" fmla="*/ 1147047 h 1296988"/>
                <a:gd name="connsiteX15-203" fmla="*/ 509747 w 3036293"/>
                <a:gd name="connsiteY15-204" fmla="*/ 914639 h 1296988"/>
                <a:gd name="connsiteX16-205" fmla="*/ 168667 w 3036293"/>
                <a:gd name="connsiteY16-206" fmla="*/ 326121 h 1296988"/>
                <a:gd name="connsiteX17-207" fmla="*/ 26237 w 3036293"/>
                <a:gd name="connsiteY17-208" fmla="*/ 74971 h 1296988"/>
                <a:gd name="connsiteX18-209" fmla="*/ 0 w 3036293"/>
                <a:gd name="connsiteY18-210" fmla="*/ 0 h 1296988"/>
                <a:gd name="connsiteX0-211" fmla="*/ 0 w 3036293"/>
                <a:gd name="connsiteY0-212" fmla="*/ 0 h 1296988"/>
                <a:gd name="connsiteX1-213" fmla="*/ 401051 w 3036293"/>
                <a:gd name="connsiteY1-214" fmla="*/ 187426 h 1296988"/>
                <a:gd name="connsiteX2-215" fmla="*/ 2635242 w 3036293"/>
                <a:gd name="connsiteY2-216" fmla="*/ 187426 h 1296988"/>
                <a:gd name="connsiteX3-217" fmla="*/ 3036293 w 3036293"/>
                <a:gd name="connsiteY3-218" fmla="*/ 0 h 1296988"/>
                <a:gd name="connsiteX4-219" fmla="*/ 3010056 w 3036293"/>
                <a:gd name="connsiteY4-220" fmla="*/ 74971 h 1296988"/>
                <a:gd name="connsiteX5-221" fmla="*/ 2863879 w 3036293"/>
                <a:gd name="connsiteY5-222" fmla="*/ 326121 h 1296988"/>
                <a:gd name="connsiteX6-223" fmla="*/ 2526546 w 3036293"/>
                <a:gd name="connsiteY6-224" fmla="*/ 914639 h 1296988"/>
                <a:gd name="connsiteX7-225" fmla="*/ 2391613 w 3036293"/>
                <a:gd name="connsiteY7-226" fmla="*/ 1147047 h 1296988"/>
                <a:gd name="connsiteX8-227" fmla="*/ 2369124 w 3036293"/>
                <a:gd name="connsiteY8-228" fmla="*/ 1177036 h 1296988"/>
                <a:gd name="connsiteX9-229" fmla="*/ 2136739 w 3036293"/>
                <a:gd name="connsiteY9-230" fmla="*/ 1296988 h 1296988"/>
                <a:gd name="connsiteX10-231" fmla="*/ 1728192 w 3036293"/>
                <a:gd name="connsiteY10-232" fmla="*/ 1296988 h 1296988"/>
                <a:gd name="connsiteX11-233" fmla="*/ 899554 w 3036293"/>
                <a:gd name="connsiteY11-234" fmla="*/ 1296988 h 1296988"/>
                <a:gd name="connsiteX12-235" fmla="*/ 667169 w 3036293"/>
                <a:gd name="connsiteY12-236" fmla="*/ 1177036 h 1296988"/>
                <a:gd name="connsiteX13-237" fmla="*/ 644680 w 3036293"/>
                <a:gd name="connsiteY13-238" fmla="*/ 1147047 h 1296988"/>
                <a:gd name="connsiteX14-239" fmla="*/ 509747 w 3036293"/>
                <a:gd name="connsiteY14-240" fmla="*/ 914639 h 1296988"/>
                <a:gd name="connsiteX15-241" fmla="*/ 168667 w 3036293"/>
                <a:gd name="connsiteY15-242" fmla="*/ 326121 h 1296988"/>
                <a:gd name="connsiteX16-243" fmla="*/ 26237 w 3036293"/>
                <a:gd name="connsiteY16-244" fmla="*/ 74971 h 1296988"/>
                <a:gd name="connsiteX17-245" fmla="*/ 0 w 3036293"/>
                <a:gd name="connsiteY17-246" fmla="*/ 0 h 12969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3036293" h="1296988">
                  <a:moveTo>
                    <a:pt x="0" y="0"/>
                  </a:moveTo>
                  <a:cubicBezTo>
                    <a:pt x="63719" y="116204"/>
                    <a:pt x="202400" y="187426"/>
                    <a:pt x="401051" y="187426"/>
                  </a:cubicBezTo>
                  <a:lnTo>
                    <a:pt x="2635242" y="187426"/>
                  </a:lnTo>
                  <a:cubicBezTo>
                    <a:pt x="2833893" y="187426"/>
                    <a:pt x="2972575" y="116204"/>
                    <a:pt x="3036293" y="0"/>
                  </a:cubicBezTo>
                  <a:cubicBezTo>
                    <a:pt x="3028797" y="29988"/>
                    <a:pt x="3021300" y="56228"/>
                    <a:pt x="3010056" y="74971"/>
                  </a:cubicBezTo>
                  <a:lnTo>
                    <a:pt x="2863879" y="326121"/>
                  </a:lnTo>
                  <a:lnTo>
                    <a:pt x="2526546" y="914639"/>
                  </a:lnTo>
                  <a:lnTo>
                    <a:pt x="2391613" y="1147047"/>
                  </a:lnTo>
                  <a:cubicBezTo>
                    <a:pt x="2384117" y="1158293"/>
                    <a:pt x="2376620" y="1169539"/>
                    <a:pt x="2369124" y="1177036"/>
                  </a:cubicBezTo>
                  <a:cubicBezTo>
                    <a:pt x="2316650" y="1244509"/>
                    <a:pt x="2219198" y="1296988"/>
                    <a:pt x="2136739" y="1296988"/>
                  </a:cubicBezTo>
                  <a:lnTo>
                    <a:pt x="1728192" y="1296988"/>
                  </a:lnTo>
                  <a:lnTo>
                    <a:pt x="899554" y="1296988"/>
                  </a:lnTo>
                  <a:cubicBezTo>
                    <a:pt x="817095" y="1296988"/>
                    <a:pt x="719643" y="1244509"/>
                    <a:pt x="667169" y="1177036"/>
                  </a:cubicBezTo>
                  <a:cubicBezTo>
                    <a:pt x="659673" y="1169539"/>
                    <a:pt x="652177" y="1158293"/>
                    <a:pt x="644680" y="1147047"/>
                  </a:cubicBezTo>
                  <a:cubicBezTo>
                    <a:pt x="644672" y="1147033"/>
                    <a:pt x="643626" y="1145231"/>
                    <a:pt x="509747" y="914639"/>
                  </a:cubicBezTo>
                  <a:cubicBezTo>
                    <a:pt x="509738" y="914623"/>
                    <a:pt x="507972" y="911576"/>
                    <a:pt x="168667" y="326121"/>
                  </a:cubicBezTo>
                  <a:lnTo>
                    <a:pt x="26237" y="74971"/>
                  </a:lnTo>
                  <a:cubicBezTo>
                    <a:pt x="14993" y="56228"/>
                    <a:pt x="7497" y="29988"/>
                    <a:pt x="0" y="0"/>
                  </a:cubicBezTo>
                  <a:close/>
                </a:path>
              </a:pathLst>
            </a:custGeom>
            <a:solidFill>
              <a:srgbClr val="415A99"/>
            </a:solidFill>
            <a:ln>
              <a:noFill/>
            </a:ln>
            <a:effectLst>
              <a:outerShdw blurRad="50800" dist="38100" dir="16200000" rotWithShape="0">
                <a:prstClr val="black">
                  <a:alpha val="40000"/>
                </a:prstClr>
              </a:outerShdw>
            </a:effectLst>
          </p:spPr>
          <p:txBody>
            <a:bodyPr vert="horz" wrap="square" lIns="121920" tIns="60960" rIns="121920" bIns="60960" numCol="1" anchor="t" anchorCtr="0" compatLnSpc="1"/>
            <a:lstStyle/>
            <a:p>
              <a:endParaRPr lang="zh-CN" altLang="en-US" sz="2400">
                <a:latin typeface="+mn-ea"/>
              </a:endParaRPr>
            </a:p>
          </p:txBody>
        </p:sp>
        <p:sp>
          <p:nvSpPr>
            <p:cNvPr id="24" name="Freeform 489"/>
            <p:cNvSpPr/>
            <p:nvPr/>
          </p:nvSpPr>
          <p:spPr bwMode="auto">
            <a:xfrm>
              <a:off x="2180600" y="1905357"/>
              <a:ext cx="3368837" cy="3799336"/>
            </a:xfrm>
            <a:custGeom>
              <a:avLst/>
              <a:gdLst>
                <a:gd name="T0" fmla="*/ 131 w 626"/>
                <a:gd name="T1" fmla="*/ 81 h 706"/>
                <a:gd name="T2" fmla="*/ 425 w 626"/>
                <a:gd name="T3" fmla="*/ 588 h 706"/>
                <a:gd name="T4" fmla="*/ 435 w 626"/>
                <a:gd name="T5" fmla="*/ 706 h 706"/>
                <a:gd name="T6" fmla="*/ 449 w 626"/>
                <a:gd name="T7" fmla="*/ 690 h 706"/>
                <a:gd name="T8" fmla="*/ 614 w 626"/>
                <a:gd name="T9" fmla="*/ 404 h 706"/>
                <a:gd name="T10" fmla="*/ 614 w 626"/>
                <a:gd name="T11" fmla="*/ 326 h 706"/>
                <a:gd name="T12" fmla="*/ 449 w 626"/>
                <a:gd name="T13" fmla="*/ 40 h 706"/>
                <a:gd name="T14" fmla="*/ 381 w 626"/>
                <a:gd name="T15" fmla="*/ 1 h 706"/>
                <a:gd name="T16" fmla="*/ 51 w 626"/>
                <a:gd name="T17" fmla="*/ 1 h 706"/>
                <a:gd name="T18" fmla="*/ 0 w 626"/>
                <a:gd name="T19" fmla="*/ 21 h 706"/>
                <a:gd name="T20" fmla="*/ 131 w 626"/>
                <a:gd name="T21" fmla="*/ 81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6" h="706">
                  <a:moveTo>
                    <a:pt x="131" y="81"/>
                  </a:moveTo>
                  <a:cubicBezTo>
                    <a:pt x="425" y="588"/>
                    <a:pt x="425" y="588"/>
                    <a:pt x="425" y="588"/>
                  </a:cubicBezTo>
                  <a:cubicBezTo>
                    <a:pt x="451" y="634"/>
                    <a:pt x="453" y="676"/>
                    <a:pt x="435" y="706"/>
                  </a:cubicBezTo>
                  <a:cubicBezTo>
                    <a:pt x="441" y="701"/>
                    <a:pt x="445" y="696"/>
                    <a:pt x="449" y="690"/>
                  </a:cubicBezTo>
                  <a:cubicBezTo>
                    <a:pt x="614" y="404"/>
                    <a:pt x="614" y="404"/>
                    <a:pt x="614" y="404"/>
                  </a:cubicBezTo>
                  <a:cubicBezTo>
                    <a:pt x="626" y="383"/>
                    <a:pt x="626" y="347"/>
                    <a:pt x="614" y="326"/>
                  </a:cubicBezTo>
                  <a:cubicBezTo>
                    <a:pt x="449" y="40"/>
                    <a:pt x="449" y="40"/>
                    <a:pt x="449" y="40"/>
                  </a:cubicBezTo>
                  <a:cubicBezTo>
                    <a:pt x="436" y="19"/>
                    <a:pt x="406" y="1"/>
                    <a:pt x="381" y="1"/>
                  </a:cubicBezTo>
                  <a:cubicBezTo>
                    <a:pt x="51" y="1"/>
                    <a:pt x="51" y="1"/>
                    <a:pt x="51" y="1"/>
                  </a:cubicBezTo>
                  <a:cubicBezTo>
                    <a:pt x="34" y="1"/>
                    <a:pt x="15" y="9"/>
                    <a:pt x="0" y="21"/>
                  </a:cubicBezTo>
                  <a:cubicBezTo>
                    <a:pt x="45" y="0"/>
                    <a:pt x="96" y="19"/>
                    <a:pt x="131" y="81"/>
                  </a:cubicBezTo>
                </a:path>
              </a:pathLst>
            </a:custGeom>
            <a:solidFill>
              <a:srgbClr val="526FB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25" name="Freeform 967"/>
            <p:cNvSpPr/>
            <p:nvPr/>
          </p:nvSpPr>
          <p:spPr bwMode="auto">
            <a:xfrm>
              <a:off x="1120247" y="1883225"/>
              <a:ext cx="3384783" cy="3790225"/>
            </a:xfrm>
            <a:custGeom>
              <a:avLst/>
              <a:gdLst>
                <a:gd name="T0" fmla="*/ 12 w 629"/>
                <a:gd name="T1" fmla="*/ 406 h 704"/>
                <a:gd name="T2" fmla="*/ 177 w 629"/>
                <a:gd name="T3" fmla="*/ 692 h 704"/>
                <a:gd name="T4" fmla="*/ 186 w 629"/>
                <a:gd name="T5" fmla="*/ 704 h 704"/>
                <a:gd name="T6" fmla="*/ 199 w 629"/>
                <a:gd name="T7" fmla="*/ 590 h 704"/>
                <a:gd name="T8" fmla="*/ 492 w 629"/>
                <a:gd name="T9" fmla="*/ 83 h 704"/>
                <a:gd name="T10" fmla="*/ 629 w 629"/>
                <a:gd name="T11" fmla="*/ 26 h 704"/>
                <a:gd name="T12" fmla="*/ 575 w 629"/>
                <a:gd name="T13" fmla="*/ 3 h 704"/>
                <a:gd name="T14" fmla="*/ 245 w 629"/>
                <a:gd name="T15" fmla="*/ 3 h 704"/>
                <a:gd name="T16" fmla="*/ 177 w 629"/>
                <a:gd name="T17" fmla="*/ 42 h 704"/>
                <a:gd name="T18" fmla="*/ 12 w 629"/>
                <a:gd name="T19" fmla="*/ 328 h 704"/>
                <a:gd name="T20" fmla="*/ 12 w 629"/>
                <a:gd name="T21" fmla="*/ 40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9" h="704">
                  <a:moveTo>
                    <a:pt x="12" y="406"/>
                  </a:moveTo>
                  <a:cubicBezTo>
                    <a:pt x="177" y="692"/>
                    <a:pt x="177" y="692"/>
                    <a:pt x="177" y="692"/>
                  </a:cubicBezTo>
                  <a:cubicBezTo>
                    <a:pt x="180" y="696"/>
                    <a:pt x="183" y="700"/>
                    <a:pt x="186" y="704"/>
                  </a:cubicBezTo>
                  <a:cubicBezTo>
                    <a:pt x="171" y="674"/>
                    <a:pt x="174" y="634"/>
                    <a:pt x="199" y="590"/>
                  </a:cubicBezTo>
                  <a:cubicBezTo>
                    <a:pt x="492" y="83"/>
                    <a:pt x="492" y="83"/>
                    <a:pt x="492" y="83"/>
                  </a:cubicBezTo>
                  <a:cubicBezTo>
                    <a:pt x="529" y="19"/>
                    <a:pt x="583" y="0"/>
                    <a:pt x="629" y="26"/>
                  </a:cubicBezTo>
                  <a:cubicBezTo>
                    <a:pt x="614" y="13"/>
                    <a:pt x="593" y="3"/>
                    <a:pt x="575" y="3"/>
                  </a:cubicBezTo>
                  <a:cubicBezTo>
                    <a:pt x="245" y="3"/>
                    <a:pt x="245" y="3"/>
                    <a:pt x="245" y="3"/>
                  </a:cubicBezTo>
                  <a:cubicBezTo>
                    <a:pt x="220" y="3"/>
                    <a:pt x="190" y="21"/>
                    <a:pt x="177" y="42"/>
                  </a:cubicBezTo>
                  <a:cubicBezTo>
                    <a:pt x="12" y="328"/>
                    <a:pt x="12" y="328"/>
                    <a:pt x="12" y="328"/>
                  </a:cubicBezTo>
                  <a:cubicBezTo>
                    <a:pt x="0" y="349"/>
                    <a:pt x="0" y="385"/>
                    <a:pt x="12" y="406"/>
                  </a:cubicBezTo>
                </a:path>
              </a:pathLst>
            </a:custGeom>
            <a:solidFill>
              <a:srgbClr val="8398CB"/>
            </a:solidFill>
            <a:ln>
              <a:noFill/>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zh-CN" altLang="en-US" sz="2400">
                <a:latin typeface="+mn-ea"/>
              </a:endParaRPr>
            </a:p>
          </p:txBody>
        </p:sp>
        <p:sp>
          <p:nvSpPr>
            <p:cNvPr id="26" name="Freeform 969"/>
            <p:cNvSpPr/>
            <p:nvPr/>
          </p:nvSpPr>
          <p:spPr bwMode="auto">
            <a:xfrm>
              <a:off x="1153004" y="3987085"/>
              <a:ext cx="2178268" cy="1860947"/>
            </a:xfrm>
            <a:custGeom>
              <a:avLst/>
              <a:gdLst/>
              <a:ahLst/>
              <a:cxnLst/>
              <a:rect l="l" t="t" r="r" b="b"/>
              <a:pathLst>
                <a:path w="1518145" h="1296988">
                  <a:moveTo>
                    <a:pt x="0" y="0"/>
                  </a:moveTo>
                  <a:cubicBezTo>
                    <a:pt x="63719" y="116204"/>
                    <a:pt x="202400" y="187426"/>
                    <a:pt x="401051" y="187426"/>
                  </a:cubicBezTo>
                  <a:lnTo>
                    <a:pt x="1518145" y="187426"/>
                  </a:lnTo>
                  <a:lnTo>
                    <a:pt x="1518145" y="1296988"/>
                  </a:lnTo>
                  <a:lnTo>
                    <a:pt x="899554" y="1296988"/>
                  </a:lnTo>
                  <a:cubicBezTo>
                    <a:pt x="817095" y="1296988"/>
                    <a:pt x="719643" y="1244509"/>
                    <a:pt x="667169" y="1177036"/>
                  </a:cubicBezTo>
                  <a:cubicBezTo>
                    <a:pt x="659673" y="1169539"/>
                    <a:pt x="652177" y="1158293"/>
                    <a:pt x="644680" y="1147047"/>
                  </a:cubicBezTo>
                  <a:cubicBezTo>
                    <a:pt x="644671" y="1147032"/>
                    <a:pt x="643571" y="1145137"/>
                    <a:pt x="509747" y="914639"/>
                  </a:cubicBezTo>
                  <a:cubicBezTo>
                    <a:pt x="509737" y="914621"/>
                    <a:pt x="507851" y="911368"/>
                    <a:pt x="168667" y="326121"/>
                  </a:cubicBezTo>
                  <a:lnTo>
                    <a:pt x="26237" y="74971"/>
                  </a:lnTo>
                  <a:cubicBezTo>
                    <a:pt x="14993" y="56228"/>
                    <a:pt x="7497" y="29988"/>
                    <a:pt x="0" y="0"/>
                  </a:cubicBezTo>
                  <a:close/>
                </a:path>
              </a:pathLst>
            </a:custGeom>
            <a:solidFill>
              <a:srgbClr val="415A99"/>
            </a:solidFill>
            <a:ln>
              <a:noFill/>
            </a:ln>
            <a:effectLst>
              <a:outerShdw blurRad="50800" dist="38100" dir="10200000" rotWithShape="0">
                <a:prstClr val="black">
                  <a:alpha val="40000"/>
                </a:prstClr>
              </a:outerShdw>
            </a:effectLst>
          </p:spPr>
          <p:txBody>
            <a:bodyPr vert="horz" wrap="square" lIns="121920" tIns="60960" rIns="121920" bIns="60960" numCol="1" anchor="t" anchorCtr="0" compatLnSpc="1"/>
            <a:lstStyle/>
            <a:p>
              <a:endParaRPr lang="zh-CN" altLang="en-US" sz="2400">
                <a:latin typeface="+mn-ea"/>
              </a:endParaRPr>
            </a:p>
          </p:txBody>
        </p:sp>
      </p:grpSp>
      <p:cxnSp>
        <p:nvCxnSpPr>
          <p:cNvPr id="29" name="直接连接符 10"/>
          <p:cNvCxnSpPr/>
          <p:nvPr/>
        </p:nvCxnSpPr>
        <p:spPr>
          <a:xfrm flipH="1">
            <a:off x="6913382" y="2113586"/>
            <a:ext cx="3419650" cy="5944"/>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30" name="椭圆 11"/>
          <p:cNvSpPr/>
          <p:nvPr/>
        </p:nvSpPr>
        <p:spPr>
          <a:xfrm>
            <a:off x="6300585" y="1782183"/>
            <a:ext cx="662808" cy="662807"/>
          </a:xfrm>
          <a:prstGeom prst="ellipse">
            <a:avLst/>
          </a:prstGeom>
          <a:solidFill>
            <a:srgbClr val="415A99"/>
          </a:solidFill>
          <a:ln>
            <a:noFill/>
          </a:ln>
        </p:spPr>
        <p:txBody>
          <a:bodyPr vert="horz" wrap="square" lIns="121920" tIns="60960" rIns="121920" bIns="60960" numCol="1" anchor="t" anchorCtr="0" compatLnSpc="1"/>
          <a:lstStyle/>
          <a:p>
            <a:endParaRPr lang="zh-CN" altLang="en-US" sz="2665">
              <a:latin typeface="+mn-ea"/>
            </a:endParaRPr>
          </a:p>
        </p:txBody>
      </p:sp>
      <p:sp>
        <p:nvSpPr>
          <p:cNvPr id="31" name="等腰三角形 1024"/>
          <p:cNvSpPr/>
          <p:nvPr/>
        </p:nvSpPr>
        <p:spPr>
          <a:xfrm>
            <a:off x="6391962" y="1912809"/>
            <a:ext cx="480053" cy="401554"/>
          </a:xfrm>
          <a:custGeom>
            <a:avLst/>
            <a:gdLst/>
            <a:ahLst/>
            <a:cxnLst/>
            <a:rect l="l" t="t" r="r" b="b"/>
            <a:pathLst>
              <a:path w="504056" h="421632">
                <a:moveTo>
                  <a:pt x="252028" y="0"/>
                </a:moveTo>
                <a:lnTo>
                  <a:pt x="504056" y="216024"/>
                </a:lnTo>
                <a:lnTo>
                  <a:pt x="432048" y="216024"/>
                </a:lnTo>
                <a:lnTo>
                  <a:pt x="432048" y="421632"/>
                </a:lnTo>
                <a:lnTo>
                  <a:pt x="324036" y="421632"/>
                </a:lnTo>
                <a:lnTo>
                  <a:pt x="324036" y="312478"/>
                </a:lnTo>
                <a:lnTo>
                  <a:pt x="180020" y="312478"/>
                </a:lnTo>
                <a:lnTo>
                  <a:pt x="180020" y="421632"/>
                </a:lnTo>
                <a:lnTo>
                  <a:pt x="72008" y="421632"/>
                </a:lnTo>
                <a:lnTo>
                  <a:pt x="72008" y="216024"/>
                </a:lnTo>
                <a:lnTo>
                  <a:pt x="0" y="21602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a:latin typeface="+mn-ea"/>
            </a:endParaRPr>
          </a:p>
        </p:txBody>
      </p:sp>
      <p:sp>
        <p:nvSpPr>
          <p:cNvPr id="36" name="椭圆 15"/>
          <p:cNvSpPr/>
          <p:nvPr/>
        </p:nvSpPr>
        <p:spPr>
          <a:xfrm>
            <a:off x="6300589" y="3230881"/>
            <a:ext cx="662808" cy="662807"/>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37" name="Freeform 86"/>
          <p:cNvSpPr>
            <a:spLocks noEditPoints="1"/>
          </p:cNvSpPr>
          <p:nvPr/>
        </p:nvSpPr>
        <p:spPr bwMode="black">
          <a:xfrm>
            <a:off x="6370914" y="3391359"/>
            <a:ext cx="381257" cy="38326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ffectLst/>
          <a:extLst>
            <a:ext uri="{91240B29-F687-4F45-9708-019B960494DF}">
              <a14:hiddenLine xmlns:a14="http://schemas.microsoft.com/office/drawing/2010/main" w="9525">
                <a:solidFill>
                  <a:srgbClr val="FFAF59"/>
                </a:solidFill>
                <a:round/>
              </a14:hiddenLine>
            </a:ext>
          </a:extLst>
        </p:spPr>
        <p:txBody>
          <a:bodyPr vert="horz" wrap="square" lIns="162560" tIns="81280" rIns="162560" bIns="81280" numCol="1" anchor="t" anchorCtr="0" compatLnSpc="1"/>
          <a:lstStyle/>
          <a:p>
            <a:endParaRPr lang="en-US" sz="1865">
              <a:latin typeface="+mn-ea"/>
            </a:endParaRPr>
          </a:p>
        </p:txBody>
      </p:sp>
      <p:sp>
        <p:nvSpPr>
          <p:cNvPr id="38" name="Freeform 88"/>
          <p:cNvSpPr>
            <a:spLocks noEditPoints="1"/>
          </p:cNvSpPr>
          <p:nvPr/>
        </p:nvSpPr>
        <p:spPr bwMode="black">
          <a:xfrm>
            <a:off x="6699680" y="3349940"/>
            <a:ext cx="193392" cy="20820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ffectLst/>
          <a:extLst>
            <a:ext uri="{91240B29-F687-4F45-9708-019B960494DF}">
              <a14:hiddenLine xmlns:a14="http://schemas.microsoft.com/office/drawing/2010/main" w="9525">
                <a:solidFill>
                  <a:srgbClr val="FFAF59"/>
                </a:solidFill>
                <a:round/>
              </a14:hiddenLine>
            </a:ext>
          </a:extLst>
        </p:spPr>
        <p:txBody>
          <a:bodyPr vert="horz" wrap="square" lIns="162560" tIns="81280" rIns="162560" bIns="81280" numCol="1" anchor="t" anchorCtr="0" compatLnSpc="1"/>
          <a:lstStyle/>
          <a:p>
            <a:endParaRPr lang="en-US" sz="1865">
              <a:latin typeface="+mn-ea"/>
            </a:endParaRPr>
          </a:p>
        </p:txBody>
      </p:sp>
      <p:cxnSp>
        <p:nvCxnSpPr>
          <p:cNvPr id="39" name="直接连接符 18"/>
          <p:cNvCxnSpPr/>
          <p:nvPr/>
        </p:nvCxnSpPr>
        <p:spPr>
          <a:xfrm flipH="1">
            <a:off x="6921513" y="3537890"/>
            <a:ext cx="3411524" cy="0"/>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44" name="椭圆 22"/>
          <p:cNvSpPr/>
          <p:nvPr/>
        </p:nvSpPr>
        <p:spPr>
          <a:xfrm>
            <a:off x="6300589" y="4672457"/>
            <a:ext cx="662808" cy="662808"/>
          </a:xfrm>
          <a:prstGeom prst="ellipse">
            <a:avLst/>
          </a:prstGeom>
          <a:solidFill>
            <a:srgbClr val="415A99"/>
          </a:solidFill>
          <a:ln>
            <a:noFill/>
          </a:ln>
        </p:spPr>
        <p:txBody>
          <a:bodyPr vert="horz" wrap="square" lIns="121920" tIns="60960" rIns="121920" bIns="60960" numCol="1" anchor="t" anchorCtr="0" compatLnSpc="1"/>
          <a:lstStyle/>
          <a:p>
            <a:endParaRPr lang="zh-CN" altLang="en-US" sz="2665">
              <a:latin typeface="+mn-ea"/>
            </a:endParaRPr>
          </a:p>
        </p:txBody>
      </p:sp>
      <p:sp>
        <p:nvSpPr>
          <p:cNvPr id="45" name="矩形 23"/>
          <p:cNvSpPr/>
          <p:nvPr/>
        </p:nvSpPr>
        <p:spPr>
          <a:xfrm>
            <a:off x="6416084" y="4891627"/>
            <a:ext cx="431819" cy="2450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a:latin typeface="+mn-ea"/>
            </a:endParaRPr>
          </a:p>
        </p:txBody>
      </p:sp>
      <p:sp>
        <p:nvSpPr>
          <p:cNvPr id="46" name="等腰三角形 24"/>
          <p:cNvSpPr/>
          <p:nvPr/>
        </p:nvSpPr>
        <p:spPr>
          <a:xfrm flipV="1">
            <a:off x="6416084" y="4891627"/>
            <a:ext cx="428863" cy="183799"/>
          </a:xfrm>
          <a:prstGeom prst="triangle">
            <a:avLst/>
          </a:prstGeom>
          <a:solidFill>
            <a:srgbClr val="FFFFFF"/>
          </a:solidFill>
          <a:ln w="3175">
            <a:solidFill>
              <a:srgbClr val="E5E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a:latin typeface="+mn-ea"/>
            </a:endParaRPr>
          </a:p>
        </p:txBody>
      </p:sp>
      <p:cxnSp>
        <p:nvCxnSpPr>
          <p:cNvPr id="47" name="直接连接符 25"/>
          <p:cNvCxnSpPr/>
          <p:nvPr/>
        </p:nvCxnSpPr>
        <p:spPr>
          <a:xfrm flipH="1">
            <a:off x="6913386" y="5003861"/>
            <a:ext cx="3419651" cy="2972"/>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50" name="等腰三角形 1024"/>
          <p:cNvSpPr/>
          <p:nvPr/>
        </p:nvSpPr>
        <p:spPr>
          <a:xfrm>
            <a:off x="2296497" y="2829327"/>
            <a:ext cx="480053" cy="401554"/>
          </a:xfrm>
          <a:custGeom>
            <a:avLst/>
            <a:gdLst/>
            <a:ahLst/>
            <a:cxnLst/>
            <a:rect l="l" t="t" r="r" b="b"/>
            <a:pathLst>
              <a:path w="504056" h="421632">
                <a:moveTo>
                  <a:pt x="252028" y="0"/>
                </a:moveTo>
                <a:lnTo>
                  <a:pt x="504056" y="216024"/>
                </a:lnTo>
                <a:lnTo>
                  <a:pt x="432048" y="216024"/>
                </a:lnTo>
                <a:lnTo>
                  <a:pt x="432048" y="421632"/>
                </a:lnTo>
                <a:lnTo>
                  <a:pt x="324036" y="421632"/>
                </a:lnTo>
                <a:lnTo>
                  <a:pt x="324036" y="312478"/>
                </a:lnTo>
                <a:lnTo>
                  <a:pt x="180020" y="312478"/>
                </a:lnTo>
                <a:lnTo>
                  <a:pt x="180020" y="421632"/>
                </a:lnTo>
                <a:lnTo>
                  <a:pt x="72008" y="421632"/>
                </a:lnTo>
                <a:lnTo>
                  <a:pt x="72008" y="216024"/>
                </a:lnTo>
                <a:lnTo>
                  <a:pt x="0" y="21602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a:latin typeface="+mn-ea"/>
            </a:endParaRPr>
          </a:p>
        </p:txBody>
      </p:sp>
      <p:sp>
        <p:nvSpPr>
          <p:cNvPr id="52" name="Freeform 86"/>
          <p:cNvSpPr>
            <a:spLocks noEditPoints="1"/>
          </p:cNvSpPr>
          <p:nvPr/>
        </p:nvSpPr>
        <p:spPr bwMode="black">
          <a:xfrm>
            <a:off x="4150843" y="3272300"/>
            <a:ext cx="381257" cy="38326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ffectLst/>
          <a:extLst>
            <a:ext uri="{91240B29-F687-4F45-9708-019B960494DF}">
              <a14:hiddenLine xmlns:a14="http://schemas.microsoft.com/office/drawing/2010/main" w="9525">
                <a:solidFill>
                  <a:srgbClr val="FFAF59"/>
                </a:solidFill>
                <a:round/>
              </a14:hiddenLine>
            </a:ext>
          </a:extLst>
        </p:spPr>
        <p:txBody>
          <a:bodyPr vert="horz" wrap="square" lIns="162560" tIns="81280" rIns="162560" bIns="81280" numCol="1" anchor="t" anchorCtr="0" compatLnSpc="1"/>
          <a:lstStyle/>
          <a:p>
            <a:endParaRPr lang="en-US" sz="1865">
              <a:latin typeface="+mn-ea"/>
            </a:endParaRPr>
          </a:p>
        </p:txBody>
      </p:sp>
      <p:sp>
        <p:nvSpPr>
          <p:cNvPr id="53" name="Freeform 88"/>
          <p:cNvSpPr>
            <a:spLocks noEditPoints="1"/>
          </p:cNvSpPr>
          <p:nvPr/>
        </p:nvSpPr>
        <p:spPr bwMode="black">
          <a:xfrm>
            <a:off x="4479609" y="3230881"/>
            <a:ext cx="193392" cy="20820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ffectLst/>
          <a:extLst>
            <a:ext uri="{91240B29-F687-4F45-9708-019B960494DF}">
              <a14:hiddenLine xmlns:a14="http://schemas.microsoft.com/office/drawing/2010/main" w="9525">
                <a:solidFill>
                  <a:srgbClr val="FFAF59"/>
                </a:solidFill>
                <a:round/>
              </a14:hiddenLine>
            </a:ext>
          </a:extLst>
        </p:spPr>
        <p:txBody>
          <a:bodyPr vert="horz" wrap="square" lIns="162560" tIns="81280" rIns="162560" bIns="81280" numCol="1" anchor="t" anchorCtr="0" compatLnSpc="1"/>
          <a:lstStyle/>
          <a:p>
            <a:endParaRPr lang="en-US" sz="1865">
              <a:latin typeface="+mn-ea"/>
            </a:endParaRPr>
          </a:p>
        </p:txBody>
      </p:sp>
      <p:grpSp>
        <p:nvGrpSpPr>
          <p:cNvPr id="4" name="组合 3"/>
          <p:cNvGrpSpPr/>
          <p:nvPr/>
        </p:nvGrpSpPr>
        <p:grpSpPr>
          <a:xfrm>
            <a:off x="2959133" y="4654689"/>
            <a:ext cx="431819" cy="245064"/>
            <a:chOff x="2959133" y="4654689"/>
            <a:chExt cx="431819" cy="245064"/>
          </a:xfrm>
        </p:grpSpPr>
        <p:sp>
          <p:nvSpPr>
            <p:cNvPr id="55" name="矩形 23"/>
            <p:cNvSpPr/>
            <p:nvPr/>
          </p:nvSpPr>
          <p:spPr>
            <a:xfrm>
              <a:off x="2959133" y="4654689"/>
              <a:ext cx="431819" cy="2450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a:latin typeface="+mn-ea"/>
              </a:endParaRPr>
            </a:p>
          </p:txBody>
        </p:sp>
        <p:sp>
          <p:nvSpPr>
            <p:cNvPr id="56" name="等腰三角形 24"/>
            <p:cNvSpPr/>
            <p:nvPr/>
          </p:nvSpPr>
          <p:spPr>
            <a:xfrm flipV="1">
              <a:off x="2959133" y="4654689"/>
              <a:ext cx="428863" cy="183799"/>
            </a:xfrm>
            <a:prstGeom prst="triangle">
              <a:avLst/>
            </a:prstGeom>
            <a:solidFill>
              <a:srgbClr val="FFFFFF"/>
            </a:solidFill>
            <a:ln w="3175">
              <a:solidFill>
                <a:srgbClr val="E5E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a:latin typeface="+mn-ea"/>
              </a:endParaRPr>
            </a:p>
          </p:txBody>
        </p:sp>
      </p:grpSp>
      <p:sp>
        <p:nvSpPr>
          <p:cNvPr id="58" name="文本框 57"/>
          <p:cNvSpPr txBox="1"/>
          <p:nvPr/>
        </p:nvSpPr>
        <p:spPr>
          <a:xfrm>
            <a:off x="7560488" y="2116323"/>
            <a:ext cx="2231212"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7996220" y="1760444"/>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7560488" y="3563243"/>
            <a:ext cx="2231212"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7996220" y="3207364"/>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7560488" y="5042971"/>
            <a:ext cx="2231212"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7996220" y="4687092"/>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7405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308596" y="36638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0" name="矩形 10"/>
          <p:cNvSpPr/>
          <p:nvPr/>
        </p:nvSpPr>
        <p:spPr>
          <a:xfrm rot="13639649" flipH="1">
            <a:off x="3903975" y="3196117"/>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圆角右箭头 11"/>
          <p:cNvSpPr/>
          <p:nvPr/>
        </p:nvSpPr>
        <p:spPr>
          <a:xfrm rot="13500000" flipH="1" flipV="1">
            <a:off x="2987888" y="2691092"/>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42" name="下箭头 12"/>
          <p:cNvSpPr/>
          <p:nvPr/>
        </p:nvSpPr>
        <p:spPr>
          <a:xfrm rot="13500000" flipH="1">
            <a:off x="2640472" y="2713503"/>
            <a:ext cx="254176" cy="739644"/>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矩形 13"/>
          <p:cNvSpPr/>
          <p:nvPr/>
        </p:nvSpPr>
        <p:spPr>
          <a:xfrm rot="13639649" flipH="1">
            <a:off x="9183270" y="3191309"/>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矩形 14"/>
          <p:cNvSpPr/>
          <p:nvPr/>
        </p:nvSpPr>
        <p:spPr>
          <a:xfrm rot="18760351">
            <a:off x="9183270" y="4392219"/>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9" name="圆角右箭头 15"/>
          <p:cNvSpPr/>
          <p:nvPr/>
        </p:nvSpPr>
        <p:spPr>
          <a:xfrm rot="13500000" flipH="1" flipV="1">
            <a:off x="8260462" y="2691090"/>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1" name="空心弧 16"/>
          <p:cNvSpPr/>
          <p:nvPr/>
        </p:nvSpPr>
        <p:spPr>
          <a:xfrm rot="14186440">
            <a:off x="8061764" y="4085475"/>
            <a:ext cx="926360" cy="948616"/>
          </a:xfrm>
          <a:prstGeom prst="blockArc">
            <a:avLst>
              <a:gd name="adj1" fmla="val 15898272"/>
              <a:gd name="adj2" fmla="val 1755446"/>
              <a:gd name="adj3" fmla="val 1329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4" name="环形箭头 17"/>
          <p:cNvSpPr/>
          <p:nvPr/>
        </p:nvSpPr>
        <p:spPr>
          <a:xfrm rot="3600000" flipH="1">
            <a:off x="8085399" y="4058147"/>
            <a:ext cx="1099188" cy="994849"/>
          </a:xfrm>
          <a:prstGeom prst="circularArrow">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endParaRPr>
          </a:p>
        </p:txBody>
      </p:sp>
      <p:sp>
        <p:nvSpPr>
          <p:cNvPr id="57" name="圆角右箭头 18"/>
          <p:cNvSpPr/>
          <p:nvPr/>
        </p:nvSpPr>
        <p:spPr>
          <a:xfrm rot="18900000" flipV="1">
            <a:off x="8260458" y="4468243"/>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4" name="矩形 19"/>
          <p:cNvSpPr/>
          <p:nvPr/>
        </p:nvSpPr>
        <p:spPr>
          <a:xfrm>
            <a:off x="3657339" y="3790726"/>
            <a:ext cx="230253" cy="1454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矩形 20"/>
          <p:cNvSpPr/>
          <p:nvPr/>
        </p:nvSpPr>
        <p:spPr>
          <a:xfrm rot="18760351">
            <a:off x="3903975" y="4387407"/>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矩形 21"/>
          <p:cNvSpPr/>
          <p:nvPr/>
        </p:nvSpPr>
        <p:spPr>
          <a:xfrm rot="13639649" flipH="1">
            <a:off x="6556609" y="3191308"/>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矩形 22"/>
          <p:cNvSpPr/>
          <p:nvPr/>
        </p:nvSpPr>
        <p:spPr>
          <a:xfrm rot="18760351">
            <a:off x="6556609" y="4392218"/>
            <a:ext cx="230253"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8" name="矩形 23"/>
          <p:cNvSpPr/>
          <p:nvPr/>
        </p:nvSpPr>
        <p:spPr>
          <a:xfrm rot="13639649" flipH="1">
            <a:off x="6441427" y="2740370"/>
            <a:ext cx="945240"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矩形 24"/>
          <p:cNvSpPr/>
          <p:nvPr/>
        </p:nvSpPr>
        <p:spPr>
          <a:xfrm rot="18760351">
            <a:off x="6441424" y="4839815"/>
            <a:ext cx="945240" cy="1454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0" name="圆角右箭头 25"/>
          <p:cNvSpPr/>
          <p:nvPr/>
        </p:nvSpPr>
        <p:spPr>
          <a:xfrm rot="13500000" flipH="1" flipV="1">
            <a:off x="5624175" y="2691090"/>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1" name="圆角右箭头 26"/>
          <p:cNvSpPr/>
          <p:nvPr/>
        </p:nvSpPr>
        <p:spPr>
          <a:xfrm rot="13500000" flipH="1" flipV="1">
            <a:off x="5624177" y="1959858"/>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2" name="圆角右箭头 27"/>
          <p:cNvSpPr/>
          <p:nvPr/>
        </p:nvSpPr>
        <p:spPr>
          <a:xfrm rot="18900000" flipV="1">
            <a:off x="5624171" y="4468243"/>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3" name="圆角右箭头 28"/>
          <p:cNvSpPr/>
          <p:nvPr/>
        </p:nvSpPr>
        <p:spPr>
          <a:xfrm rot="18900000" flipV="1">
            <a:off x="5624173" y="5183406"/>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4" name="下箭头 29"/>
          <p:cNvSpPr/>
          <p:nvPr/>
        </p:nvSpPr>
        <p:spPr>
          <a:xfrm rot="13508965">
            <a:off x="1173991" y="4420346"/>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下箭头 30"/>
          <p:cNvSpPr/>
          <p:nvPr/>
        </p:nvSpPr>
        <p:spPr>
          <a:xfrm rot="18891035" flipH="1">
            <a:off x="1173991" y="3054095"/>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6" name="下箭头 31"/>
          <p:cNvSpPr/>
          <p:nvPr/>
        </p:nvSpPr>
        <p:spPr>
          <a:xfrm rot="10800000">
            <a:off x="1859653" y="4706308"/>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7" name="下箭头 32"/>
          <p:cNvSpPr/>
          <p:nvPr/>
        </p:nvSpPr>
        <p:spPr>
          <a:xfrm flipH="1">
            <a:off x="1859653" y="2771996"/>
            <a:ext cx="254176" cy="256573"/>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圆角右箭头 33"/>
          <p:cNvSpPr/>
          <p:nvPr/>
        </p:nvSpPr>
        <p:spPr>
          <a:xfrm rot="18900000" flipV="1">
            <a:off x="2987884" y="4468246"/>
            <a:ext cx="1067282" cy="569420"/>
          </a:xfrm>
          <a:prstGeom prst="bentArrow">
            <a:avLst>
              <a:gd name="adj1" fmla="val 24730"/>
              <a:gd name="adj2" fmla="val 22451"/>
              <a:gd name="adj3" fmla="val 25000"/>
              <a:gd name="adj4" fmla="val 89553"/>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9" name="下箭头 34"/>
          <p:cNvSpPr/>
          <p:nvPr/>
        </p:nvSpPr>
        <p:spPr>
          <a:xfrm rot="16200000">
            <a:off x="3290864" y="3543466"/>
            <a:ext cx="254176" cy="639976"/>
          </a:xfrm>
          <a:prstGeom prst="downArrow">
            <a:avLst/>
          </a:prstGeom>
          <a:solidFill>
            <a:schemeClr val="bg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0" name="下箭头 35"/>
          <p:cNvSpPr/>
          <p:nvPr/>
        </p:nvSpPr>
        <p:spPr>
          <a:xfrm rot="18900000">
            <a:off x="4991478" y="4330484"/>
            <a:ext cx="254176" cy="154907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1" name="下箭头 36"/>
          <p:cNvSpPr/>
          <p:nvPr/>
        </p:nvSpPr>
        <p:spPr>
          <a:xfrm rot="13500000" flipH="1">
            <a:off x="5001028" y="1849127"/>
            <a:ext cx="254176" cy="1538157"/>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下箭头 37"/>
          <p:cNvSpPr/>
          <p:nvPr/>
        </p:nvSpPr>
        <p:spPr>
          <a:xfrm rot="18900000">
            <a:off x="5287089" y="4272647"/>
            <a:ext cx="254176" cy="76143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3" name="下箭头 38"/>
          <p:cNvSpPr/>
          <p:nvPr/>
        </p:nvSpPr>
        <p:spPr>
          <a:xfrm rot="13500000" flipH="1">
            <a:off x="5284389" y="2679606"/>
            <a:ext cx="254176" cy="779364"/>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下箭头 39"/>
          <p:cNvSpPr/>
          <p:nvPr/>
        </p:nvSpPr>
        <p:spPr>
          <a:xfrm rot="18900000">
            <a:off x="7904687" y="4251014"/>
            <a:ext cx="254176" cy="780145"/>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5" name="下箭头 40"/>
          <p:cNvSpPr/>
          <p:nvPr/>
        </p:nvSpPr>
        <p:spPr>
          <a:xfrm rot="13500000" flipH="1">
            <a:off x="7903733" y="2683256"/>
            <a:ext cx="254176" cy="793111"/>
          </a:xfrm>
          <a:prstGeom prst="downArrow">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6" name="下箭头 41"/>
          <p:cNvSpPr/>
          <p:nvPr/>
        </p:nvSpPr>
        <p:spPr>
          <a:xfrm rot="10800000">
            <a:off x="9767255" y="2769974"/>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7" name="下箭头 42"/>
          <p:cNvSpPr/>
          <p:nvPr/>
        </p:nvSpPr>
        <p:spPr>
          <a:xfrm flipH="1">
            <a:off x="9767255" y="4598891"/>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8" name="下箭头 43"/>
          <p:cNvSpPr/>
          <p:nvPr/>
        </p:nvSpPr>
        <p:spPr>
          <a:xfrm rot="16200000" flipH="1">
            <a:off x="10668674" y="3684595"/>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9" name="下箭头 44"/>
          <p:cNvSpPr/>
          <p:nvPr/>
        </p:nvSpPr>
        <p:spPr>
          <a:xfrm rot="18973824" flipH="1">
            <a:off x="10406012" y="4333052"/>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0" name="下箭头 45"/>
          <p:cNvSpPr/>
          <p:nvPr/>
        </p:nvSpPr>
        <p:spPr>
          <a:xfrm rot="13426176">
            <a:off x="10406014" y="3039688"/>
            <a:ext cx="254176" cy="360122"/>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1" name="椭圆 46"/>
          <p:cNvSpPr/>
          <p:nvPr/>
        </p:nvSpPr>
        <p:spPr>
          <a:xfrm rot="16200000">
            <a:off x="3882780" y="3119248"/>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2" name="椭圆 47"/>
          <p:cNvSpPr/>
          <p:nvPr/>
        </p:nvSpPr>
        <p:spPr>
          <a:xfrm rot="16200000">
            <a:off x="9148945" y="3119248"/>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3" name="椭圆 48"/>
          <p:cNvSpPr/>
          <p:nvPr/>
        </p:nvSpPr>
        <p:spPr>
          <a:xfrm rot="16200000">
            <a:off x="6499830" y="3119248"/>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4" name="TextBox 43"/>
          <p:cNvSpPr txBox="1"/>
          <p:nvPr/>
        </p:nvSpPr>
        <p:spPr>
          <a:xfrm>
            <a:off x="488244" y="2746495"/>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95" name="TextBox 44"/>
          <p:cNvSpPr txBox="1"/>
          <p:nvPr/>
        </p:nvSpPr>
        <p:spPr>
          <a:xfrm>
            <a:off x="583537" y="4673795"/>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96" name="TextBox 45"/>
          <p:cNvSpPr txBox="1"/>
          <p:nvPr/>
        </p:nvSpPr>
        <p:spPr>
          <a:xfrm>
            <a:off x="1532629" y="2353858"/>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97" name="TextBox 46"/>
          <p:cNvSpPr txBox="1"/>
          <p:nvPr/>
        </p:nvSpPr>
        <p:spPr>
          <a:xfrm>
            <a:off x="1532629" y="4965272"/>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98" name="TextBox 47"/>
          <p:cNvSpPr txBox="1"/>
          <p:nvPr/>
        </p:nvSpPr>
        <p:spPr>
          <a:xfrm>
            <a:off x="2776023" y="5065791"/>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99" name="TextBox 48"/>
          <p:cNvSpPr txBox="1"/>
          <p:nvPr/>
        </p:nvSpPr>
        <p:spPr>
          <a:xfrm>
            <a:off x="2847771" y="2156597"/>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00" name="TextBox 49"/>
          <p:cNvSpPr txBox="1"/>
          <p:nvPr/>
        </p:nvSpPr>
        <p:spPr>
          <a:xfrm>
            <a:off x="2847771" y="3460634"/>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05" name="TextBox 53"/>
          <p:cNvSpPr txBox="1"/>
          <p:nvPr/>
        </p:nvSpPr>
        <p:spPr>
          <a:xfrm>
            <a:off x="5505528" y="5780951"/>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06" name="TextBox 54"/>
          <p:cNvSpPr txBox="1"/>
          <p:nvPr/>
        </p:nvSpPr>
        <p:spPr>
          <a:xfrm>
            <a:off x="5505528" y="1400079"/>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07" name="TextBox 55"/>
          <p:cNvSpPr txBox="1"/>
          <p:nvPr/>
        </p:nvSpPr>
        <p:spPr>
          <a:xfrm>
            <a:off x="5511521" y="4384912"/>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08" name="TextBox 56"/>
          <p:cNvSpPr txBox="1"/>
          <p:nvPr/>
        </p:nvSpPr>
        <p:spPr>
          <a:xfrm>
            <a:off x="5505528" y="3061393"/>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09" name="TextBox 57"/>
          <p:cNvSpPr txBox="1"/>
          <p:nvPr/>
        </p:nvSpPr>
        <p:spPr>
          <a:xfrm>
            <a:off x="8190524" y="2131311"/>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10" name="TextBox 58"/>
          <p:cNvSpPr txBox="1"/>
          <p:nvPr/>
        </p:nvSpPr>
        <p:spPr>
          <a:xfrm>
            <a:off x="8088317" y="5063894"/>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11" name="TextBox 59"/>
          <p:cNvSpPr txBox="1"/>
          <p:nvPr/>
        </p:nvSpPr>
        <p:spPr>
          <a:xfrm>
            <a:off x="9484587" y="2481071"/>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12" name="TextBox 60"/>
          <p:cNvSpPr txBox="1"/>
          <p:nvPr/>
        </p:nvSpPr>
        <p:spPr>
          <a:xfrm>
            <a:off x="9427274" y="4943591"/>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13" name="TextBox 61"/>
          <p:cNvSpPr txBox="1"/>
          <p:nvPr/>
        </p:nvSpPr>
        <p:spPr>
          <a:xfrm>
            <a:off x="10602992" y="4568771"/>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14" name="TextBox 62"/>
          <p:cNvSpPr txBox="1"/>
          <p:nvPr/>
        </p:nvSpPr>
        <p:spPr>
          <a:xfrm>
            <a:off x="10461153" y="2797773"/>
            <a:ext cx="886140" cy="318100"/>
          </a:xfrm>
          <a:prstGeom prst="rect">
            <a:avLst/>
          </a:prstGeom>
          <a:noFill/>
        </p:spPr>
        <p:txBody>
          <a:bodyPr wrap="none" rtlCol="0">
            <a:spAutoFit/>
          </a:bodyPr>
          <a:lstStyle/>
          <a:p>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p:txBody>
      </p:sp>
      <p:sp>
        <p:nvSpPr>
          <p:cNvPr id="115" name="TextBox 63"/>
          <p:cNvSpPr txBox="1"/>
          <p:nvPr/>
        </p:nvSpPr>
        <p:spPr>
          <a:xfrm>
            <a:off x="10944541" y="3685968"/>
            <a:ext cx="886140" cy="543867"/>
          </a:xfrm>
          <a:prstGeom prst="rect">
            <a:avLst/>
          </a:prstGeom>
          <a:noFill/>
        </p:spPr>
        <p:txBody>
          <a:bodyPr wrap="none" rtlCol="0">
            <a:spAutoFit/>
          </a:bodyPr>
          <a:lstStyle/>
          <a:p>
            <a:pPr algn="ctr"/>
            <a:r>
              <a:rPr lang="en-US" altLang="zh-CN" sz="1465" dirty="0">
                <a:solidFill>
                  <a:schemeClr val="tx1">
                    <a:lumMod val="75000"/>
                    <a:lumOff val="25000"/>
                  </a:schemeClr>
                </a:solidFill>
              </a:rPr>
              <a:t>Text here</a:t>
            </a:r>
            <a:endParaRPr lang="zh-CN" altLang="en-US" sz="1465" dirty="0">
              <a:solidFill>
                <a:schemeClr val="tx1">
                  <a:lumMod val="75000"/>
                  <a:lumOff val="25000"/>
                </a:schemeClr>
              </a:solidFill>
            </a:endParaRPr>
          </a:p>
          <a:p>
            <a:pPr algn="ctr"/>
            <a:endParaRPr lang="en-US" altLang="zh-CN" sz="1465" dirty="0">
              <a:solidFill>
                <a:schemeClr val="tx1">
                  <a:lumMod val="75000"/>
                  <a:lumOff val="25000"/>
                </a:schemeClr>
              </a:solidFill>
            </a:endParaRPr>
          </a:p>
        </p:txBody>
      </p:sp>
      <p:sp>
        <p:nvSpPr>
          <p:cNvPr id="116" name="下箭头 70"/>
          <p:cNvSpPr/>
          <p:nvPr/>
        </p:nvSpPr>
        <p:spPr>
          <a:xfrm rot="16200000">
            <a:off x="2795168" y="3596910"/>
            <a:ext cx="254176" cy="533087"/>
          </a:xfrm>
          <a:prstGeom prst="downArrow">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7" name="下箭头 71"/>
          <p:cNvSpPr/>
          <p:nvPr/>
        </p:nvSpPr>
        <p:spPr>
          <a:xfrm rot="18900000">
            <a:off x="2650992" y="4269911"/>
            <a:ext cx="254176" cy="780112"/>
          </a:xfrm>
          <a:prstGeom prst="downArrow">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8" name="椭圆 72"/>
          <p:cNvSpPr/>
          <p:nvPr/>
        </p:nvSpPr>
        <p:spPr>
          <a:xfrm rot="16200000">
            <a:off x="1236874" y="3119248"/>
            <a:ext cx="1490814" cy="1490814"/>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9" name="TextBox 67"/>
          <p:cNvSpPr txBox="1"/>
          <p:nvPr/>
        </p:nvSpPr>
        <p:spPr>
          <a:xfrm>
            <a:off x="1562135" y="3597630"/>
            <a:ext cx="840295" cy="318100"/>
          </a:xfrm>
          <a:prstGeom prst="rect">
            <a:avLst/>
          </a:prstGeom>
          <a:noFill/>
        </p:spPr>
        <p:txBody>
          <a:bodyPr wrap="none" rtlCol="0">
            <a:spAutoFit/>
          </a:bodyPr>
          <a:lstStyle/>
          <a:p>
            <a:pPr algn="ctr"/>
            <a:r>
              <a:rPr lang="en-US" altLang="zh-CN" sz="1465" dirty="0">
                <a:solidFill>
                  <a:schemeClr val="bg1"/>
                </a:solidFill>
              </a:rPr>
              <a:t>Add title</a:t>
            </a:r>
            <a:endParaRPr lang="en-US" altLang="zh-CN" sz="1465" dirty="0">
              <a:solidFill>
                <a:schemeClr val="bg1"/>
              </a:solidFill>
            </a:endParaRPr>
          </a:p>
        </p:txBody>
      </p:sp>
      <p:sp>
        <p:nvSpPr>
          <p:cNvPr id="120" name="TextBox 67"/>
          <p:cNvSpPr txBox="1"/>
          <p:nvPr/>
        </p:nvSpPr>
        <p:spPr>
          <a:xfrm>
            <a:off x="4210804" y="3597630"/>
            <a:ext cx="840295" cy="318100"/>
          </a:xfrm>
          <a:prstGeom prst="rect">
            <a:avLst/>
          </a:prstGeom>
          <a:noFill/>
        </p:spPr>
        <p:txBody>
          <a:bodyPr wrap="none" rtlCol="0">
            <a:spAutoFit/>
          </a:bodyPr>
          <a:lstStyle/>
          <a:p>
            <a:pPr algn="ctr"/>
            <a:r>
              <a:rPr lang="en-US" altLang="zh-CN" sz="1465" dirty="0">
                <a:solidFill>
                  <a:schemeClr val="bg1"/>
                </a:solidFill>
              </a:rPr>
              <a:t>Add title</a:t>
            </a:r>
            <a:endParaRPr lang="en-US" altLang="zh-CN" sz="1465" dirty="0">
              <a:solidFill>
                <a:schemeClr val="bg1"/>
              </a:solidFill>
            </a:endParaRPr>
          </a:p>
        </p:txBody>
      </p:sp>
      <p:sp>
        <p:nvSpPr>
          <p:cNvPr id="121" name="TextBox 67"/>
          <p:cNvSpPr txBox="1"/>
          <p:nvPr/>
        </p:nvSpPr>
        <p:spPr>
          <a:xfrm>
            <a:off x="6859473" y="3597630"/>
            <a:ext cx="840295" cy="318100"/>
          </a:xfrm>
          <a:prstGeom prst="rect">
            <a:avLst/>
          </a:prstGeom>
          <a:noFill/>
        </p:spPr>
        <p:txBody>
          <a:bodyPr wrap="none" rtlCol="0">
            <a:spAutoFit/>
          </a:bodyPr>
          <a:lstStyle/>
          <a:p>
            <a:pPr algn="ctr"/>
            <a:r>
              <a:rPr lang="en-US" altLang="zh-CN" sz="1465" dirty="0">
                <a:solidFill>
                  <a:schemeClr val="bg1"/>
                </a:solidFill>
              </a:rPr>
              <a:t>Add title</a:t>
            </a:r>
            <a:endParaRPr lang="en-US" altLang="zh-CN" sz="1465" dirty="0">
              <a:solidFill>
                <a:schemeClr val="bg1"/>
              </a:solidFill>
            </a:endParaRPr>
          </a:p>
        </p:txBody>
      </p:sp>
      <p:sp>
        <p:nvSpPr>
          <p:cNvPr id="123" name="TextBox 67"/>
          <p:cNvSpPr txBox="1"/>
          <p:nvPr/>
        </p:nvSpPr>
        <p:spPr>
          <a:xfrm>
            <a:off x="9508142" y="3597630"/>
            <a:ext cx="840295" cy="318100"/>
          </a:xfrm>
          <a:prstGeom prst="rect">
            <a:avLst/>
          </a:prstGeom>
          <a:noFill/>
        </p:spPr>
        <p:txBody>
          <a:bodyPr wrap="none" rtlCol="0">
            <a:spAutoFit/>
          </a:bodyPr>
          <a:lstStyle/>
          <a:p>
            <a:pPr algn="ctr"/>
            <a:r>
              <a:rPr lang="en-US" altLang="zh-CN" sz="1465" dirty="0">
                <a:solidFill>
                  <a:schemeClr val="bg1"/>
                </a:solidFill>
              </a:rPr>
              <a:t>Add title</a:t>
            </a:r>
            <a:endParaRPr lang="en-US" altLang="zh-CN" sz="1465"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087822" y="1440088"/>
            <a:ext cx="1965600" cy="1969200"/>
            <a:chOff x="8631014" y="2813887"/>
            <a:chExt cx="1198786" cy="1201210"/>
          </a:xfrm>
        </p:grpSpPr>
        <p:grpSp>
          <p:nvGrpSpPr>
            <p:cNvPr id="16" name="组合 79"/>
            <p:cNvGrpSpPr/>
            <p:nvPr/>
          </p:nvGrpSpPr>
          <p:grpSpPr bwMode="auto">
            <a:xfrm>
              <a:off x="8631014" y="2813887"/>
              <a:ext cx="1198786" cy="1201210"/>
              <a:chOff x="6379729" y="2488774"/>
              <a:chExt cx="2513016" cy="2513016"/>
            </a:xfrm>
          </p:grpSpPr>
          <p:sp>
            <p:nvSpPr>
              <p:cNvPr id="1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0"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8797255" y="2980462"/>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pic>
          <p:nvPicPr>
            <p:cNvPr id="18"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09119" y="3192449"/>
              <a:ext cx="442574" cy="442574"/>
            </a:xfrm>
            <a:prstGeom prst="rect">
              <a:avLst/>
            </a:prstGeom>
          </p:spPr>
        </p:pic>
      </p:grpSp>
      <p:grpSp>
        <p:nvGrpSpPr>
          <p:cNvPr id="2" name="组合 1"/>
          <p:cNvGrpSpPr/>
          <p:nvPr/>
        </p:nvGrpSpPr>
        <p:grpSpPr>
          <a:xfrm>
            <a:off x="3584947" y="3733705"/>
            <a:ext cx="5022106" cy="1231106"/>
            <a:chOff x="4269793" y="3733705"/>
            <a:chExt cx="5022106" cy="1231106"/>
          </a:xfrm>
        </p:grpSpPr>
        <p:sp>
          <p:nvSpPr>
            <p:cNvPr id="21" name="文本框 20"/>
            <p:cNvSpPr txBox="1"/>
            <p:nvPr/>
          </p:nvSpPr>
          <p:spPr>
            <a:xfrm>
              <a:off x="4300881" y="3733705"/>
              <a:ext cx="4959929"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课题实践的可行性</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269793"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800" dirty="0">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546A"/>
              </a:solidFill>
            </a:endParaRPr>
          </a:p>
        </p:txBody>
      </p:sp>
      <p:sp>
        <p:nvSpPr>
          <p:cNvPr id="101" name="文本框 100"/>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04.</a:t>
            </a:r>
            <a:r>
              <a:rPr lang="zh-CN" altLang="en-US" dirty="0">
                <a:solidFill>
                  <a:schemeClr val="bg1"/>
                </a:solidFill>
                <a:latin typeface="微软雅黑" panose="020B0503020204020204" pitchFamily="34" charset="-122"/>
                <a:ea typeface="微软雅黑" panose="020B0503020204020204" pitchFamily="34" charset="-122"/>
              </a:rPr>
              <a:t>课题实践的可行性</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224925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727499" y="1542033"/>
            <a:ext cx="10145333" cy="4405092"/>
            <a:chOff x="1258717" y="1542033"/>
            <a:chExt cx="10145333" cy="4405092"/>
          </a:xfrm>
        </p:grpSpPr>
        <p:sp>
          <p:nvSpPr>
            <p:cNvPr id="146" name="同心圆 145"/>
            <p:cNvSpPr/>
            <p:nvPr/>
          </p:nvSpPr>
          <p:spPr>
            <a:xfrm>
              <a:off x="3885514" y="2060558"/>
              <a:ext cx="1295531" cy="1281198"/>
            </a:xfrm>
            <a:prstGeom prst="donut">
              <a:avLst>
                <a:gd name="adj" fmla="val 27063"/>
              </a:avLst>
            </a:prstGeom>
            <a:solidFill>
              <a:schemeClr val="bg1">
                <a:lumMod val="5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black"/>
                </a:solidFill>
              </a:endParaRPr>
            </a:p>
          </p:txBody>
        </p:sp>
        <p:sp>
          <p:nvSpPr>
            <p:cNvPr id="158" name="同心圆 41"/>
            <p:cNvSpPr/>
            <p:nvPr/>
          </p:nvSpPr>
          <p:spPr>
            <a:xfrm>
              <a:off x="5688227" y="4161136"/>
              <a:ext cx="1295531" cy="1281198"/>
            </a:xfrm>
            <a:prstGeom prst="donut">
              <a:avLst>
                <a:gd name="adj" fmla="val 27063"/>
              </a:avLst>
            </a:prstGeom>
            <a:solidFill>
              <a:schemeClr val="bg1">
                <a:lumMod val="5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black"/>
                </a:solidFill>
              </a:endParaRPr>
            </a:p>
          </p:txBody>
        </p:sp>
        <p:sp>
          <p:nvSpPr>
            <p:cNvPr id="168" name="同心圆 56"/>
            <p:cNvSpPr/>
            <p:nvPr/>
          </p:nvSpPr>
          <p:spPr>
            <a:xfrm>
              <a:off x="2335119" y="4223268"/>
              <a:ext cx="1295531" cy="1281198"/>
            </a:xfrm>
            <a:prstGeom prst="donut">
              <a:avLst>
                <a:gd name="adj" fmla="val 27063"/>
              </a:avLst>
            </a:prstGeom>
            <a:solidFill>
              <a:schemeClr val="bg1">
                <a:lumMod val="5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black"/>
                </a:solidFill>
              </a:endParaRPr>
            </a:p>
          </p:txBody>
        </p:sp>
        <p:graphicFrame>
          <p:nvGraphicFramePr>
            <p:cNvPr id="147" name="图表 8"/>
            <p:cNvGraphicFramePr/>
            <p:nvPr/>
          </p:nvGraphicFramePr>
          <p:xfrm>
            <a:off x="2809112" y="1617898"/>
            <a:ext cx="3274171" cy="2166517"/>
          </p:xfrm>
          <a:graphic>
            <a:graphicData uri="http://schemas.openxmlformats.org/drawingml/2006/chart">
              <c:chart xmlns:c="http://schemas.openxmlformats.org/drawingml/2006/chart" xmlns:r="http://schemas.openxmlformats.org/officeDocument/2006/relationships" r:id="rId1"/>
            </a:graphicData>
          </a:graphic>
        </p:graphicFrame>
        <p:sp>
          <p:nvSpPr>
            <p:cNvPr id="148" name="文本框 10"/>
            <p:cNvSpPr txBox="1"/>
            <p:nvPr/>
          </p:nvSpPr>
          <p:spPr>
            <a:xfrm>
              <a:off x="4200844" y="2464307"/>
              <a:ext cx="1002966" cy="461665"/>
            </a:xfrm>
            <a:prstGeom prst="rect">
              <a:avLst/>
            </a:prstGeom>
            <a:noFill/>
          </p:spPr>
          <p:txBody>
            <a:bodyPr wrap="square" rtlCol="0">
              <a:spAutoFit/>
            </a:bodyPr>
            <a:lstStyle/>
            <a:p>
              <a:r>
                <a:rPr lang="en-US" altLang="zh-CN" sz="2400" dirty="0">
                  <a:solidFill>
                    <a:prstClr val="black">
                      <a:lumMod val="75000"/>
                      <a:lumOff val="25000"/>
                    </a:prstClr>
                  </a:solidFill>
                </a:rPr>
                <a:t>25%</a:t>
              </a:r>
              <a:endParaRPr lang="zh-CN" altLang="en-US" sz="2400" dirty="0">
                <a:solidFill>
                  <a:prstClr val="black">
                    <a:lumMod val="75000"/>
                    <a:lumOff val="25000"/>
                  </a:prstClr>
                </a:solidFill>
              </a:endParaRPr>
            </a:p>
          </p:txBody>
        </p:sp>
        <p:graphicFrame>
          <p:nvGraphicFramePr>
            <p:cNvPr id="159" name="图表 42"/>
            <p:cNvGraphicFramePr/>
            <p:nvPr/>
          </p:nvGraphicFramePr>
          <p:xfrm>
            <a:off x="4611825" y="3718476"/>
            <a:ext cx="3274171" cy="2166517"/>
          </p:xfrm>
          <a:graphic>
            <a:graphicData uri="http://schemas.openxmlformats.org/drawingml/2006/chart">
              <c:chart xmlns:c="http://schemas.openxmlformats.org/drawingml/2006/chart" xmlns:r="http://schemas.openxmlformats.org/officeDocument/2006/relationships" r:id="rId2"/>
            </a:graphicData>
          </a:graphic>
        </p:graphicFrame>
        <p:sp>
          <p:nvSpPr>
            <p:cNvPr id="160" name="文本框 43"/>
            <p:cNvSpPr txBox="1"/>
            <p:nvPr/>
          </p:nvSpPr>
          <p:spPr>
            <a:xfrm>
              <a:off x="5992487" y="4589213"/>
              <a:ext cx="1002966" cy="461665"/>
            </a:xfrm>
            <a:prstGeom prst="rect">
              <a:avLst/>
            </a:prstGeom>
            <a:noFill/>
          </p:spPr>
          <p:txBody>
            <a:bodyPr wrap="square" rtlCol="0">
              <a:spAutoFit/>
            </a:bodyPr>
            <a:lstStyle/>
            <a:p>
              <a:r>
                <a:rPr lang="en-US" altLang="zh-CN" sz="2400" dirty="0">
                  <a:solidFill>
                    <a:prstClr val="black">
                      <a:lumMod val="75000"/>
                      <a:lumOff val="25000"/>
                    </a:prstClr>
                  </a:solidFill>
                </a:rPr>
                <a:t>25%</a:t>
              </a:r>
              <a:endParaRPr lang="zh-CN" altLang="en-US" sz="2400" dirty="0">
                <a:solidFill>
                  <a:prstClr val="black">
                    <a:lumMod val="75000"/>
                    <a:lumOff val="25000"/>
                  </a:prstClr>
                </a:solidFill>
              </a:endParaRPr>
            </a:p>
          </p:txBody>
        </p:sp>
        <p:graphicFrame>
          <p:nvGraphicFramePr>
            <p:cNvPr id="169" name="图表 57"/>
            <p:cNvGraphicFramePr/>
            <p:nvPr/>
          </p:nvGraphicFramePr>
          <p:xfrm>
            <a:off x="1258717" y="3780608"/>
            <a:ext cx="3274171" cy="2166517"/>
          </p:xfrm>
          <a:graphic>
            <a:graphicData uri="http://schemas.openxmlformats.org/drawingml/2006/chart">
              <c:chart xmlns:c="http://schemas.openxmlformats.org/drawingml/2006/chart" xmlns:r="http://schemas.openxmlformats.org/officeDocument/2006/relationships" r:id="rId3"/>
            </a:graphicData>
          </a:graphic>
        </p:graphicFrame>
        <p:sp>
          <p:nvSpPr>
            <p:cNvPr id="170" name="文本框 58"/>
            <p:cNvSpPr txBox="1"/>
            <p:nvPr/>
          </p:nvSpPr>
          <p:spPr>
            <a:xfrm>
              <a:off x="2639379" y="4622420"/>
              <a:ext cx="1002966" cy="461665"/>
            </a:xfrm>
            <a:prstGeom prst="rect">
              <a:avLst/>
            </a:prstGeom>
            <a:noFill/>
          </p:spPr>
          <p:txBody>
            <a:bodyPr wrap="square" rtlCol="0">
              <a:spAutoFit/>
            </a:bodyPr>
            <a:lstStyle/>
            <a:p>
              <a:r>
                <a:rPr lang="en-US" altLang="zh-CN" sz="2400" dirty="0">
                  <a:solidFill>
                    <a:prstClr val="black">
                      <a:lumMod val="75000"/>
                      <a:lumOff val="25000"/>
                    </a:prstClr>
                  </a:solidFill>
                </a:rPr>
                <a:t>25%</a:t>
              </a:r>
              <a:endParaRPr lang="zh-CN" altLang="en-US" sz="2400" dirty="0">
                <a:solidFill>
                  <a:prstClr val="black">
                    <a:lumMod val="75000"/>
                    <a:lumOff val="25000"/>
                  </a:prstClr>
                </a:solidFill>
              </a:endParaRPr>
            </a:p>
          </p:txBody>
        </p:sp>
        <p:sp>
          <p:nvSpPr>
            <p:cNvPr id="150" name="同心圆 33"/>
            <p:cNvSpPr/>
            <p:nvPr/>
          </p:nvSpPr>
          <p:spPr>
            <a:xfrm>
              <a:off x="7033806" y="1984693"/>
              <a:ext cx="1295531" cy="1281198"/>
            </a:xfrm>
            <a:prstGeom prst="donut">
              <a:avLst>
                <a:gd name="adj" fmla="val 27063"/>
              </a:avLst>
            </a:prstGeom>
            <a:solidFill>
              <a:schemeClr val="bg1">
                <a:lumMod val="5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black"/>
                </a:solidFill>
              </a:endParaRPr>
            </a:p>
          </p:txBody>
        </p:sp>
        <p:graphicFrame>
          <p:nvGraphicFramePr>
            <p:cNvPr id="151" name="图表 34"/>
            <p:cNvGraphicFramePr/>
            <p:nvPr/>
          </p:nvGraphicFramePr>
          <p:xfrm>
            <a:off x="5957404" y="1542033"/>
            <a:ext cx="3274171" cy="2166517"/>
          </p:xfrm>
          <a:graphic>
            <a:graphicData uri="http://schemas.openxmlformats.org/drawingml/2006/chart">
              <c:chart xmlns:c="http://schemas.openxmlformats.org/drawingml/2006/chart" xmlns:r="http://schemas.openxmlformats.org/officeDocument/2006/relationships" r:id="rId4"/>
            </a:graphicData>
          </a:graphic>
        </p:graphicFrame>
        <p:sp>
          <p:nvSpPr>
            <p:cNvPr id="152" name="文本框 35"/>
            <p:cNvSpPr txBox="1"/>
            <p:nvPr/>
          </p:nvSpPr>
          <p:spPr>
            <a:xfrm>
              <a:off x="7326224" y="2402174"/>
              <a:ext cx="1002966" cy="461665"/>
            </a:xfrm>
            <a:prstGeom prst="rect">
              <a:avLst/>
            </a:prstGeom>
            <a:noFill/>
          </p:spPr>
          <p:txBody>
            <a:bodyPr wrap="square" rtlCol="0">
              <a:spAutoFit/>
            </a:bodyPr>
            <a:lstStyle/>
            <a:p>
              <a:r>
                <a:rPr lang="en-US" altLang="zh-CN" sz="2400" dirty="0">
                  <a:solidFill>
                    <a:prstClr val="black">
                      <a:lumMod val="75000"/>
                      <a:lumOff val="25000"/>
                    </a:prstClr>
                  </a:solidFill>
                </a:rPr>
                <a:t>25%</a:t>
              </a:r>
              <a:endParaRPr lang="zh-CN" altLang="en-US" sz="2400" dirty="0">
                <a:solidFill>
                  <a:prstClr val="black">
                    <a:lumMod val="75000"/>
                    <a:lumOff val="25000"/>
                  </a:prstClr>
                </a:solidFill>
              </a:endParaRPr>
            </a:p>
          </p:txBody>
        </p:sp>
        <p:sp>
          <p:nvSpPr>
            <p:cNvPr id="154" name="同心圆 37"/>
            <p:cNvSpPr/>
            <p:nvPr/>
          </p:nvSpPr>
          <p:spPr>
            <a:xfrm>
              <a:off x="8735514" y="4194341"/>
              <a:ext cx="1295531" cy="1281198"/>
            </a:xfrm>
            <a:prstGeom prst="donut">
              <a:avLst>
                <a:gd name="adj" fmla="val 27063"/>
              </a:avLst>
            </a:prstGeom>
            <a:solidFill>
              <a:schemeClr val="bg1">
                <a:lumMod val="5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black"/>
                </a:solidFill>
              </a:endParaRPr>
            </a:p>
          </p:txBody>
        </p:sp>
        <p:graphicFrame>
          <p:nvGraphicFramePr>
            <p:cNvPr id="155" name="图表 38"/>
            <p:cNvGraphicFramePr/>
            <p:nvPr/>
          </p:nvGraphicFramePr>
          <p:xfrm>
            <a:off x="7659112" y="3751681"/>
            <a:ext cx="3274171" cy="2166517"/>
          </p:xfrm>
          <a:graphic>
            <a:graphicData uri="http://schemas.openxmlformats.org/drawingml/2006/chart">
              <c:chart xmlns:c="http://schemas.openxmlformats.org/drawingml/2006/chart" xmlns:r="http://schemas.openxmlformats.org/officeDocument/2006/relationships" r:id="rId5"/>
            </a:graphicData>
          </a:graphic>
        </p:graphicFrame>
        <p:sp>
          <p:nvSpPr>
            <p:cNvPr id="156" name="文本框 39"/>
            <p:cNvSpPr txBox="1"/>
            <p:nvPr/>
          </p:nvSpPr>
          <p:spPr>
            <a:xfrm>
              <a:off x="9041336" y="4617761"/>
              <a:ext cx="1002966" cy="461665"/>
            </a:xfrm>
            <a:prstGeom prst="rect">
              <a:avLst/>
            </a:prstGeom>
            <a:noFill/>
          </p:spPr>
          <p:txBody>
            <a:bodyPr wrap="square" rtlCol="0">
              <a:spAutoFit/>
            </a:bodyPr>
            <a:lstStyle/>
            <a:p>
              <a:r>
                <a:rPr lang="en-US" altLang="zh-CN" sz="2400" dirty="0">
                  <a:solidFill>
                    <a:prstClr val="black">
                      <a:lumMod val="75000"/>
                      <a:lumOff val="25000"/>
                    </a:prstClr>
                  </a:solidFill>
                </a:rPr>
                <a:t>25%</a:t>
              </a:r>
              <a:endParaRPr lang="zh-CN" altLang="en-US" sz="2400" dirty="0">
                <a:solidFill>
                  <a:prstClr val="black">
                    <a:lumMod val="75000"/>
                    <a:lumOff val="25000"/>
                  </a:prstClr>
                </a:solidFill>
              </a:endParaRPr>
            </a:p>
          </p:txBody>
        </p:sp>
        <p:cxnSp>
          <p:nvCxnSpPr>
            <p:cNvPr id="161" name="直接连接符 49"/>
            <p:cNvCxnSpPr/>
            <p:nvPr/>
          </p:nvCxnSpPr>
          <p:spPr>
            <a:xfrm>
              <a:off x="1949521" y="3619110"/>
              <a:ext cx="8640512"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2" name="椭圆 50"/>
            <p:cNvSpPr/>
            <p:nvPr/>
          </p:nvSpPr>
          <p:spPr>
            <a:xfrm>
              <a:off x="2946859" y="3453805"/>
              <a:ext cx="269176" cy="330610"/>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white"/>
                </a:solidFill>
              </a:endParaRPr>
            </a:p>
          </p:txBody>
        </p:sp>
        <p:sp>
          <p:nvSpPr>
            <p:cNvPr id="163" name="椭圆 51"/>
            <p:cNvSpPr/>
            <p:nvPr/>
          </p:nvSpPr>
          <p:spPr>
            <a:xfrm>
              <a:off x="4434758" y="3453805"/>
              <a:ext cx="269176" cy="330610"/>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white"/>
                </a:solidFill>
              </a:endParaRPr>
            </a:p>
          </p:txBody>
        </p:sp>
        <p:sp>
          <p:nvSpPr>
            <p:cNvPr id="164" name="椭圆 52"/>
            <p:cNvSpPr/>
            <p:nvPr/>
          </p:nvSpPr>
          <p:spPr>
            <a:xfrm>
              <a:off x="6070654" y="3453805"/>
              <a:ext cx="269176" cy="330610"/>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white"/>
                </a:solidFill>
              </a:endParaRPr>
            </a:p>
          </p:txBody>
        </p:sp>
        <p:sp>
          <p:nvSpPr>
            <p:cNvPr id="165" name="椭圆 53"/>
            <p:cNvSpPr/>
            <p:nvPr/>
          </p:nvSpPr>
          <p:spPr>
            <a:xfrm>
              <a:off x="7558530" y="3453805"/>
              <a:ext cx="269176" cy="330610"/>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white"/>
                </a:solidFill>
              </a:endParaRPr>
            </a:p>
          </p:txBody>
        </p:sp>
        <p:sp>
          <p:nvSpPr>
            <p:cNvPr id="166" name="椭圆 54"/>
            <p:cNvSpPr/>
            <p:nvPr/>
          </p:nvSpPr>
          <p:spPr>
            <a:xfrm>
              <a:off x="9202952" y="3453805"/>
              <a:ext cx="269176" cy="330610"/>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solidFill>
                  <a:prstClr val="white"/>
                </a:solidFill>
              </a:endParaRPr>
            </a:p>
          </p:txBody>
        </p:sp>
        <p:sp>
          <p:nvSpPr>
            <p:cNvPr id="171" name="文本框 170"/>
            <p:cNvSpPr txBox="1"/>
            <p:nvPr/>
          </p:nvSpPr>
          <p:spPr>
            <a:xfrm>
              <a:off x="8645754" y="2457155"/>
              <a:ext cx="1359748"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2" name="文本框 171"/>
            <p:cNvSpPr txBox="1"/>
            <p:nvPr/>
          </p:nvSpPr>
          <p:spPr>
            <a:xfrm>
              <a:off x="8645754" y="2148457"/>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5312613" y="2457155"/>
              <a:ext cx="1359748"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6" name="文本框 175"/>
            <p:cNvSpPr txBox="1"/>
            <p:nvPr/>
          </p:nvSpPr>
          <p:spPr>
            <a:xfrm>
              <a:off x="5312613" y="2148457"/>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3754884" y="4541340"/>
              <a:ext cx="1359748"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8" name="文本框 177"/>
            <p:cNvSpPr txBox="1"/>
            <p:nvPr/>
          </p:nvSpPr>
          <p:spPr>
            <a:xfrm>
              <a:off x="3754884" y="4232642"/>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9" name="文本框 178"/>
            <p:cNvSpPr txBox="1"/>
            <p:nvPr/>
          </p:nvSpPr>
          <p:spPr>
            <a:xfrm>
              <a:off x="6995453" y="4541340"/>
              <a:ext cx="1359748"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0" name="文本框 179"/>
            <p:cNvSpPr txBox="1"/>
            <p:nvPr/>
          </p:nvSpPr>
          <p:spPr>
            <a:xfrm>
              <a:off x="6995453" y="4232642"/>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1" name="文本框 180"/>
            <p:cNvSpPr txBox="1"/>
            <p:nvPr/>
          </p:nvSpPr>
          <p:spPr>
            <a:xfrm>
              <a:off x="10044302" y="4541340"/>
              <a:ext cx="1359748"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2" name="文本框 181"/>
            <p:cNvSpPr txBox="1"/>
            <p:nvPr/>
          </p:nvSpPr>
          <p:spPr>
            <a:xfrm>
              <a:off x="10044302" y="4232642"/>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04.</a:t>
            </a:r>
            <a:r>
              <a:rPr lang="zh-CN" altLang="en-US" dirty="0">
                <a:solidFill>
                  <a:schemeClr val="bg1"/>
                </a:solidFill>
                <a:latin typeface="微软雅黑" panose="020B0503020204020204" pitchFamily="34" charset="-122"/>
                <a:ea typeface="微软雅黑" panose="020B0503020204020204" pitchFamily="34" charset="-122"/>
              </a:rPr>
              <a:t>课题实践的可行性</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224925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9" name="组合 38"/>
          <p:cNvGrpSpPr/>
          <p:nvPr/>
        </p:nvGrpSpPr>
        <p:grpSpPr>
          <a:xfrm>
            <a:off x="1472539" y="2221234"/>
            <a:ext cx="9246923" cy="3610428"/>
            <a:chOff x="1134206" y="2339518"/>
            <a:chExt cx="9246923" cy="3610428"/>
          </a:xfrm>
        </p:grpSpPr>
        <p:graphicFrame>
          <p:nvGraphicFramePr>
            <p:cNvPr id="40" name="图表 39"/>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1"/>
            </a:graphicData>
          </a:graphic>
        </p:graphicFrame>
        <p:sp>
          <p:nvSpPr>
            <p:cNvPr id="41" name="文本框 40"/>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238238" y="301272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6"/>
          <p:cNvGrpSpPr/>
          <p:nvPr/>
        </p:nvGrpSpPr>
        <p:grpSpPr>
          <a:xfrm>
            <a:off x="5087820" y="1438848"/>
            <a:ext cx="1965600" cy="1969200"/>
            <a:chOff x="2420295" y="3410083"/>
            <a:chExt cx="1276831" cy="1279413"/>
          </a:xfrm>
        </p:grpSpPr>
        <p:grpSp>
          <p:nvGrpSpPr>
            <p:cNvPr id="12" name="Group 38"/>
            <p:cNvGrpSpPr/>
            <p:nvPr/>
          </p:nvGrpSpPr>
          <p:grpSpPr>
            <a:xfrm>
              <a:off x="2420295" y="3410083"/>
              <a:ext cx="1276831" cy="1279413"/>
              <a:chOff x="3692576" y="1742634"/>
              <a:chExt cx="2790379" cy="2796023"/>
            </a:xfrm>
          </p:grpSpPr>
          <p:grpSp>
            <p:nvGrpSpPr>
              <p:cNvPr id="14" name="组合 13"/>
              <p:cNvGrpSpPr/>
              <p:nvPr/>
            </p:nvGrpSpPr>
            <p:grpSpPr bwMode="auto">
              <a:xfrm>
                <a:off x="3692576" y="1742634"/>
                <a:ext cx="2790379" cy="2796023"/>
                <a:chOff x="6379729" y="2488774"/>
                <a:chExt cx="2513016" cy="2513016"/>
              </a:xfrm>
            </p:grpSpPr>
            <p:sp>
              <p:nvSpPr>
                <p:cNvPr id="24" name="任意多边形 2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5" name="任意多边形 2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3" name="椭圆 22"/>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pic>
          <p:nvPicPr>
            <p:cNvPr id="13" name="Picture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00278" y="3797522"/>
              <a:ext cx="516867" cy="516867"/>
            </a:xfrm>
            <a:prstGeom prst="rect">
              <a:avLst/>
            </a:prstGeom>
          </p:spPr>
        </p:pic>
      </p:grpSp>
      <p:grpSp>
        <p:nvGrpSpPr>
          <p:cNvPr id="3" name="组合 2"/>
          <p:cNvGrpSpPr/>
          <p:nvPr/>
        </p:nvGrpSpPr>
        <p:grpSpPr>
          <a:xfrm>
            <a:off x="3584947" y="3733705"/>
            <a:ext cx="5022106" cy="1231106"/>
            <a:chOff x="3584946" y="3733705"/>
            <a:chExt cx="5022106" cy="1231106"/>
          </a:xfrm>
        </p:grpSpPr>
        <p:sp>
          <p:nvSpPr>
            <p:cNvPr id="26" name="文本框 25"/>
            <p:cNvSpPr txBox="1"/>
            <p:nvPr/>
          </p:nvSpPr>
          <p:spPr>
            <a:xfrm>
              <a:off x="3616035" y="3733705"/>
              <a:ext cx="4959929"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课题研究的结论</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58494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800" dirty="0">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05.</a:t>
            </a:r>
            <a:r>
              <a:rPr lang="zh-CN" altLang="en-US" dirty="0">
                <a:solidFill>
                  <a:schemeClr val="bg1"/>
                </a:solidFill>
                <a:latin typeface="微软雅黑" panose="020B0503020204020204" pitchFamily="34" charset="-122"/>
                <a:ea typeface="微软雅黑" panose="020B0503020204020204" pitchFamily="34" charset="-122"/>
              </a:rPr>
              <a:t>课题研究的结论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23890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5815085" y="1573220"/>
            <a:ext cx="4701282" cy="4324196"/>
            <a:chOff x="5827768" y="1302698"/>
            <a:chExt cx="4997113" cy="4596300"/>
          </a:xfrm>
        </p:grpSpPr>
        <p:sp>
          <p:nvSpPr>
            <p:cNvPr id="15" name="椭圆 4"/>
            <p:cNvSpPr/>
            <p:nvPr/>
          </p:nvSpPr>
          <p:spPr>
            <a:xfrm>
              <a:off x="5827768" y="1302698"/>
              <a:ext cx="2226641" cy="2472804"/>
            </a:xfrm>
            <a:custGeom>
              <a:avLst/>
              <a:gdLst/>
              <a:ahLst/>
              <a:cxnLst/>
              <a:rect l="l" t="t" r="r" b="b"/>
              <a:pathLst>
                <a:path w="2723269" h="3024336">
                  <a:moveTo>
                    <a:pt x="1332148" y="0"/>
                  </a:moveTo>
                  <a:cubicBezTo>
                    <a:pt x="2067873" y="0"/>
                    <a:pt x="2664296" y="596423"/>
                    <a:pt x="2664296" y="1332148"/>
                  </a:cubicBezTo>
                  <a:cubicBezTo>
                    <a:pt x="2664296" y="1648885"/>
                    <a:pt x="2553756" y="1939803"/>
                    <a:pt x="2368675" y="2168048"/>
                  </a:cubicBezTo>
                  <a:cubicBezTo>
                    <a:pt x="2570406" y="2203753"/>
                    <a:pt x="2723269" y="2380169"/>
                    <a:pt x="2723269" y="2592288"/>
                  </a:cubicBezTo>
                  <a:cubicBezTo>
                    <a:pt x="2723269" y="2830902"/>
                    <a:pt x="2529835" y="3024336"/>
                    <a:pt x="2291221" y="3024336"/>
                  </a:cubicBezTo>
                  <a:cubicBezTo>
                    <a:pt x="2052607" y="3024336"/>
                    <a:pt x="1859173" y="2830902"/>
                    <a:pt x="1859173" y="2592288"/>
                  </a:cubicBezTo>
                  <a:lnTo>
                    <a:pt x="1863069" y="2553641"/>
                  </a:lnTo>
                  <a:cubicBezTo>
                    <a:pt x="1700578" y="2625019"/>
                    <a:pt x="1520950" y="2664296"/>
                    <a:pt x="1332148" y="2664296"/>
                  </a:cubicBezTo>
                  <a:cubicBezTo>
                    <a:pt x="596423" y="2664296"/>
                    <a:pt x="0" y="2067873"/>
                    <a:pt x="0" y="1332148"/>
                  </a:cubicBezTo>
                  <a:cubicBezTo>
                    <a:pt x="0" y="596423"/>
                    <a:pt x="596423" y="0"/>
                    <a:pt x="1332148" y="0"/>
                  </a:cubicBezTo>
                  <a:close/>
                </a:path>
              </a:pathLst>
            </a:custGeom>
            <a:solidFill>
              <a:schemeClr val="bg1"/>
            </a:solidFill>
            <a:ln w="25400" cap="flat" cmpd="sng" algn="ctr">
              <a:solidFill>
                <a:sysClr val="window" lastClr="FFFFFF"/>
              </a:solidFill>
              <a:prstDash val="solid"/>
            </a:ln>
            <a:effectLst>
              <a:outerShdw blurRad="406400" dist="215900" dir="5400000" algn="t" rotWithShape="0">
                <a:prstClr val="black">
                  <a:alpha val="28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16" name="椭圆 21"/>
            <p:cNvSpPr/>
            <p:nvPr/>
          </p:nvSpPr>
          <p:spPr>
            <a:xfrm>
              <a:off x="5980271" y="1443151"/>
              <a:ext cx="1825165" cy="1825165"/>
            </a:xfrm>
            <a:prstGeom prst="ellipse">
              <a:avLst/>
            </a:prstGeom>
            <a:solidFill>
              <a:srgbClr val="415A99"/>
            </a:solidFill>
            <a:ln w="25400" cap="flat" cmpd="sng" algn="ctr">
              <a:noFill/>
              <a:prstDash val="solid"/>
            </a:ln>
            <a:effectLst>
              <a:outerShdw blurRad="165100" dist="63500" dir="2700000" algn="tl" rotWithShape="0">
                <a:prstClr val="black">
                  <a:alpha val="6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sz="2000" kern="0">
                <a:solidFill>
                  <a:schemeClr val="bg1"/>
                </a:solidFill>
                <a:latin typeface="Calibri" panose="020F0502020204030204"/>
              </a:endParaRPr>
            </a:p>
          </p:txBody>
        </p:sp>
        <p:sp>
          <p:nvSpPr>
            <p:cNvPr id="17" name="TextBox 5"/>
            <p:cNvSpPr txBox="1"/>
            <p:nvPr/>
          </p:nvSpPr>
          <p:spPr>
            <a:xfrm>
              <a:off x="7319993" y="2962662"/>
              <a:ext cx="788054" cy="827919"/>
            </a:xfrm>
            <a:prstGeom prst="rect">
              <a:avLst/>
            </a:prstGeom>
            <a:noFill/>
          </p:spPr>
          <p:txBody>
            <a:bodyPr wrap="square" rtlCol="0">
              <a:spAutoFit/>
            </a:bodyPr>
            <a:lstStyle/>
            <a:p>
              <a:pPr algn="ctr">
                <a:lnSpc>
                  <a:spcPct val="130000"/>
                </a:lnSpc>
              </a:pPr>
              <a:r>
                <a:rPr lang="en-US" altLang="zh-CN" sz="4000" b="1" dirty="0">
                  <a:solidFill>
                    <a:srgbClr val="526FB6"/>
                  </a:solidFill>
                  <a:ea typeface="微软雅黑" panose="020B0503020204020204" pitchFamily="34" charset="-122"/>
                  <a:cs typeface="Calibri" panose="020F0502020204030204" charset="0"/>
                </a:rPr>
                <a:t>01</a:t>
              </a:r>
              <a:endParaRPr lang="en-US" altLang="zh-CN" sz="4400" b="1" dirty="0">
                <a:solidFill>
                  <a:srgbClr val="526FB6"/>
                </a:solidFill>
                <a:ea typeface="微软雅黑" panose="020B0503020204020204" pitchFamily="34" charset="-122"/>
                <a:cs typeface="Calibri" panose="020F0502020204030204" charset="0"/>
              </a:endParaRPr>
            </a:p>
          </p:txBody>
        </p:sp>
        <p:sp>
          <p:nvSpPr>
            <p:cNvPr id="18" name="Rectangle 6"/>
            <p:cNvSpPr/>
            <p:nvPr/>
          </p:nvSpPr>
          <p:spPr>
            <a:xfrm>
              <a:off x="5841787" y="2485613"/>
              <a:ext cx="2164015" cy="830997"/>
            </a:xfrm>
            <a:prstGeom prst="rect">
              <a:avLst/>
            </a:prstGeom>
          </p:spPr>
          <p:txBody>
            <a:bodyPr wrap="square">
              <a:spAutoFit/>
            </a:bodyPr>
            <a:lstStyle/>
            <a:p>
              <a:pPr algn="ctr">
                <a:defRPr/>
              </a:pPr>
              <a:r>
                <a:rPr lang="en-US" sz="2400" dirty="0">
                  <a:solidFill>
                    <a:schemeClr val="bg1"/>
                  </a:solidFill>
                </a:rPr>
                <a:t>Add title</a:t>
              </a:r>
              <a:endParaRPr lang="en-GB" sz="2400" dirty="0">
                <a:solidFill>
                  <a:schemeClr val="bg1"/>
                </a:solidFill>
              </a:endParaRPr>
            </a:p>
            <a:p>
              <a:pPr algn="ctr">
                <a:defRPr/>
              </a:pPr>
              <a:endParaRPr lang="en-US" sz="2400" kern="0" dirty="0">
                <a:solidFill>
                  <a:schemeClr val="bg1"/>
                </a:solidFill>
              </a:endParaRPr>
            </a:p>
          </p:txBody>
        </p:sp>
        <p:sp>
          <p:nvSpPr>
            <p:cNvPr id="19" name="AutoShape 4"/>
            <p:cNvSpPr/>
            <p:nvPr/>
          </p:nvSpPr>
          <p:spPr bwMode="auto">
            <a:xfrm>
              <a:off x="6709186" y="1956505"/>
              <a:ext cx="367333" cy="3686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1" name="椭圆 4"/>
            <p:cNvSpPr/>
            <p:nvPr/>
          </p:nvSpPr>
          <p:spPr>
            <a:xfrm rot="5400000">
              <a:off x="8807125" y="1423888"/>
              <a:ext cx="1912064" cy="2123449"/>
            </a:xfrm>
            <a:custGeom>
              <a:avLst/>
              <a:gdLst/>
              <a:ahLst/>
              <a:cxnLst/>
              <a:rect l="l" t="t" r="r" b="b"/>
              <a:pathLst>
                <a:path w="2723269" h="3024336">
                  <a:moveTo>
                    <a:pt x="1332148" y="0"/>
                  </a:moveTo>
                  <a:cubicBezTo>
                    <a:pt x="2067873" y="0"/>
                    <a:pt x="2664296" y="596423"/>
                    <a:pt x="2664296" y="1332148"/>
                  </a:cubicBezTo>
                  <a:cubicBezTo>
                    <a:pt x="2664296" y="1648885"/>
                    <a:pt x="2553756" y="1939803"/>
                    <a:pt x="2368675" y="2168048"/>
                  </a:cubicBezTo>
                  <a:cubicBezTo>
                    <a:pt x="2570406" y="2203753"/>
                    <a:pt x="2723269" y="2380169"/>
                    <a:pt x="2723269" y="2592288"/>
                  </a:cubicBezTo>
                  <a:cubicBezTo>
                    <a:pt x="2723269" y="2830902"/>
                    <a:pt x="2529835" y="3024336"/>
                    <a:pt x="2291221" y="3024336"/>
                  </a:cubicBezTo>
                  <a:cubicBezTo>
                    <a:pt x="2052607" y="3024336"/>
                    <a:pt x="1859173" y="2830902"/>
                    <a:pt x="1859173" y="2592288"/>
                  </a:cubicBezTo>
                  <a:lnTo>
                    <a:pt x="1863069" y="2553641"/>
                  </a:lnTo>
                  <a:cubicBezTo>
                    <a:pt x="1700578" y="2625019"/>
                    <a:pt x="1520950" y="2664296"/>
                    <a:pt x="1332148" y="2664296"/>
                  </a:cubicBezTo>
                  <a:cubicBezTo>
                    <a:pt x="596423" y="2664296"/>
                    <a:pt x="0" y="2067873"/>
                    <a:pt x="0" y="1332148"/>
                  </a:cubicBezTo>
                  <a:cubicBezTo>
                    <a:pt x="0" y="596423"/>
                    <a:pt x="596423" y="0"/>
                    <a:pt x="1332148" y="0"/>
                  </a:cubicBezTo>
                  <a:close/>
                </a:path>
              </a:pathLst>
            </a:custGeom>
            <a:solidFill>
              <a:sysClr val="window" lastClr="FFFFFF"/>
            </a:solidFill>
            <a:ln w="25400" cap="flat" cmpd="sng" algn="ctr">
              <a:solidFill>
                <a:sysClr val="window" lastClr="FFFFFF"/>
              </a:solidFill>
              <a:prstDash val="solid"/>
            </a:ln>
            <a:effectLst>
              <a:outerShdw blurRad="406400" dist="215900" dir="5400000" algn="t" rotWithShape="0">
                <a:prstClr val="black">
                  <a:alpha val="28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22" name="椭圆 23"/>
            <p:cNvSpPr/>
            <p:nvPr/>
          </p:nvSpPr>
          <p:spPr>
            <a:xfrm rot="5400000">
              <a:off x="9136963" y="1660539"/>
              <a:ext cx="1567308" cy="1567308"/>
            </a:xfrm>
            <a:prstGeom prst="ellipse">
              <a:avLst/>
            </a:prstGeom>
            <a:solidFill>
              <a:srgbClr val="8398CB"/>
            </a:solidFill>
            <a:ln w="25400" cap="flat" cmpd="sng" algn="ctr">
              <a:noFill/>
              <a:prstDash val="solid"/>
            </a:ln>
            <a:effectLst>
              <a:outerShdw blurRad="139700" dist="50800" dir="8100000" algn="tr" rotWithShape="0">
                <a:prstClr val="black">
                  <a:alpha val="58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23" name="TextBox 11"/>
            <p:cNvSpPr txBox="1"/>
            <p:nvPr/>
          </p:nvSpPr>
          <p:spPr>
            <a:xfrm>
              <a:off x="8596612" y="2659961"/>
              <a:ext cx="788054" cy="827919"/>
            </a:xfrm>
            <a:prstGeom prst="rect">
              <a:avLst/>
            </a:prstGeom>
            <a:noFill/>
          </p:spPr>
          <p:txBody>
            <a:bodyPr wrap="square" rtlCol="0">
              <a:spAutoFit/>
            </a:bodyPr>
            <a:lstStyle/>
            <a:p>
              <a:pPr algn="ctr">
                <a:lnSpc>
                  <a:spcPct val="130000"/>
                </a:lnSpc>
              </a:pPr>
              <a:r>
                <a:rPr lang="en-US" altLang="zh-CN" sz="4000" b="1" dirty="0">
                  <a:solidFill>
                    <a:srgbClr val="526FB6"/>
                  </a:solidFill>
                  <a:ea typeface="微软雅黑" panose="020B0503020204020204" pitchFamily="34" charset="-122"/>
                  <a:cs typeface="Calibri" panose="020F0502020204030204" charset="0"/>
                </a:rPr>
                <a:t>02</a:t>
              </a:r>
              <a:endParaRPr lang="en-US" altLang="zh-CN" sz="4400" b="1" dirty="0">
                <a:solidFill>
                  <a:srgbClr val="526FB6"/>
                </a:solidFill>
                <a:ea typeface="微软雅黑" panose="020B0503020204020204" pitchFamily="34" charset="-122"/>
                <a:cs typeface="Calibri" panose="020F0502020204030204" charset="0"/>
              </a:endParaRPr>
            </a:p>
          </p:txBody>
        </p:sp>
        <p:sp>
          <p:nvSpPr>
            <p:cNvPr id="24" name="TextBox 12"/>
            <p:cNvSpPr txBox="1"/>
            <p:nvPr/>
          </p:nvSpPr>
          <p:spPr>
            <a:xfrm>
              <a:off x="9455455" y="2525914"/>
              <a:ext cx="989373" cy="369332"/>
            </a:xfrm>
            <a:prstGeom prst="rect">
              <a:avLst/>
            </a:prstGeom>
            <a:noFill/>
          </p:spPr>
          <p:txBody>
            <a:bodyPr wrap="none" rtlCol="0">
              <a:spAutoFit/>
            </a:bodyPr>
            <a:lstStyle/>
            <a:p>
              <a:pPr algn="ctr">
                <a:defRPr/>
              </a:pPr>
              <a:r>
                <a:rPr lang="en-US" altLang="zh-CN" dirty="0">
                  <a:solidFill>
                    <a:schemeClr val="bg1"/>
                  </a:solidFill>
                </a:rPr>
                <a:t>Add title</a:t>
              </a:r>
              <a:endParaRPr lang="en-GB" altLang="zh-CN" dirty="0">
                <a:solidFill>
                  <a:schemeClr val="bg1"/>
                </a:solidFill>
              </a:endParaRPr>
            </a:p>
          </p:txBody>
        </p:sp>
        <p:grpSp>
          <p:nvGrpSpPr>
            <p:cNvPr id="25" name="Group 13"/>
            <p:cNvGrpSpPr/>
            <p:nvPr/>
          </p:nvGrpSpPr>
          <p:grpSpPr>
            <a:xfrm>
              <a:off x="9704821" y="2080513"/>
              <a:ext cx="380313" cy="356300"/>
              <a:chOff x="5368132" y="3540125"/>
              <a:chExt cx="465138" cy="435769"/>
            </a:xfrm>
            <a:solidFill>
              <a:schemeClr val="bg1"/>
            </a:solidFill>
          </p:grpSpPr>
          <p:sp>
            <p:nvSpPr>
              <p:cNvPr id="26"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7"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29" name="椭圆 4"/>
            <p:cNvSpPr/>
            <p:nvPr/>
          </p:nvSpPr>
          <p:spPr>
            <a:xfrm flipH="1" flipV="1">
              <a:off x="8703631" y="3850769"/>
              <a:ext cx="1844331" cy="2048229"/>
            </a:xfrm>
            <a:custGeom>
              <a:avLst/>
              <a:gdLst/>
              <a:ahLst/>
              <a:cxnLst/>
              <a:rect l="l" t="t" r="r" b="b"/>
              <a:pathLst>
                <a:path w="2723269" h="3024336">
                  <a:moveTo>
                    <a:pt x="1332148" y="0"/>
                  </a:moveTo>
                  <a:cubicBezTo>
                    <a:pt x="2067873" y="0"/>
                    <a:pt x="2664296" y="596423"/>
                    <a:pt x="2664296" y="1332148"/>
                  </a:cubicBezTo>
                  <a:cubicBezTo>
                    <a:pt x="2664296" y="1648885"/>
                    <a:pt x="2553756" y="1939803"/>
                    <a:pt x="2368675" y="2168048"/>
                  </a:cubicBezTo>
                  <a:cubicBezTo>
                    <a:pt x="2570406" y="2203753"/>
                    <a:pt x="2723269" y="2380169"/>
                    <a:pt x="2723269" y="2592288"/>
                  </a:cubicBezTo>
                  <a:cubicBezTo>
                    <a:pt x="2723269" y="2830902"/>
                    <a:pt x="2529835" y="3024336"/>
                    <a:pt x="2291221" y="3024336"/>
                  </a:cubicBezTo>
                  <a:cubicBezTo>
                    <a:pt x="2052607" y="3024336"/>
                    <a:pt x="1859173" y="2830902"/>
                    <a:pt x="1859173" y="2592288"/>
                  </a:cubicBezTo>
                  <a:lnTo>
                    <a:pt x="1863069" y="2553641"/>
                  </a:lnTo>
                  <a:cubicBezTo>
                    <a:pt x="1700578" y="2625019"/>
                    <a:pt x="1520950" y="2664296"/>
                    <a:pt x="1332148" y="2664296"/>
                  </a:cubicBezTo>
                  <a:cubicBezTo>
                    <a:pt x="596423" y="2664296"/>
                    <a:pt x="0" y="2067873"/>
                    <a:pt x="0" y="1332148"/>
                  </a:cubicBezTo>
                  <a:cubicBezTo>
                    <a:pt x="0" y="596423"/>
                    <a:pt x="596423" y="0"/>
                    <a:pt x="1332148" y="0"/>
                  </a:cubicBezTo>
                  <a:close/>
                </a:path>
              </a:pathLst>
            </a:custGeom>
            <a:solidFill>
              <a:sysClr val="window" lastClr="FFFFFF"/>
            </a:solidFill>
            <a:ln w="25400" cap="flat" cmpd="sng" algn="ctr">
              <a:solidFill>
                <a:sysClr val="window" lastClr="FFFFFF"/>
              </a:solidFill>
              <a:prstDash val="solid"/>
            </a:ln>
            <a:effectLst>
              <a:outerShdw blurRad="571500" dist="152400" dir="13500000" algn="br" rotWithShape="0">
                <a:prstClr val="black">
                  <a:alpha val="41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30" name="椭圆 25"/>
            <p:cNvSpPr/>
            <p:nvPr/>
          </p:nvSpPr>
          <p:spPr>
            <a:xfrm flipH="1" flipV="1">
              <a:off x="8909854" y="4270872"/>
              <a:ext cx="1511788" cy="1511788"/>
            </a:xfrm>
            <a:prstGeom prst="ellipse">
              <a:avLst/>
            </a:prstGeom>
            <a:solidFill>
              <a:schemeClr val="bg1">
                <a:lumMod val="75000"/>
              </a:schemeClr>
            </a:solidFill>
            <a:ln w="25400" cap="flat" cmpd="sng" algn="ctr">
              <a:solidFill>
                <a:schemeClr val="bg1">
                  <a:lumMod val="75000"/>
                </a:schemeClr>
              </a:solidFill>
              <a:prstDash val="solid"/>
            </a:ln>
            <a:effectLst>
              <a:outerShdw blurRad="139700" dist="63500" dir="13500000" algn="br" rotWithShape="0">
                <a:prstClr val="black">
                  <a:alpha val="49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31" name="TextBox 19"/>
            <p:cNvSpPr txBox="1"/>
            <p:nvPr/>
          </p:nvSpPr>
          <p:spPr>
            <a:xfrm>
              <a:off x="8596612" y="3711257"/>
              <a:ext cx="788054" cy="754374"/>
            </a:xfrm>
            <a:prstGeom prst="rect">
              <a:avLst/>
            </a:prstGeom>
            <a:noFill/>
          </p:spPr>
          <p:txBody>
            <a:bodyPr wrap="square" rtlCol="0">
              <a:spAutoFit/>
            </a:bodyPr>
            <a:lstStyle/>
            <a:p>
              <a:pPr algn="ctr">
                <a:lnSpc>
                  <a:spcPct val="130000"/>
                </a:lnSpc>
              </a:pPr>
              <a:r>
                <a:rPr lang="en-US" altLang="zh-CN" sz="3600" b="1" dirty="0">
                  <a:solidFill>
                    <a:srgbClr val="526FB6"/>
                  </a:solidFill>
                  <a:ea typeface="微软雅黑" panose="020B0503020204020204" pitchFamily="34" charset="-122"/>
                  <a:cs typeface="Calibri" panose="020F0502020204030204" charset="0"/>
                </a:rPr>
                <a:t>04</a:t>
              </a:r>
              <a:endParaRPr lang="en-US" altLang="zh-CN" sz="4000" b="1" dirty="0">
                <a:solidFill>
                  <a:srgbClr val="526FB6"/>
                </a:solidFill>
                <a:ea typeface="微软雅黑" panose="020B0503020204020204" pitchFamily="34" charset="-122"/>
                <a:cs typeface="Calibri" panose="020F0502020204030204" charset="0"/>
              </a:endParaRPr>
            </a:p>
          </p:txBody>
        </p:sp>
        <p:sp>
          <p:nvSpPr>
            <p:cNvPr id="32" name="TextBox 20"/>
            <p:cNvSpPr txBox="1"/>
            <p:nvPr/>
          </p:nvSpPr>
          <p:spPr>
            <a:xfrm>
              <a:off x="9131109" y="5119052"/>
              <a:ext cx="989373" cy="369332"/>
            </a:xfrm>
            <a:prstGeom prst="rect">
              <a:avLst/>
            </a:prstGeom>
            <a:noFill/>
          </p:spPr>
          <p:txBody>
            <a:bodyPr wrap="none" rtlCol="0">
              <a:spAutoFit/>
            </a:bodyPr>
            <a:lstStyle/>
            <a:p>
              <a:pPr algn="ctr">
                <a:defRPr/>
              </a:pPr>
              <a:r>
                <a:rPr lang="en-US" altLang="zh-CN" dirty="0">
                  <a:solidFill>
                    <a:schemeClr val="bg1"/>
                  </a:solidFill>
                </a:rPr>
                <a:t>Add title</a:t>
              </a:r>
              <a:endParaRPr lang="en-GB" altLang="zh-CN" dirty="0">
                <a:solidFill>
                  <a:schemeClr val="bg1"/>
                </a:solidFill>
              </a:endParaRPr>
            </a:p>
          </p:txBody>
        </p:sp>
        <p:sp>
          <p:nvSpPr>
            <p:cNvPr id="33" name="AutoShape 112"/>
            <p:cNvSpPr/>
            <p:nvPr/>
          </p:nvSpPr>
          <p:spPr bwMode="auto">
            <a:xfrm>
              <a:off x="9428026" y="4611073"/>
              <a:ext cx="459393" cy="41834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5" name="椭圆 4"/>
            <p:cNvSpPr/>
            <p:nvPr/>
          </p:nvSpPr>
          <p:spPr>
            <a:xfrm rot="5400000" flipH="1" flipV="1">
              <a:off x="6404383" y="4213360"/>
              <a:ext cx="1583766" cy="1758858"/>
            </a:xfrm>
            <a:custGeom>
              <a:avLst/>
              <a:gdLst/>
              <a:ahLst/>
              <a:cxnLst/>
              <a:rect l="l" t="t" r="r" b="b"/>
              <a:pathLst>
                <a:path w="2723269" h="3024336">
                  <a:moveTo>
                    <a:pt x="1332148" y="0"/>
                  </a:moveTo>
                  <a:cubicBezTo>
                    <a:pt x="2067873" y="0"/>
                    <a:pt x="2664296" y="596423"/>
                    <a:pt x="2664296" y="1332148"/>
                  </a:cubicBezTo>
                  <a:cubicBezTo>
                    <a:pt x="2664296" y="1648885"/>
                    <a:pt x="2553756" y="1939803"/>
                    <a:pt x="2368675" y="2168048"/>
                  </a:cubicBezTo>
                  <a:cubicBezTo>
                    <a:pt x="2570406" y="2203753"/>
                    <a:pt x="2723269" y="2380169"/>
                    <a:pt x="2723269" y="2592288"/>
                  </a:cubicBezTo>
                  <a:cubicBezTo>
                    <a:pt x="2723269" y="2830902"/>
                    <a:pt x="2529835" y="3024336"/>
                    <a:pt x="2291221" y="3024336"/>
                  </a:cubicBezTo>
                  <a:cubicBezTo>
                    <a:pt x="2052607" y="3024336"/>
                    <a:pt x="1859173" y="2830902"/>
                    <a:pt x="1859173" y="2592288"/>
                  </a:cubicBezTo>
                  <a:lnTo>
                    <a:pt x="1863069" y="2553641"/>
                  </a:lnTo>
                  <a:cubicBezTo>
                    <a:pt x="1700578" y="2625019"/>
                    <a:pt x="1520950" y="2664296"/>
                    <a:pt x="1332148" y="2664296"/>
                  </a:cubicBezTo>
                  <a:cubicBezTo>
                    <a:pt x="596423" y="2664296"/>
                    <a:pt x="0" y="2067873"/>
                    <a:pt x="0" y="1332148"/>
                  </a:cubicBezTo>
                  <a:cubicBezTo>
                    <a:pt x="0" y="596423"/>
                    <a:pt x="596423" y="0"/>
                    <a:pt x="1332148" y="0"/>
                  </a:cubicBezTo>
                  <a:close/>
                </a:path>
              </a:pathLst>
            </a:custGeom>
            <a:solidFill>
              <a:sysClr val="window" lastClr="FFFFFF"/>
            </a:solidFill>
            <a:ln w="25400" cap="flat" cmpd="sng" algn="ctr">
              <a:solidFill>
                <a:sysClr val="window" lastClr="FFFFFF"/>
              </a:solidFill>
              <a:prstDash val="solid"/>
            </a:ln>
            <a:effectLst>
              <a:outerShdw blurRad="571500" dist="152400" dir="13500000" algn="br" rotWithShape="0">
                <a:prstClr val="black">
                  <a:alpha val="41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36" name="椭圆 27"/>
            <p:cNvSpPr/>
            <p:nvPr/>
          </p:nvSpPr>
          <p:spPr>
            <a:xfrm rot="5400000" flipH="1" flipV="1">
              <a:off x="6416740" y="4477996"/>
              <a:ext cx="1298204" cy="1298205"/>
            </a:xfrm>
            <a:prstGeom prst="ellipse">
              <a:avLst/>
            </a:prstGeom>
            <a:solidFill>
              <a:srgbClr val="526FB6"/>
            </a:solidFill>
            <a:ln w="25400" cap="flat" cmpd="sng" algn="ctr">
              <a:noFill/>
              <a:prstDash val="solid"/>
            </a:ln>
            <a:effectLst>
              <a:outerShdw blurRad="139700" dist="50800" dir="18900000" algn="bl" rotWithShape="0">
                <a:prstClr val="black">
                  <a:alpha val="46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37" name="TextBox 25"/>
            <p:cNvSpPr txBox="1"/>
            <p:nvPr/>
          </p:nvSpPr>
          <p:spPr>
            <a:xfrm>
              <a:off x="7440311" y="4152689"/>
              <a:ext cx="788054" cy="680827"/>
            </a:xfrm>
            <a:prstGeom prst="rect">
              <a:avLst/>
            </a:prstGeom>
            <a:noFill/>
          </p:spPr>
          <p:txBody>
            <a:bodyPr wrap="square" rtlCol="0">
              <a:spAutoFit/>
            </a:bodyPr>
            <a:lstStyle/>
            <a:p>
              <a:pPr algn="ctr">
                <a:lnSpc>
                  <a:spcPct val="130000"/>
                </a:lnSpc>
              </a:pPr>
              <a:r>
                <a:rPr lang="en-US" altLang="zh-CN" sz="3200" b="1" dirty="0">
                  <a:solidFill>
                    <a:srgbClr val="526FB6"/>
                  </a:solidFill>
                  <a:ea typeface="微软雅黑" panose="020B0503020204020204" pitchFamily="34" charset="-122"/>
                  <a:cs typeface="Calibri" panose="020F0502020204030204" charset="0"/>
                </a:rPr>
                <a:t>03</a:t>
              </a:r>
              <a:endParaRPr lang="en-US" altLang="zh-CN" sz="3600" b="1" dirty="0">
                <a:solidFill>
                  <a:srgbClr val="526FB6"/>
                </a:solidFill>
                <a:ea typeface="微软雅黑" panose="020B0503020204020204" pitchFamily="34" charset="-122"/>
                <a:cs typeface="Calibri" panose="020F0502020204030204" charset="0"/>
              </a:endParaRPr>
            </a:p>
          </p:txBody>
        </p:sp>
        <p:sp>
          <p:nvSpPr>
            <p:cNvPr id="38" name="TextBox 26"/>
            <p:cNvSpPr txBox="1"/>
            <p:nvPr/>
          </p:nvSpPr>
          <p:spPr>
            <a:xfrm>
              <a:off x="6628207" y="5208851"/>
              <a:ext cx="898002" cy="338554"/>
            </a:xfrm>
            <a:prstGeom prst="rect">
              <a:avLst/>
            </a:prstGeom>
            <a:noFill/>
          </p:spPr>
          <p:txBody>
            <a:bodyPr wrap="none" rtlCol="0">
              <a:spAutoFit/>
            </a:bodyPr>
            <a:lstStyle/>
            <a:p>
              <a:pPr algn="ctr">
                <a:defRPr/>
              </a:pPr>
              <a:r>
                <a:rPr lang="en-US" altLang="zh-CN" sz="1600" dirty="0">
                  <a:solidFill>
                    <a:schemeClr val="bg1"/>
                  </a:solidFill>
                </a:rPr>
                <a:t>Add title</a:t>
              </a:r>
              <a:endParaRPr lang="en-GB" altLang="zh-CN" sz="1600" dirty="0">
                <a:solidFill>
                  <a:schemeClr val="bg1"/>
                </a:solidFill>
              </a:endParaRPr>
            </a:p>
          </p:txBody>
        </p:sp>
        <p:sp>
          <p:nvSpPr>
            <p:cNvPr id="44" name="AutoShape 29"/>
            <p:cNvSpPr/>
            <p:nvPr/>
          </p:nvSpPr>
          <p:spPr bwMode="auto">
            <a:xfrm>
              <a:off x="6893553" y="4770050"/>
              <a:ext cx="379664" cy="37836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45" name="文本框 44"/>
          <p:cNvSpPr txBox="1"/>
          <p:nvPr/>
        </p:nvSpPr>
        <p:spPr>
          <a:xfrm>
            <a:off x="1244171" y="2433289"/>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271360" y="21245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TextBox 38"/>
          <p:cNvSpPr txBox="1"/>
          <p:nvPr/>
        </p:nvSpPr>
        <p:spPr>
          <a:xfrm>
            <a:off x="1330961" y="3604446"/>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8" name="文本框 47"/>
          <p:cNvSpPr txBox="1"/>
          <p:nvPr/>
        </p:nvSpPr>
        <p:spPr>
          <a:xfrm>
            <a:off x="1244171" y="4558733"/>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组合 79"/>
          <p:cNvGrpSpPr/>
          <p:nvPr/>
        </p:nvGrpSpPr>
        <p:grpSpPr bwMode="auto">
          <a:xfrm>
            <a:off x="7686284" y="2227790"/>
            <a:ext cx="1198786" cy="1201210"/>
            <a:chOff x="6379729" y="2488774"/>
            <a:chExt cx="2513016" cy="2513016"/>
          </a:xfrm>
        </p:grpSpPr>
        <p:sp>
          <p:nvSpPr>
            <p:cNvPr id="12"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3"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4" name="椭圆 80"/>
          <p:cNvSpPr/>
          <p:nvPr/>
        </p:nvSpPr>
        <p:spPr bwMode="auto">
          <a:xfrm>
            <a:off x="7852525" y="2394365"/>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pic>
        <p:nvPicPr>
          <p:cNvPr id="15"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4389" y="2606352"/>
            <a:ext cx="442574" cy="442574"/>
          </a:xfrm>
          <a:prstGeom prst="rect">
            <a:avLst/>
          </a:prstGeom>
        </p:spPr>
      </p:pic>
      <p:grpSp>
        <p:nvGrpSpPr>
          <p:cNvPr id="16" name="组合 79"/>
          <p:cNvGrpSpPr/>
          <p:nvPr/>
        </p:nvGrpSpPr>
        <p:grpSpPr bwMode="auto">
          <a:xfrm>
            <a:off x="1117232" y="2252704"/>
            <a:ext cx="1198786" cy="1201210"/>
            <a:chOff x="6379729" y="2488774"/>
            <a:chExt cx="2513016" cy="2513016"/>
          </a:xfrm>
        </p:grpSpPr>
        <p:sp>
          <p:nvSpPr>
            <p:cNvPr id="17" name="任意多边形 16"/>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8" name="任意多边形 17"/>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9" name="椭圆 80"/>
          <p:cNvSpPr/>
          <p:nvPr/>
        </p:nvSpPr>
        <p:spPr bwMode="auto">
          <a:xfrm>
            <a:off x="1283473" y="2421961"/>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5" name="Freeform 115"/>
          <p:cNvSpPr/>
          <p:nvPr/>
        </p:nvSpPr>
        <p:spPr bwMode="auto">
          <a:xfrm>
            <a:off x="1565414" y="2661160"/>
            <a:ext cx="313569" cy="322754"/>
          </a:xfrm>
          <a:custGeom>
            <a:avLst/>
            <a:gdLst>
              <a:gd name="T0" fmla="*/ 33 w 239"/>
              <a:gd name="T1" fmla="*/ 104 h 246"/>
              <a:gd name="T2" fmla="*/ 38 w 239"/>
              <a:gd name="T3" fmla="*/ 90 h 246"/>
              <a:gd name="T4" fmla="*/ 40 w 239"/>
              <a:gd name="T5" fmla="*/ 78 h 246"/>
              <a:gd name="T6" fmla="*/ 42 w 239"/>
              <a:gd name="T7" fmla="*/ 64 h 246"/>
              <a:gd name="T8" fmla="*/ 49 w 239"/>
              <a:gd name="T9" fmla="*/ 45 h 246"/>
              <a:gd name="T10" fmla="*/ 61 w 239"/>
              <a:gd name="T11" fmla="*/ 28 h 246"/>
              <a:gd name="T12" fmla="*/ 78 w 239"/>
              <a:gd name="T13" fmla="*/ 14 h 246"/>
              <a:gd name="T14" fmla="*/ 99 w 239"/>
              <a:gd name="T15" fmla="*/ 4 h 246"/>
              <a:gd name="T16" fmla="*/ 125 w 239"/>
              <a:gd name="T17" fmla="*/ 0 h 246"/>
              <a:gd name="T18" fmla="*/ 151 w 239"/>
              <a:gd name="T19" fmla="*/ 4 h 246"/>
              <a:gd name="T20" fmla="*/ 175 w 239"/>
              <a:gd name="T21" fmla="*/ 14 h 246"/>
              <a:gd name="T22" fmla="*/ 189 w 239"/>
              <a:gd name="T23" fmla="*/ 26 h 246"/>
              <a:gd name="T24" fmla="*/ 201 w 239"/>
              <a:gd name="T25" fmla="*/ 42 h 246"/>
              <a:gd name="T26" fmla="*/ 208 w 239"/>
              <a:gd name="T27" fmla="*/ 61 h 246"/>
              <a:gd name="T28" fmla="*/ 213 w 239"/>
              <a:gd name="T29" fmla="*/ 80 h 246"/>
              <a:gd name="T30" fmla="*/ 218 w 239"/>
              <a:gd name="T31" fmla="*/ 94 h 246"/>
              <a:gd name="T32" fmla="*/ 218 w 239"/>
              <a:gd name="T33" fmla="*/ 104 h 246"/>
              <a:gd name="T34" fmla="*/ 220 w 239"/>
              <a:gd name="T35" fmla="*/ 118 h 246"/>
              <a:gd name="T36" fmla="*/ 234 w 239"/>
              <a:gd name="T37" fmla="*/ 139 h 246"/>
              <a:gd name="T38" fmla="*/ 239 w 239"/>
              <a:gd name="T39" fmla="*/ 158 h 246"/>
              <a:gd name="T40" fmla="*/ 239 w 239"/>
              <a:gd name="T41" fmla="*/ 177 h 246"/>
              <a:gd name="T42" fmla="*/ 234 w 239"/>
              <a:gd name="T43" fmla="*/ 189 h 246"/>
              <a:gd name="T44" fmla="*/ 229 w 239"/>
              <a:gd name="T45" fmla="*/ 194 h 246"/>
              <a:gd name="T46" fmla="*/ 225 w 239"/>
              <a:gd name="T47" fmla="*/ 189 h 246"/>
              <a:gd name="T48" fmla="*/ 218 w 239"/>
              <a:gd name="T49" fmla="*/ 175 h 246"/>
              <a:gd name="T50" fmla="*/ 213 w 239"/>
              <a:gd name="T51" fmla="*/ 184 h 246"/>
              <a:gd name="T52" fmla="*/ 201 w 239"/>
              <a:gd name="T53" fmla="*/ 203 h 246"/>
              <a:gd name="T54" fmla="*/ 210 w 239"/>
              <a:gd name="T55" fmla="*/ 215 h 246"/>
              <a:gd name="T56" fmla="*/ 220 w 239"/>
              <a:gd name="T57" fmla="*/ 222 h 246"/>
              <a:gd name="T58" fmla="*/ 220 w 239"/>
              <a:gd name="T59" fmla="*/ 229 h 246"/>
              <a:gd name="T60" fmla="*/ 213 w 239"/>
              <a:gd name="T61" fmla="*/ 236 h 246"/>
              <a:gd name="T62" fmla="*/ 199 w 239"/>
              <a:gd name="T63" fmla="*/ 243 h 246"/>
              <a:gd name="T64" fmla="*/ 177 w 239"/>
              <a:gd name="T65" fmla="*/ 246 h 246"/>
              <a:gd name="T66" fmla="*/ 151 w 239"/>
              <a:gd name="T67" fmla="*/ 241 h 246"/>
              <a:gd name="T68" fmla="*/ 130 w 239"/>
              <a:gd name="T69" fmla="*/ 236 h 246"/>
              <a:gd name="T70" fmla="*/ 118 w 239"/>
              <a:gd name="T71" fmla="*/ 236 h 246"/>
              <a:gd name="T72" fmla="*/ 99 w 239"/>
              <a:gd name="T73" fmla="*/ 246 h 246"/>
              <a:gd name="T74" fmla="*/ 80 w 239"/>
              <a:gd name="T75" fmla="*/ 246 h 246"/>
              <a:gd name="T76" fmla="*/ 52 w 239"/>
              <a:gd name="T77" fmla="*/ 246 h 246"/>
              <a:gd name="T78" fmla="*/ 33 w 239"/>
              <a:gd name="T79" fmla="*/ 239 h 246"/>
              <a:gd name="T80" fmla="*/ 28 w 239"/>
              <a:gd name="T81" fmla="*/ 232 h 246"/>
              <a:gd name="T82" fmla="*/ 28 w 239"/>
              <a:gd name="T83" fmla="*/ 224 h 246"/>
              <a:gd name="T84" fmla="*/ 31 w 239"/>
              <a:gd name="T85" fmla="*/ 217 h 246"/>
              <a:gd name="T86" fmla="*/ 38 w 239"/>
              <a:gd name="T87" fmla="*/ 213 h 246"/>
              <a:gd name="T88" fmla="*/ 47 w 239"/>
              <a:gd name="T89" fmla="*/ 210 h 246"/>
              <a:gd name="T90" fmla="*/ 45 w 239"/>
              <a:gd name="T91" fmla="*/ 206 h 246"/>
              <a:gd name="T92" fmla="*/ 33 w 239"/>
              <a:gd name="T93" fmla="*/ 191 h 246"/>
              <a:gd name="T94" fmla="*/ 26 w 239"/>
              <a:gd name="T95" fmla="*/ 175 h 246"/>
              <a:gd name="T96" fmla="*/ 23 w 239"/>
              <a:gd name="T97" fmla="*/ 172 h 246"/>
              <a:gd name="T98" fmla="*/ 19 w 239"/>
              <a:gd name="T99" fmla="*/ 180 h 246"/>
              <a:gd name="T100" fmla="*/ 9 w 239"/>
              <a:gd name="T101" fmla="*/ 189 h 246"/>
              <a:gd name="T102" fmla="*/ 2 w 239"/>
              <a:gd name="T103" fmla="*/ 189 h 246"/>
              <a:gd name="T104" fmla="*/ 0 w 239"/>
              <a:gd name="T105" fmla="*/ 180 h 246"/>
              <a:gd name="T106" fmla="*/ 0 w 239"/>
              <a:gd name="T107" fmla="*/ 158 h 246"/>
              <a:gd name="T108" fmla="*/ 7 w 239"/>
              <a:gd name="T109" fmla="*/ 139 h 246"/>
              <a:gd name="T110" fmla="*/ 21 w 239"/>
              <a:gd name="T111" fmla="*/ 123 h 246"/>
              <a:gd name="T112" fmla="*/ 33 w 239"/>
              <a:gd name="T113" fmla="*/ 11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9" h="246">
                <a:moveTo>
                  <a:pt x="33" y="111"/>
                </a:moveTo>
                <a:lnTo>
                  <a:pt x="33" y="111"/>
                </a:lnTo>
                <a:lnTo>
                  <a:pt x="33" y="109"/>
                </a:lnTo>
                <a:lnTo>
                  <a:pt x="33" y="106"/>
                </a:lnTo>
                <a:lnTo>
                  <a:pt x="33" y="106"/>
                </a:lnTo>
                <a:lnTo>
                  <a:pt x="33" y="104"/>
                </a:lnTo>
                <a:lnTo>
                  <a:pt x="33" y="104"/>
                </a:lnTo>
                <a:lnTo>
                  <a:pt x="33" y="101"/>
                </a:lnTo>
                <a:lnTo>
                  <a:pt x="33" y="99"/>
                </a:lnTo>
                <a:lnTo>
                  <a:pt x="33" y="97"/>
                </a:lnTo>
                <a:lnTo>
                  <a:pt x="35" y="94"/>
                </a:lnTo>
                <a:lnTo>
                  <a:pt x="35" y="94"/>
                </a:lnTo>
                <a:lnTo>
                  <a:pt x="38" y="92"/>
                </a:lnTo>
                <a:lnTo>
                  <a:pt x="38" y="90"/>
                </a:lnTo>
                <a:lnTo>
                  <a:pt x="38" y="87"/>
                </a:lnTo>
                <a:lnTo>
                  <a:pt x="38" y="87"/>
                </a:lnTo>
                <a:lnTo>
                  <a:pt x="38" y="85"/>
                </a:lnTo>
                <a:lnTo>
                  <a:pt x="38" y="82"/>
                </a:lnTo>
                <a:lnTo>
                  <a:pt x="40" y="80"/>
                </a:lnTo>
                <a:lnTo>
                  <a:pt x="40" y="80"/>
                </a:lnTo>
                <a:lnTo>
                  <a:pt x="40" y="78"/>
                </a:lnTo>
                <a:lnTo>
                  <a:pt x="40" y="78"/>
                </a:lnTo>
                <a:lnTo>
                  <a:pt x="40" y="75"/>
                </a:lnTo>
                <a:lnTo>
                  <a:pt x="40" y="75"/>
                </a:lnTo>
                <a:lnTo>
                  <a:pt x="40" y="73"/>
                </a:lnTo>
                <a:lnTo>
                  <a:pt x="42" y="71"/>
                </a:lnTo>
                <a:lnTo>
                  <a:pt x="42" y="66"/>
                </a:lnTo>
                <a:lnTo>
                  <a:pt x="42" y="64"/>
                </a:lnTo>
                <a:lnTo>
                  <a:pt x="45" y="59"/>
                </a:lnTo>
                <a:lnTo>
                  <a:pt x="45" y="56"/>
                </a:lnTo>
                <a:lnTo>
                  <a:pt x="45" y="54"/>
                </a:lnTo>
                <a:lnTo>
                  <a:pt x="47" y="52"/>
                </a:lnTo>
                <a:lnTo>
                  <a:pt x="47" y="49"/>
                </a:lnTo>
                <a:lnTo>
                  <a:pt x="49" y="47"/>
                </a:lnTo>
                <a:lnTo>
                  <a:pt x="49" y="45"/>
                </a:lnTo>
                <a:lnTo>
                  <a:pt x="52" y="42"/>
                </a:lnTo>
                <a:lnTo>
                  <a:pt x="52" y="40"/>
                </a:lnTo>
                <a:lnTo>
                  <a:pt x="54" y="38"/>
                </a:lnTo>
                <a:lnTo>
                  <a:pt x="54" y="38"/>
                </a:lnTo>
                <a:lnTo>
                  <a:pt x="57" y="35"/>
                </a:lnTo>
                <a:lnTo>
                  <a:pt x="59" y="33"/>
                </a:lnTo>
                <a:lnTo>
                  <a:pt x="61" y="28"/>
                </a:lnTo>
                <a:lnTo>
                  <a:pt x="64" y="26"/>
                </a:lnTo>
                <a:lnTo>
                  <a:pt x="66" y="23"/>
                </a:lnTo>
                <a:lnTo>
                  <a:pt x="68" y="21"/>
                </a:lnTo>
                <a:lnTo>
                  <a:pt x="71" y="19"/>
                </a:lnTo>
                <a:lnTo>
                  <a:pt x="73" y="16"/>
                </a:lnTo>
                <a:lnTo>
                  <a:pt x="76" y="14"/>
                </a:lnTo>
                <a:lnTo>
                  <a:pt x="78" y="14"/>
                </a:lnTo>
                <a:lnTo>
                  <a:pt x="80" y="12"/>
                </a:lnTo>
                <a:lnTo>
                  <a:pt x="85" y="9"/>
                </a:lnTo>
                <a:lnTo>
                  <a:pt x="87" y="9"/>
                </a:lnTo>
                <a:lnTo>
                  <a:pt x="90" y="7"/>
                </a:lnTo>
                <a:lnTo>
                  <a:pt x="92" y="7"/>
                </a:lnTo>
                <a:lnTo>
                  <a:pt x="97" y="4"/>
                </a:lnTo>
                <a:lnTo>
                  <a:pt x="99" y="4"/>
                </a:lnTo>
                <a:lnTo>
                  <a:pt x="104" y="2"/>
                </a:lnTo>
                <a:lnTo>
                  <a:pt x="106" y="2"/>
                </a:lnTo>
                <a:lnTo>
                  <a:pt x="111" y="2"/>
                </a:lnTo>
                <a:lnTo>
                  <a:pt x="113" y="2"/>
                </a:lnTo>
                <a:lnTo>
                  <a:pt x="118" y="0"/>
                </a:lnTo>
                <a:lnTo>
                  <a:pt x="120" y="0"/>
                </a:lnTo>
                <a:lnTo>
                  <a:pt x="125" y="0"/>
                </a:lnTo>
                <a:lnTo>
                  <a:pt x="128" y="0"/>
                </a:lnTo>
                <a:lnTo>
                  <a:pt x="132" y="0"/>
                </a:lnTo>
                <a:lnTo>
                  <a:pt x="135" y="2"/>
                </a:lnTo>
                <a:lnTo>
                  <a:pt x="139" y="2"/>
                </a:lnTo>
                <a:lnTo>
                  <a:pt x="144" y="2"/>
                </a:lnTo>
                <a:lnTo>
                  <a:pt x="147" y="2"/>
                </a:lnTo>
                <a:lnTo>
                  <a:pt x="151" y="4"/>
                </a:lnTo>
                <a:lnTo>
                  <a:pt x="154" y="4"/>
                </a:lnTo>
                <a:lnTo>
                  <a:pt x="158" y="4"/>
                </a:lnTo>
                <a:lnTo>
                  <a:pt x="161" y="7"/>
                </a:lnTo>
                <a:lnTo>
                  <a:pt x="165" y="9"/>
                </a:lnTo>
                <a:lnTo>
                  <a:pt x="168" y="9"/>
                </a:lnTo>
                <a:lnTo>
                  <a:pt x="173" y="12"/>
                </a:lnTo>
                <a:lnTo>
                  <a:pt x="175" y="14"/>
                </a:lnTo>
                <a:lnTo>
                  <a:pt x="177" y="16"/>
                </a:lnTo>
                <a:lnTo>
                  <a:pt x="180" y="16"/>
                </a:lnTo>
                <a:lnTo>
                  <a:pt x="182" y="19"/>
                </a:lnTo>
                <a:lnTo>
                  <a:pt x="182" y="19"/>
                </a:lnTo>
                <a:lnTo>
                  <a:pt x="187" y="21"/>
                </a:lnTo>
                <a:lnTo>
                  <a:pt x="187" y="23"/>
                </a:lnTo>
                <a:lnTo>
                  <a:pt x="189" y="26"/>
                </a:lnTo>
                <a:lnTo>
                  <a:pt x="191" y="28"/>
                </a:lnTo>
                <a:lnTo>
                  <a:pt x="194" y="30"/>
                </a:lnTo>
                <a:lnTo>
                  <a:pt x="196" y="33"/>
                </a:lnTo>
                <a:lnTo>
                  <a:pt x="196" y="35"/>
                </a:lnTo>
                <a:lnTo>
                  <a:pt x="199" y="38"/>
                </a:lnTo>
                <a:lnTo>
                  <a:pt x="201" y="40"/>
                </a:lnTo>
                <a:lnTo>
                  <a:pt x="201" y="42"/>
                </a:lnTo>
                <a:lnTo>
                  <a:pt x="203" y="47"/>
                </a:lnTo>
                <a:lnTo>
                  <a:pt x="203" y="49"/>
                </a:lnTo>
                <a:lnTo>
                  <a:pt x="206" y="52"/>
                </a:lnTo>
                <a:lnTo>
                  <a:pt x="206" y="54"/>
                </a:lnTo>
                <a:lnTo>
                  <a:pt x="206" y="56"/>
                </a:lnTo>
                <a:lnTo>
                  <a:pt x="208" y="59"/>
                </a:lnTo>
                <a:lnTo>
                  <a:pt x="208" y="61"/>
                </a:lnTo>
                <a:lnTo>
                  <a:pt x="208" y="64"/>
                </a:lnTo>
                <a:lnTo>
                  <a:pt x="210" y="68"/>
                </a:lnTo>
                <a:lnTo>
                  <a:pt x="210" y="73"/>
                </a:lnTo>
                <a:lnTo>
                  <a:pt x="210" y="75"/>
                </a:lnTo>
                <a:lnTo>
                  <a:pt x="210" y="80"/>
                </a:lnTo>
                <a:lnTo>
                  <a:pt x="210" y="80"/>
                </a:lnTo>
                <a:lnTo>
                  <a:pt x="213" y="80"/>
                </a:lnTo>
                <a:lnTo>
                  <a:pt x="213" y="82"/>
                </a:lnTo>
                <a:lnTo>
                  <a:pt x="215" y="85"/>
                </a:lnTo>
                <a:lnTo>
                  <a:pt x="215" y="87"/>
                </a:lnTo>
                <a:lnTo>
                  <a:pt x="215" y="87"/>
                </a:lnTo>
                <a:lnTo>
                  <a:pt x="218" y="90"/>
                </a:lnTo>
                <a:lnTo>
                  <a:pt x="218" y="92"/>
                </a:lnTo>
                <a:lnTo>
                  <a:pt x="218" y="94"/>
                </a:lnTo>
                <a:lnTo>
                  <a:pt x="218" y="97"/>
                </a:lnTo>
                <a:lnTo>
                  <a:pt x="220" y="97"/>
                </a:lnTo>
                <a:lnTo>
                  <a:pt x="220" y="99"/>
                </a:lnTo>
                <a:lnTo>
                  <a:pt x="220" y="101"/>
                </a:lnTo>
                <a:lnTo>
                  <a:pt x="220" y="101"/>
                </a:lnTo>
                <a:lnTo>
                  <a:pt x="220" y="104"/>
                </a:lnTo>
                <a:lnTo>
                  <a:pt x="218" y="104"/>
                </a:lnTo>
                <a:lnTo>
                  <a:pt x="218" y="109"/>
                </a:lnTo>
                <a:lnTo>
                  <a:pt x="218" y="109"/>
                </a:lnTo>
                <a:lnTo>
                  <a:pt x="218" y="111"/>
                </a:lnTo>
                <a:lnTo>
                  <a:pt x="218" y="111"/>
                </a:lnTo>
                <a:lnTo>
                  <a:pt x="218" y="111"/>
                </a:lnTo>
                <a:lnTo>
                  <a:pt x="218" y="113"/>
                </a:lnTo>
                <a:lnTo>
                  <a:pt x="220" y="118"/>
                </a:lnTo>
                <a:lnTo>
                  <a:pt x="222" y="120"/>
                </a:lnTo>
                <a:lnTo>
                  <a:pt x="225" y="123"/>
                </a:lnTo>
                <a:lnTo>
                  <a:pt x="227" y="127"/>
                </a:lnTo>
                <a:lnTo>
                  <a:pt x="227" y="130"/>
                </a:lnTo>
                <a:lnTo>
                  <a:pt x="229" y="132"/>
                </a:lnTo>
                <a:lnTo>
                  <a:pt x="232" y="137"/>
                </a:lnTo>
                <a:lnTo>
                  <a:pt x="234" y="139"/>
                </a:lnTo>
                <a:lnTo>
                  <a:pt x="234" y="142"/>
                </a:lnTo>
                <a:lnTo>
                  <a:pt x="234" y="144"/>
                </a:lnTo>
                <a:lnTo>
                  <a:pt x="236" y="146"/>
                </a:lnTo>
                <a:lnTo>
                  <a:pt x="236" y="149"/>
                </a:lnTo>
                <a:lnTo>
                  <a:pt x="236" y="151"/>
                </a:lnTo>
                <a:lnTo>
                  <a:pt x="239" y="153"/>
                </a:lnTo>
                <a:lnTo>
                  <a:pt x="239" y="158"/>
                </a:lnTo>
                <a:lnTo>
                  <a:pt x="239" y="163"/>
                </a:lnTo>
                <a:lnTo>
                  <a:pt x="239" y="168"/>
                </a:lnTo>
                <a:lnTo>
                  <a:pt x="239" y="170"/>
                </a:lnTo>
                <a:lnTo>
                  <a:pt x="239" y="170"/>
                </a:lnTo>
                <a:lnTo>
                  <a:pt x="239" y="172"/>
                </a:lnTo>
                <a:lnTo>
                  <a:pt x="239" y="175"/>
                </a:lnTo>
                <a:lnTo>
                  <a:pt x="239" y="177"/>
                </a:lnTo>
                <a:lnTo>
                  <a:pt x="239" y="182"/>
                </a:lnTo>
                <a:lnTo>
                  <a:pt x="239" y="184"/>
                </a:lnTo>
                <a:lnTo>
                  <a:pt x="236" y="184"/>
                </a:lnTo>
                <a:lnTo>
                  <a:pt x="236" y="187"/>
                </a:lnTo>
                <a:lnTo>
                  <a:pt x="236" y="187"/>
                </a:lnTo>
                <a:lnTo>
                  <a:pt x="236" y="189"/>
                </a:lnTo>
                <a:lnTo>
                  <a:pt x="234" y="189"/>
                </a:lnTo>
                <a:lnTo>
                  <a:pt x="234" y="189"/>
                </a:lnTo>
                <a:lnTo>
                  <a:pt x="234" y="191"/>
                </a:lnTo>
                <a:lnTo>
                  <a:pt x="232" y="191"/>
                </a:lnTo>
                <a:lnTo>
                  <a:pt x="232" y="191"/>
                </a:lnTo>
                <a:lnTo>
                  <a:pt x="232" y="191"/>
                </a:lnTo>
                <a:lnTo>
                  <a:pt x="229" y="194"/>
                </a:lnTo>
                <a:lnTo>
                  <a:pt x="229" y="194"/>
                </a:lnTo>
                <a:lnTo>
                  <a:pt x="229" y="194"/>
                </a:lnTo>
                <a:lnTo>
                  <a:pt x="229" y="191"/>
                </a:lnTo>
                <a:lnTo>
                  <a:pt x="227" y="191"/>
                </a:lnTo>
                <a:lnTo>
                  <a:pt x="227" y="191"/>
                </a:lnTo>
                <a:lnTo>
                  <a:pt x="227" y="191"/>
                </a:lnTo>
                <a:lnTo>
                  <a:pt x="225" y="191"/>
                </a:lnTo>
                <a:lnTo>
                  <a:pt x="225" y="189"/>
                </a:lnTo>
                <a:lnTo>
                  <a:pt x="225" y="189"/>
                </a:lnTo>
                <a:lnTo>
                  <a:pt x="222" y="187"/>
                </a:lnTo>
                <a:lnTo>
                  <a:pt x="222" y="184"/>
                </a:lnTo>
                <a:lnTo>
                  <a:pt x="220" y="184"/>
                </a:lnTo>
                <a:lnTo>
                  <a:pt x="220" y="182"/>
                </a:lnTo>
                <a:lnTo>
                  <a:pt x="218" y="180"/>
                </a:lnTo>
                <a:lnTo>
                  <a:pt x="218" y="175"/>
                </a:lnTo>
                <a:lnTo>
                  <a:pt x="215" y="175"/>
                </a:lnTo>
                <a:lnTo>
                  <a:pt x="215" y="175"/>
                </a:lnTo>
                <a:lnTo>
                  <a:pt x="215" y="177"/>
                </a:lnTo>
                <a:lnTo>
                  <a:pt x="215" y="177"/>
                </a:lnTo>
                <a:lnTo>
                  <a:pt x="215" y="177"/>
                </a:lnTo>
                <a:lnTo>
                  <a:pt x="213" y="182"/>
                </a:lnTo>
                <a:lnTo>
                  <a:pt x="213" y="184"/>
                </a:lnTo>
                <a:lnTo>
                  <a:pt x="210" y="191"/>
                </a:lnTo>
                <a:lnTo>
                  <a:pt x="208" y="194"/>
                </a:lnTo>
                <a:lnTo>
                  <a:pt x="206" y="196"/>
                </a:lnTo>
                <a:lnTo>
                  <a:pt x="203" y="198"/>
                </a:lnTo>
                <a:lnTo>
                  <a:pt x="203" y="201"/>
                </a:lnTo>
                <a:lnTo>
                  <a:pt x="201" y="203"/>
                </a:lnTo>
                <a:lnTo>
                  <a:pt x="201" y="203"/>
                </a:lnTo>
                <a:lnTo>
                  <a:pt x="196" y="208"/>
                </a:lnTo>
                <a:lnTo>
                  <a:pt x="199" y="208"/>
                </a:lnTo>
                <a:lnTo>
                  <a:pt x="199" y="208"/>
                </a:lnTo>
                <a:lnTo>
                  <a:pt x="199" y="208"/>
                </a:lnTo>
                <a:lnTo>
                  <a:pt x="206" y="210"/>
                </a:lnTo>
                <a:lnTo>
                  <a:pt x="208" y="213"/>
                </a:lnTo>
                <a:lnTo>
                  <a:pt x="210" y="215"/>
                </a:lnTo>
                <a:lnTo>
                  <a:pt x="213" y="215"/>
                </a:lnTo>
                <a:lnTo>
                  <a:pt x="215" y="217"/>
                </a:lnTo>
                <a:lnTo>
                  <a:pt x="218" y="220"/>
                </a:lnTo>
                <a:lnTo>
                  <a:pt x="218" y="220"/>
                </a:lnTo>
                <a:lnTo>
                  <a:pt x="218" y="222"/>
                </a:lnTo>
                <a:lnTo>
                  <a:pt x="220" y="222"/>
                </a:lnTo>
                <a:lnTo>
                  <a:pt x="220" y="222"/>
                </a:lnTo>
                <a:lnTo>
                  <a:pt x="220" y="224"/>
                </a:lnTo>
                <a:lnTo>
                  <a:pt x="220" y="224"/>
                </a:lnTo>
                <a:lnTo>
                  <a:pt x="220" y="227"/>
                </a:lnTo>
                <a:lnTo>
                  <a:pt x="220" y="227"/>
                </a:lnTo>
                <a:lnTo>
                  <a:pt x="220" y="229"/>
                </a:lnTo>
                <a:lnTo>
                  <a:pt x="220" y="229"/>
                </a:lnTo>
                <a:lnTo>
                  <a:pt x="220" y="229"/>
                </a:lnTo>
                <a:lnTo>
                  <a:pt x="220" y="232"/>
                </a:lnTo>
                <a:lnTo>
                  <a:pt x="218" y="232"/>
                </a:lnTo>
                <a:lnTo>
                  <a:pt x="218" y="234"/>
                </a:lnTo>
                <a:lnTo>
                  <a:pt x="218" y="234"/>
                </a:lnTo>
                <a:lnTo>
                  <a:pt x="215" y="236"/>
                </a:lnTo>
                <a:lnTo>
                  <a:pt x="215" y="236"/>
                </a:lnTo>
                <a:lnTo>
                  <a:pt x="213" y="236"/>
                </a:lnTo>
                <a:lnTo>
                  <a:pt x="210" y="239"/>
                </a:lnTo>
                <a:lnTo>
                  <a:pt x="210" y="239"/>
                </a:lnTo>
                <a:lnTo>
                  <a:pt x="208" y="241"/>
                </a:lnTo>
                <a:lnTo>
                  <a:pt x="206" y="241"/>
                </a:lnTo>
                <a:lnTo>
                  <a:pt x="203" y="241"/>
                </a:lnTo>
                <a:lnTo>
                  <a:pt x="203" y="241"/>
                </a:lnTo>
                <a:lnTo>
                  <a:pt x="199" y="243"/>
                </a:lnTo>
                <a:lnTo>
                  <a:pt x="196" y="243"/>
                </a:lnTo>
                <a:lnTo>
                  <a:pt x="194" y="243"/>
                </a:lnTo>
                <a:lnTo>
                  <a:pt x="191" y="243"/>
                </a:lnTo>
                <a:lnTo>
                  <a:pt x="187" y="243"/>
                </a:lnTo>
                <a:lnTo>
                  <a:pt x="184" y="246"/>
                </a:lnTo>
                <a:lnTo>
                  <a:pt x="180" y="246"/>
                </a:lnTo>
                <a:lnTo>
                  <a:pt x="177" y="246"/>
                </a:lnTo>
                <a:lnTo>
                  <a:pt x="173" y="246"/>
                </a:lnTo>
                <a:lnTo>
                  <a:pt x="170" y="246"/>
                </a:lnTo>
                <a:lnTo>
                  <a:pt x="165" y="243"/>
                </a:lnTo>
                <a:lnTo>
                  <a:pt x="163" y="243"/>
                </a:lnTo>
                <a:lnTo>
                  <a:pt x="158" y="243"/>
                </a:lnTo>
                <a:lnTo>
                  <a:pt x="154" y="243"/>
                </a:lnTo>
                <a:lnTo>
                  <a:pt x="151" y="241"/>
                </a:lnTo>
                <a:lnTo>
                  <a:pt x="147" y="241"/>
                </a:lnTo>
                <a:lnTo>
                  <a:pt x="144" y="241"/>
                </a:lnTo>
                <a:lnTo>
                  <a:pt x="139" y="239"/>
                </a:lnTo>
                <a:lnTo>
                  <a:pt x="135" y="239"/>
                </a:lnTo>
                <a:lnTo>
                  <a:pt x="135" y="236"/>
                </a:lnTo>
                <a:lnTo>
                  <a:pt x="132" y="236"/>
                </a:lnTo>
                <a:lnTo>
                  <a:pt x="130" y="236"/>
                </a:lnTo>
                <a:lnTo>
                  <a:pt x="130" y="236"/>
                </a:lnTo>
                <a:lnTo>
                  <a:pt x="128" y="236"/>
                </a:lnTo>
                <a:lnTo>
                  <a:pt x="128" y="236"/>
                </a:lnTo>
                <a:lnTo>
                  <a:pt x="123" y="236"/>
                </a:lnTo>
                <a:lnTo>
                  <a:pt x="120" y="236"/>
                </a:lnTo>
                <a:lnTo>
                  <a:pt x="118" y="234"/>
                </a:lnTo>
                <a:lnTo>
                  <a:pt x="118" y="236"/>
                </a:lnTo>
                <a:lnTo>
                  <a:pt x="116" y="239"/>
                </a:lnTo>
                <a:lnTo>
                  <a:pt x="113" y="239"/>
                </a:lnTo>
                <a:lnTo>
                  <a:pt x="109" y="241"/>
                </a:lnTo>
                <a:lnTo>
                  <a:pt x="109" y="241"/>
                </a:lnTo>
                <a:lnTo>
                  <a:pt x="106" y="243"/>
                </a:lnTo>
                <a:lnTo>
                  <a:pt x="102" y="243"/>
                </a:lnTo>
                <a:lnTo>
                  <a:pt x="99" y="246"/>
                </a:lnTo>
                <a:lnTo>
                  <a:pt x="97" y="246"/>
                </a:lnTo>
                <a:lnTo>
                  <a:pt x="94" y="246"/>
                </a:lnTo>
                <a:lnTo>
                  <a:pt x="92" y="246"/>
                </a:lnTo>
                <a:lnTo>
                  <a:pt x="90" y="246"/>
                </a:lnTo>
                <a:lnTo>
                  <a:pt x="87" y="246"/>
                </a:lnTo>
                <a:lnTo>
                  <a:pt x="85" y="246"/>
                </a:lnTo>
                <a:lnTo>
                  <a:pt x="80" y="246"/>
                </a:lnTo>
                <a:lnTo>
                  <a:pt x="78" y="246"/>
                </a:lnTo>
                <a:lnTo>
                  <a:pt x="73" y="246"/>
                </a:lnTo>
                <a:lnTo>
                  <a:pt x="66" y="246"/>
                </a:lnTo>
                <a:lnTo>
                  <a:pt x="61" y="246"/>
                </a:lnTo>
                <a:lnTo>
                  <a:pt x="57" y="246"/>
                </a:lnTo>
                <a:lnTo>
                  <a:pt x="54" y="246"/>
                </a:lnTo>
                <a:lnTo>
                  <a:pt x="52" y="246"/>
                </a:lnTo>
                <a:lnTo>
                  <a:pt x="47" y="243"/>
                </a:lnTo>
                <a:lnTo>
                  <a:pt x="45" y="243"/>
                </a:lnTo>
                <a:lnTo>
                  <a:pt x="42" y="243"/>
                </a:lnTo>
                <a:lnTo>
                  <a:pt x="40" y="241"/>
                </a:lnTo>
                <a:lnTo>
                  <a:pt x="38" y="241"/>
                </a:lnTo>
                <a:lnTo>
                  <a:pt x="35" y="239"/>
                </a:lnTo>
                <a:lnTo>
                  <a:pt x="33" y="239"/>
                </a:lnTo>
                <a:lnTo>
                  <a:pt x="33" y="236"/>
                </a:lnTo>
                <a:lnTo>
                  <a:pt x="31" y="236"/>
                </a:lnTo>
                <a:lnTo>
                  <a:pt x="31" y="236"/>
                </a:lnTo>
                <a:lnTo>
                  <a:pt x="31" y="234"/>
                </a:lnTo>
                <a:lnTo>
                  <a:pt x="31" y="234"/>
                </a:lnTo>
                <a:lnTo>
                  <a:pt x="28" y="234"/>
                </a:lnTo>
                <a:lnTo>
                  <a:pt x="28" y="232"/>
                </a:lnTo>
                <a:lnTo>
                  <a:pt x="28" y="232"/>
                </a:lnTo>
                <a:lnTo>
                  <a:pt x="28" y="229"/>
                </a:lnTo>
                <a:lnTo>
                  <a:pt x="28" y="229"/>
                </a:lnTo>
                <a:lnTo>
                  <a:pt x="28" y="229"/>
                </a:lnTo>
                <a:lnTo>
                  <a:pt x="28" y="227"/>
                </a:lnTo>
                <a:lnTo>
                  <a:pt x="28" y="227"/>
                </a:lnTo>
                <a:lnTo>
                  <a:pt x="28" y="224"/>
                </a:lnTo>
                <a:lnTo>
                  <a:pt x="28" y="224"/>
                </a:lnTo>
                <a:lnTo>
                  <a:pt x="28" y="222"/>
                </a:lnTo>
                <a:lnTo>
                  <a:pt x="28" y="222"/>
                </a:lnTo>
                <a:lnTo>
                  <a:pt x="28" y="220"/>
                </a:lnTo>
                <a:lnTo>
                  <a:pt x="28" y="220"/>
                </a:lnTo>
                <a:lnTo>
                  <a:pt x="31" y="217"/>
                </a:lnTo>
                <a:lnTo>
                  <a:pt x="31" y="217"/>
                </a:lnTo>
                <a:lnTo>
                  <a:pt x="31" y="217"/>
                </a:lnTo>
                <a:lnTo>
                  <a:pt x="33" y="215"/>
                </a:lnTo>
                <a:lnTo>
                  <a:pt x="33" y="215"/>
                </a:lnTo>
                <a:lnTo>
                  <a:pt x="33" y="215"/>
                </a:lnTo>
                <a:lnTo>
                  <a:pt x="35" y="213"/>
                </a:lnTo>
                <a:lnTo>
                  <a:pt x="35" y="213"/>
                </a:lnTo>
                <a:lnTo>
                  <a:pt x="38" y="213"/>
                </a:lnTo>
                <a:lnTo>
                  <a:pt x="38" y="213"/>
                </a:lnTo>
                <a:lnTo>
                  <a:pt x="40" y="210"/>
                </a:lnTo>
                <a:lnTo>
                  <a:pt x="40" y="210"/>
                </a:lnTo>
                <a:lnTo>
                  <a:pt x="42" y="210"/>
                </a:lnTo>
                <a:lnTo>
                  <a:pt x="45" y="210"/>
                </a:lnTo>
                <a:lnTo>
                  <a:pt x="47" y="210"/>
                </a:lnTo>
                <a:lnTo>
                  <a:pt x="47" y="210"/>
                </a:lnTo>
                <a:lnTo>
                  <a:pt x="49" y="210"/>
                </a:lnTo>
                <a:lnTo>
                  <a:pt x="49" y="210"/>
                </a:lnTo>
                <a:lnTo>
                  <a:pt x="49" y="210"/>
                </a:lnTo>
                <a:lnTo>
                  <a:pt x="49" y="208"/>
                </a:lnTo>
                <a:lnTo>
                  <a:pt x="49" y="208"/>
                </a:lnTo>
                <a:lnTo>
                  <a:pt x="47" y="208"/>
                </a:lnTo>
                <a:lnTo>
                  <a:pt x="45" y="206"/>
                </a:lnTo>
                <a:lnTo>
                  <a:pt x="42" y="203"/>
                </a:lnTo>
                <a:lnTo>
                  <a:pt x="40" y="203"/>
                </a:lnTo>
                <a:lnTo>
                  <a:pt x="40" y="201"/>
                </a:lnTo>
                <a:lnTo>
                  <a:pt x="38" y="198"/>
                </a:lnTo>
                <a:lnTo>
                  <a:pt x="33" y="194"/>
                </a:lnTo>
                <a:lnTo>
                  <a:pt x="33" y="194"/>
                </a:lnTo>
                <a:lnTo>
                  <a:pt x="33" y="191"/>
                </a:lnTo>
                <a:lnTo>
                  <a:pt x="31" y="189"/>
                </a:lnTo>
                <a:lnTo>
                  <a:pt x="31" y="187"/>
                </a:lnTo>
                <a:lnTo>
                  <a:pt x="28" y="184"/>
                </a:lnTo>
                <a:lnTo>
                  <a:pt x="28" y="182"/>
                </a:lnTo>
                <a:lnTo>
                  <a:pt x="26" y="180"/>
                </a:lnTo>
                <a:lnTo>
                  <a:pt x="26" y="177"/>
                </a:lnTo>
                <a:lnTo>
                  <a:pt x="26" y="175"/>
                </a:lnTo>
                <a:lnTo>
                  <a:pt x="23" y="172"/>
                </a:lnTo>
                <a:lnTo>
                  <a:pt x="23" y="172"/>
                </a:lnTo>
                <a:lnTo>
                  <a:pt x="23" y="172"/>
                </a:lnTo>
                <a:lnTo>
                  <a:pt x="23" y="172"/>
                </a:lnTo>
                <a:lnTo>
                  <a:pt x="23" y="172"/>
                </a:lnTo>
                <a:lnTo>
                  <a:pt x="23" y="172"/>
                </a:lnTo>
                <a:lnTo>
                  <a:pt x="23" y="172"/>
                </a:lnTo>
                <a:lnTo>
                  <a:pt x="23" y="172"/>
                </a:lnTo>
                <a:lnTo>
                  <a:pt x="21" y="175"/>
                </a:lnTo>
                <a:lnTo>
                  <a:pt x="21" y="175"/>
                </a:lnTo>
                <a:lnTo>
                  <a:pt x="21" y="175"/>
                </a:lnTo>
                <a:lnTo>
                  <a:pt x="21" y="177"/>
                </a:lnTo>
                <a:lnTo>
                  <a:pt x="19" y="180"/>
                </a:lnTo>
                <a:lnTo>
                  <a:pt x="19" y="180"/>
                </a:lnTo>
                <a:lnTo>
                  <a:pt x="19" y="182"/>
                </a:lnTo>
                <a:lnTo>
                  <a:pt x="16" y="182"/>
                </a:lnTo>
                <a:lnTo>
                  <a:pt x="14" y="184"/>
                </a:lnTo>
                <a:lnTo>
                  <a:pt x="14" y="187"/>
                </a:lnTo>
                <a:lnTo>
                  <a:pt x="12" y="187"/>
                </a:lnTo>
                <a:lnTo>
                  <a:pt x="12" y="189"/>
                </a:lnTo>
                <a:lnTo>
                  <a:pt x="9" y="189"/>
                </a:lnTo>
                <a:lnTo>
                  <a:pt x="7" y="189"/>
                </a:lnTo>
                <a:lnTo>
                  <a:pt x="5" y="189"/>
                </a:lnTo>
                <a:lnTo>
                  <a:pt x="5" y="191"/>
                </a:lnTo>
                <a:lnTo>
                  <a:pt x="5" y="191"/>
                </a:lnTo>
                <a:lnTo>
                  <a:pt x="2" y="191"/>
                </a:lnTo>
                <a:lnTo>
                  <a:pt x="2" y="189"/>
                </a:lnTo>
                <a:lnTo>
                  <a:pt x="2" y="189"/>
                </a:lnTo>
                <a:lnTo>
                  <a:pt x="2" y="189"/>
                </a:lnTo>
                <a:lnTo>
                  <a:pt x="2" y="187"/>
                </a:lnTo>
                <a:lnTo>
                  <a:pt x="0" y="187"/>
                </a:lnTo>
                <a:lnTo>
                  <a:pt x="0" y="184"/>
                </a:lnTo>
                <a:lnTo>
                  <a:pt x="0" y="184"/>
                </a:lnTo>
                <a:lnTo>
                  <a:pt x="0" y="182"/>
                </a:lnTo>
                <a:lnTo>
                  <a:pt x="0" y="180"/>
                </a:lnTo>
                <a:lnTo>
                  <a:pt x="0" y="177"/>
                </a:lnTo>
                <a:lnTo>
                  <a:pt x="0" y="175"/>
                </a:lnTo>
                <a:lnTo>
                  <a:pt x="0" y="170"/>
                </a:lnTo>
                <a:lnTo>
                  <a:pt x="0" y="165"/>
                </a:lnTo>
                <a:lnTo>
                  <a:pt x="0" y="163"/>
                </a:lnTo>
                <a:lnTo>
                  <a:pt x="0" y="161"/>
                </a:lnTo>
                <a:lnTo>
                  <a:pt x="0" y="158"/>
                </a:lnTo>
                <a:lnTo>
                  <a:pt x="0" y="156"/>
                </a:lnTo>
                <a:lnTo>
                  <a:pt x="2" y="153"/>
                </a:lnTo>
                <a:lnTo>
                  <a:pt x="2" y="151"/>
                </a:lnTo>
                <a:lnTo>
                  <a:pt x="5" y="149"/>
                </a:lnTo>
                <a:lnTo>
                  <a:pt x="5" y="146"/>
                </a:lnTo>
                <a:lnTo>
                  <a:pt x="7" y="144"/>
                </a:lnTo>
                <a:lnTo>
                  <a:pt x="7" y="139"/>
                </a:lnTo>
                <a:lnTo>
                  <a:pt x="9" y="137"/>
                </a:lnTo>
                <a:lnTo>
                  <a:pt x="12" y="135"/>
                </a:lnTo>
                <a:lnTo>
                  <a:pt x="12" y="132"/>
                </a:lnTo>
                <a:lnTo>
                  <a:pt x="14" y="130"/>
                </a:lnTo>
                <a:lnTo>
                  <a:pt x="16" y="127"/>
                </a:lnTo>
                <a:lnTo>
                  <a:pt x="19" y="125"/>
                </a:lnTo>
                <a:lnTo>
                  <a:pt x="21" y="123"/>
                </a:lnTo>
                <a:lnTo>
                  <a:pt x="21" y="120"/>
                </a:lnTo>
                <a:lnTo>
                  <a:pt x="23" y="120"/>
                </a:lnTo>
                <a:lnTo>
                  <a:pt x="26" y="118"/>
                </a:lnTo>
                <a:lnTo>
                  <a:pt x="28" y="116"/>
                </a:lnTo>
                <a:lnTo>
                  <a:pt x="31" y="113"/>
                </a:lnTo>
                <a:lnTo>
                  <a:pt x="33" y="111"/>
                </a:lnTo>
                <a:lnTo>
                  <a:pt x="33" y="111"/>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20" name="组合 79"/>
          <p:cNvGrpSpPr/>
          <p:nvPr/>
        </p:nvGrpSpPr>
        <p:grpSpPr bwMode="auto">
          <a:xfrm>
            <a:off x="3306916" y="2243744"/>
            <a:ext cx="1198786" cy="1201210"/>
            <a:chOff x="6379729" y="2488774"/>
            <a:chExt cx="2513016" cy="2513016"/>
          </a:xfrm>
        </p:grpSpPr>
        <p:sp>
          <p:nvSpPr>
            <p:cNvPr id="2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2"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3" name="椭圆 80"/>
          <p:cNvSpPr/>
          <p:nvPr/>
        </p:nvSpPr>
        <p:spPr bwMode="auto">
          <a:xfrm>
            <a:off x="3478729" y="2410319"/>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26" name="组合 25"/>
          <p:cNvGrpSpPr/>
          <p:nvPr/>
        </p:nvGrpSpPr>
        <p:grpSpPr>
          <a:xfrm>
            <a:off x="3710537" y="2694010"/>
            <a:ext cx="393602" cy="322754"/>
            <a:chOff x="4486182" y="2280961"/>
            <a:chExt cx="428257" cy="351171"/>
          </a:xfrm>
          <a:solidFill>
            <a:schemeClr val="bg1"/>
          </a:solidFill>
        </p:grpSpPr>
        <p:sp>
          <p:nvSpPr>
            <p:cNvPr id="27" name="Freeform 121"/>
            <p:cNvSpPr>
              <a:spLocks noEditPoints="1"/>
            </p:cNvSpPr>
            <p:nvPr/>
          </p:nvSpPr>
          <p:spPr bwMode="auto">
            <a:xfrm>
              <a:off x="4486182" y="2280961"/>
              <a:ext cx="304063" cy="279794"/>
            </a:xfrm>
            <a:custGeom>
              <a:avLst/>
              <a:gdLst>
                <a:gd name="T0" fmla="*/ 86 w 90"/>
                <a:gd name="T1" fmla="*/ 32 h 83"/>
                <a:gd name="T2" fmla="*/ 90 w 90"/>
                <a:gd name="T3" fmla="*/ 32 h 83"/>
                <a:gd name="T4" fmla="*/ 45 w 90"/>
                <a:gd name="T5" fmla="*/ 0 h 83"/>
                <a:gd name="T6" fmla="*/ 0 w 90"/>
                <a:gd name="T7" fmla="*/ 39 h 83"/>
                <a:gd name="T8" fmla="*/ 18 w 90"/>
                <a:gd name="T9" fmla="*/ 69 h 83"/>
                <a:gd name="T10" fmla="*/ 13 w 90"/>
                <a:gd name="T11" fmla="*/ 83 h 83"/>
                <a:gd name="T12" fmla="*/ 29 w 90"/>
                <a:gd name="T13" fmla="*/ 75 h 83"/>
                <a:gd name="T14" fmla="*/ 45 w 90"/>
                <a:gd name="T15" fmla="*/ 77 h 83"/>
                <a:gd name="T16" fmla="*/ 49 w 90"/>
                <a:gd name="T17" fmla="*/ 77 h 83"/>
                <a:gd name="T18" fmla="*/ 48 w 90"/>
                <a:gd name="T19" fmla="*/ 67 h 83"/>
                <a:gd name="T20" fmla="*/ 86 w 90"/>
                <a:gd name="T21" fmla="*/ 32 h 83"/>
                <a:gd name="T22" fmla="*/ 62 w 90"/>
                <a:gd name="T23" fmla="*/ 19 h 83"/>
                <a:gd name="T24" fmla="*/ 67 w 90"/>
                <a:gd name="T25" fmla="*/ 25 h 83"/>
                <a:gd name="T26" fmla="*/ 62 w 90"/>
                <a:gd name="T27" fmla="*/ 31 h 83"/>
                <a:gd name="T28" fmla="*/ 55 w 90"/>
                <a:gd name="T29" fmla="*/ 25 h 83"/>
                <a:gd name="T30" fmla="*/ 62 w 90"/>
                <a:gd name="T31" fmla="*/ 19 h 83"/>
                <a:gd name="T32" fmla="*/ 30 w 90"/>
                <a:gd name="T33" fmla="*/ 31 h 83"/>
                <a:gd name="T34" fmla="*/ 23 w 90"/>
                <a:gd name="T35" fmla="*/ 25 h 83"/>
                <a:gd name="T36" fmla="*/ 30 w 90"/>
                <a:gd name="T37" fmla="*/ 19 h 83"/>
                <a:gd name="T38" fmla="*/ 36 w 90"/>
                <a:gd name="T39" fmla="*/ 25 h 83"/>
                <a:gd name="T40" fmla="*/ 30 w 90"/>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3">
                  <a:moveTo>
                    <a:pt x="86" y="32"/>
                  </a:moveTo>
                  <a:cubicBezTo>
                    <a:pt x="87" y="32"/>
                    <a:pt x="89" y="32"/>
                    <a:pt x="90" y="32"/>
                  </a:cubicBezTo>
                  <a:cubicBezTo>
                    <a:pt x="86" y="14"/>
                    <a:pt x="67" y="0"/>
                    <a:pt x="45" y="0"/>
                  </a:cubicBezTo>
                  <a:cubicBezTo>
                    <a:pt x="20" y="0"/>
                    <a:pt x="0" y="17"/>
                    <a:pt x="0" y="39"/>
                  </a:cubicBezTo>
                  <a:cubicBezTo>
                    <a:pt x="0" y="51"/>
                    <a:pt x="6" y="61"/>
                    <a:pt x="18" y="69"/>
                  </a:cubicBezTo>
                  <a:cubicBezTo>
                    <a:pt x="13" y="83"/>
                    <a:pt x="13" y="83"/>
                    <a:pt x="13" y="83"/>
                  </a:cubicBezTo>
                  <a:cubicBezTo>
                    <a:pt x="29" y="75"/>
                    <a:pt x="29" y="75"/>
                    <a:pt x="29" y="75"/>
                  </a:cubicBezTo>
                  <a:cubicBezTo>
                    <a:pt x="35" y="76"/>
                    <a:pt x="39" y="77"/>
                    <a:pt x="45" y="77"/>
                  </a:cubicBezTo>
                  <a:cubicBezTo>
                    <a:pt x="46" y="77"/>
                    <a:pt x="48" y="77"/>
                    <a:pt x="49" y="77"/>
                  </a:cubicBezTo>
                  <a:cubicBezTo>
                    <a:pt x="48" y="74"/>
                    <a:pt x="48" y="71"/>
                    <a:pt x="48" y="67"/>
                  </a:cubicBezTo>
                  <a:cubicBezTo>
                    <a:pt x="48" y="48"/>
                    <a:pt x="65" y="32"/>
                    <a:pt x="86" y="32"/>
                  </a:cubicBezTo>
                  <a:close/>
                  <a:moveTo>
                    <a:pt x="62" y="19"/>
                  </a:moveTo>
                  <a:cubicBezTo>
                    <a:pt x="65" y="19"/>
                    <a:pt x="67" y="22"/>
                    <a:pt x="67" y="25"/>
                  </a:cubicBezTo>
                  <a:cubicBezTo>
                    <a:pt x="67" y="29"/>
                    <a:pt x="65" y="31"/>
                    <a:pt x="62" y="31"/>
                  </a:cubicBezTo>
                  <a:cubicBezTo>
                    <a:pt x="58" y="31"/>
                    <a:pt x="55" y="29"/>
                    <a:pt x="55" y="25"/>
                  </a:cubicBezTo>
                  <a:cubicBezTo>
                    <a:pt x="55" y="22"/>
                    <a:pt x="58" y="19"/>
                    <a:pt x="62" y="19"/>
                  </a:cubicBezTo>
                  <a:close/>
                  <a:moveTo>
                    <a:pt x="30" y="31"/>
                  </a:moveTo>
                  <a:cubicBezTo>
                    <a:pt x="27" y="31"/>
                    <a:pt x="23" y="29"/>
                    <a:pt x="23" y="25"/>
                  </a:cubicBezTo>
                  <a:cubicBezTo>
                    <a:pt x="23" y="22"/>
                    <a:pt x="27" y="19"/>
                    <a:pt x="30" y="19"/>
                  </a:cubicBezTo>
                  <a:cubicBezTo>
                    <a:pt x="33" y="19"/>
                    <a:pt x="36" y="22"/>
                    <a:pt x="36" y="25"/>
                  </a:cubicBezTo>
                  <a:cubicBezTo>
                    <a:pt x="36" y="29"/>
                    <a:pt x="33" y="31"/>
                    <a:pt x="30" y="3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28" name="Freeform 122"/>
            <p:cNvSpPr>
              <a:spLocks noEditPoints="1"/>
            </p:cNvSpPr>
            <p:nvPr/>
          </p:nvSpPr>
          <p:spPr bwMode="auto">
            <a:xfrm>
              <a:off x="4654630" y="2395163"/>
              <a:ext cx="259809" cy="236969"/>
            </a:xfrm>
            <a:custGeom>
              <a:avLst/>
              <a:gdLst>
                <a:gd name="T0" fmla="*/ 77 w 77"/>
                <a:gd name="T1" fmla="*/ 33 h 70"/>
                <a:gd name="T2" fmla="*/ 39 w 77"/>
                <a:gd name="T3" fmla="*/ 0 h 70"/>
                <a:gd name="T4" fmla="*/ 0 w 77"/>
                <a:gd name="T5" fmla="*/ 33 h 70"/>
                <a:gd name="T6" fmla="*/ 39 w 77"/>
                <a:gd name="T7" fmla="*/ 66 h 70"/>
                <a:gd name="T8" fmla="*/ 52 w 77"/>
                <a:gd name="T9" fmla="*/ 63 h 70"/>
                <a:gd name="T10" fmla="*/ 65 w 77"/>
                <a:gd name="T11" fmla="*/ 70 h 70"/>
                <a:gd name="T12" fmla="*/ 61 w 77"/>
                <a:gd name="T13" fmla="*/ 59 h 70"/>
                <a:gd name="T14" fmla="*/ 77 w 77"/>
                <a:gd name="T15" fmla="*/ 33 h 70"/>
                <a:gd name="T16" fmla="*/ 26 w 77"/>
                <a:gd name="T17" fmla="*/ 27 h 70"/>
                <a:gd name="T18" fmla="*/ 22 w 77"/>
                <a:gd name="T19" fmla="*/ 23 h 70"/>
                <a:gd name="T20" fmla="*/ 26 w 77"/>
                <a:gd name="T21" fmla="*/ 18 h 70"/>
                <a:gd name="T22" fmla="*/ 32 w 77"/>
                <a:gd name="T23" fmla="*/ 23 h 70"/>
                <a:gd name="T24" fmla="*/ 26 w 77"/>
                <a:gd name="T25" fmla="*/ 27 h 70"/>
                <a:gd name="T26" fmla="*/ 51 w 77"/>
                <a:gd name="T27" fmla="*/ 27 h 70"/>
                <a:gd name="T28" fmla="*/ 47 w 77"/>
                <a:gd name="T29" fmla="*/ 23 h 70"/>
                <a:gd name="T30" fmla="*/ 51 w 77"/>
                <a:gd name="T31" fmla="*/ 18 h 70"/>
                <a:gd name="T32" fmla="*/ 57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9" y="0"/>
                  </a:cubicBezTo>
                  <a:cubicBezTo>
                    <a:pt x="17" y="0"/>
                    <a:pt x="0" y="15"/>
                    <a:pt x="0" y="33"/>
                  </a:cubicBezTo>
                  <a:cubicBezTo>
                    <a:pt x="0" y="51"/>
                    <a:pt x="17" y="66"/>
                    <a:pt x="39" y="66"/>
                  </a:cubicBezTo>
                  <a:cubicBezTo>
                    <a:pt x="43" y="66"/>
                    <a:pt x="48" y="65"/>
                    <a:pt x="52" y="63"/>
                  </a:cubicBezTo>
                  <a:cubicBezTo>
                    <a:pt x="65" y="70"/>
                    <a:pt x="65" y="70"/>
                    <a:pt x="65" y="70"/>
                  </a:cubicBezTo>
                  <a:cubicBezTo>
                    <a:pt x="61" y="59"/>
                    <a:pt x="61" y="59"/>
                    <a:pt x="61" y="59"/>
                  </a:cubicBezTo>
                  <a:cubicBezTo>
                    <a:pt x="70" y="52"/>
                    <a:pt x="77" y="43"/>
                    <a:pt x="77" y="33"/>
                  </a:cubicBezTo>
                  <a:close/>
                  <a:moveTo>
                    <a:pt x="26" y="27"/>
                  </a:moveTo>
                  <a:cubicBezTo>
                    <a:pt x="24" y="27"/>
                    <a:pt x="22" y="25"/>
                    <a:pt x="22" y="23"/>
                  </a:cubicBezTo>
                  <a:cubicBezTo>
                    <a:pt x="22" y="21"/>
                    <a:pt x="24" y="18"/>
                    <a:pt x="26" y="18"/>
                  </a:cubicBezTo>
                  <a:cubicBezTo>
                    <a:pt x="30" y="18"/>
                    <a:pt x="32" y="21"/>
                    <a:pt x="32" y="23"/>
                  </a:cubicBezTo>
                  <a:cubicBezTo>
                    <a:pt x="32" y="25"/>
                    <a:pt x="30" y="27"/>
                    <a:pt x="26" y="27"/>
                  </a:cubicBezTo>
                  <a:close/>
                  <a:moveTo>
                    <a:pt x="51" y="27"/>
                  </a:moveTo>
                  <a:cubicBezTo>
                    <a:pt x="49" y="27"/>
                    <a:pt x="47" y="25"/>
                    <a:pt x="47" y="23"/>
                  </a:cubicBezTo>
                  <a:cubicBezTo>
                    <a:pt x="47" y="21"/>
                    <a:pt x="49" y="18"/>
                    <a:pt x="51" y="18"/>
                  </a:cubicBezTo>
                  <a:cubicBezTo>
                    <a:pt x="55" y="18"/>
                    <a:pt x="57" y="21"/>
                    <a:pt x="57" y="23"/>
                  </a:cubicBezTo>
                  <a:cubicBezTo>
                    <a:pt x="57" y="25"/>
                    <a:pt x="55" y="27"/>
                    <a:pt x="51" y="2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6" name="组合 79"/>
          <p:cNvGrpSpPr/>
          <p:nvPr/>
        </p:nvGrpSpPr>
        <p:grpSpPr bwMode="auto">
          <a:xfrm>
            <a:off x="5496600" y="2256806"/>
            <a:ext cx="1198786" cy="1201210"/>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9" name="椭圆 80"/>
          <p:cNvSpPr/>
          <p:nvPr/>
        </p:nvSpPr>
        <p:spPr bwMode="auto">
          <a:xfrm>
            <a:off x="5662841" y="2423380"/>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29" name="组合 28"/>
          <p:cNvGrpSpPr/>
          <p:nvPr/>
        </p:nvGrpSpPr>
        <p:grpSpPr>
          <a:xfrm>
            <a:off x="5920840" y="2661594"/>
            <a:ext cx="350307" cy="331938"/>
            <a:chOff x="6502049" y="2295237"/>
            <a:chExt cx="381149" cy="361163"/>
          </a:xfrm>
          <a:solidFill>
            <a:schemeClr val="bg1"/>
          </a:solidFill>
        </p:grpSpPr>
        <p:sp>
          <p:nvSpPr>
            <p:cNvPr id="30" name="Freeform 150"/>
            <p:cNvSpPr/>
            <p:nvPr/>
          </p:nvSpPr>
          <p:spPr bwMode="auto">
            <a:xfrm>
              <a:off x="6502049" y="2308085"/>
              <a:ext cx="202708" cy="162738"/>
            </a:xfrm>
            <a:custGeom>
              <a:avLst/>
              <a:gdLst>
                <a:gd name="T0" fmla="*/ 28 w 60"/>
                <a:gd name="T1" fmla="*/ 47 h 48"/>
                <a:gd name="T2" fmla="*/ 33 w 60"/>
                <a:gd name="T3" fmla="*/ 46 h 48"/>
                <a:gd name="T4" fmla="*/ 56 w 60"/>
                <a:gd name="T5" fmla="*/ 44 h 48"/>
                <a:gd name="T6" fmla="*/ 60 w 60"/>
                <a:gd name="T7" fmla="*/ 45 h 48"/>
                <a:gd name="T8" fmla="*/ 60 w 60"/>
                <a:gd name="T9" fmla="*/ 44 h 48"/>
                <a:gd name="T10" fmla="*/ 56 w 60"/>
                <a:gd name="T11" fmla="*/ 20 h 48"/>
                <a:gd name="T12" fmla="*/ 51 w 60"/>
                <a:gd name="T13" fmla="*/ 7 h 48"/>
                <a:gd name="T14" fmla="*/ 42 w 60"/>
                <a:gd name="T15" fmla="*/ 2 h 48"/>
                <a:gd name="T16" fmla="*/ 26 w 60"/>
                <a:gd name="T17" fmla="*/ 6 h 48"/>
                <a:gd name="T18" fmla="*/ 19 w 60"/>
                <a:gd name="T19" fmla="*/ 23 h 48"/>
                <a:gd name="T20" fmla="*/ 18 w 60"/>
                <a:gd name="T21" fmla="*/ 23 h 48"/>
                <a:gd name="T22" fmla="*/ 5 w 60"/>
                <a:gd name="T23" fmla="*/ 39 h 48"/>
                <a:gd name="T24" fmla="*/ 14 w 60"/>
                <a:gd name="T25" fmla="*/ 47 h 48"/>
                <a:gd name="T26" fmla="*/ 28 w 60"/>
                <a:gd name="T2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48">
                  <a:moveTo>
                    <a:pt x="28" y="47"/>
                  </a:moveTo>
                  <a:cubicBezTo>
                    <a:pt x="30" y="46"/>
                    <a:pt x="33" y="46"/>
                    <a:pt x="33" y="46"/>
                  </a:cubicBezTo>
                  <a:cubicBezTo>
                    <a:pt x="43" y="44"/>
                    <a:pt x="52" y="44"/>
                    <a:pt x="56" y="44"/>
                  </a:cubicBezTo>
                  <a:cubicBezTo>
                    <a:pt x="57" y="44"/>
                    <a:pt x="60" y="44"/>
                    <a:pt x="60" y="45"/>
                  </a:cubicBezTo>
                  <a:cubicBezTo>
                    <a:pt x="60" y="44"/>
                    <a:pt x="60" y="44"/>
                    <a:pt x="60" y="44"/>
                  </a:cubicBezTo>
                  <a:cubicBezTo>
                    <a:pt x="60" y="38"/>
                    <a:pt x="58" y="28"/>
                    <a:pt x="56" y="20"/>
                  </a:cubicBezTo>
                  <a:cubicBezTo>
                    <a:pt x="54" y="13"/>
                    <a:pt x="51" y="8"/>
                    <a:pt x="51" y="7"/>
                  </a:cubicBezTo>
                  <a:cubicBezTo>
                    <a:pt x="48" y="3"/>
                    <a:pt x="42" y="2"/>
                    <a:pt x="42" y="2"/>
                  </a:cubicBezTo>
                  <a:cubicBezTo>
                    <a:pt x="33" y="0"/>
                    <a:pt x="26" y="6"/>
                    <a:pt x="26" y="6"/>
                  </a:cubicBezTo>
                  <a:cubicBezTo>
                    <a:pt x="16" y="12"/>
                    <a:pt x="19" y="23"/>
                    <a:pt x="19" y="23"/>
                  </a:cubicBezTo>
                  <a:cubicBezTo>
                    <a:pt x="19" y="23"/>
                    <a:pt x="19" y="23"/>
                    <a:pt x="18" y="23"/>
                  </a:cubicBezTo>
                  <a:cubicBezTo>
                    <a:pt x="0" y="23"/>
                    <a:pt x="5" y="39"/>
                    <a:pt x="5" y="39"/>
                  </a:cubicBezTo>
                  <a:cubicBezTo>
                    <a:pt x="7" y="44"/>
                    <a:pt x="12" y="47"/>
                    <a:pt x="14" y="47"/>
                  </a:cubicBezTo>
                  <a:cubicBezTo>
                    <a:pt x="19" y="48"/>
                    <a:pt x="24" y="47"/>
                    <a:pt x="28" y="4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31" name="Freeform 151"/>
            <p:cNvSpPr/>
            <p:nvPr/>
          </p:nvSpPr>
          <p:spPr bwMode="auto">
            <a:xfrm>
              <a:off x="6700475" y="2295237"/>
              <a:ext cx="159883" cy="165593"/>
            </a:xfrm>
            <a:custGeom>
              <a:avLst/>
              <a:gdLst>
                <a:gd name="T0" fmla="*/ 1 w 47"/>
                <a:gd name="T1" fmla="*/ 48 h 49"/>
                <a:gd name="T2" fmla="*/ 1 w 47"/>
                <a:gd name="T3" fmla="*/ 49 h 49"/>
                <a:gd name="T4" fmla="*/ 25 w 47"/>
                <a:gd name="T5" fmla="*/ 44 h 49"/>
                <a:gd name="T6" fmla="*/ 38 w 47"/>
                <a:gd name="T7" fmla="*/ 40 h 49"/>
                <a:gd name="T8" fmla="*/ 44 w 47"/>
                <a:gd name="T9" fmla="*/ 34 h 49"/>
                <a:gd name="T10" fmla="*/ 43 w 47"/>
                <a:gd name="T11" fmla="*/ 17 h 49"/>
                <a:gd name="T12" fmla="*/ 28 w 47"/>
                <a:gd name="T13" fmla="*/ 12 h 49"/>
                <a:gd name="T14" fmla="*/ 26 w 47"/>
                <a:gd name="T15" fmla="*/ 14 h 49"/>
                <a:gd name="T16" fmla="*/ 25 w 47"/>
                <a:gd name="T17" fmla="*/ 9 h 49"/>
                <a:gd name="T18" fmla="*/ 11 w 47"/>
                <a:gd name="T19" fmla="*/ 2 h 49"/>
                <a:gd name="T20" fmla="*/ 2 w 47"/>
                <a:gd name="T21" fmla="*/ 8 h 49"/>
                <a:gd name="T22" fmla="*/ 0 w 47"/>
                <a:gd name="T23" fmla="*/ 18 h 49"/>
                <a:gd name="T24" fmla="*/ 1 w 47"/>
                <a:gd name="T25" fmla="*/ 46 h 49"/>
                <a:gd name="T26" fmla="*/ 1 w 47"/>
                <a:gd name="T27"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9">
                  <a:moveTo>
                    <a:pt x="1" y="48"/>
                  </a:moveTo>
                  <a:cubicBezTo>
                    <a:pt x="1" y="49"/>
                    <a:pt x="1" y="49"/>
                    <a:pt x="1" y="49"/>
                  </a:cubicBezTo>
                  <a:cubicBezTo>
                    <a:pt x="9" y="46"/>
                    <a:pt x="13" y="45"/>
                    <a:pt x="25" y="44"/>
                  </a:cubicBezTo>
                  <a:cubicBezTo>
                    <a:pt x="33" y="43"/>
                    <a:pt x="37" y="41"/>
                    <a:pt x="38" y="40"/>
                  </a:cubicBezTo>
                  <a:cubicBezTo>
                    <a:pt x="42" y="37"/>
                    <a:pt x="44" y="34"/>
                    <a:pt x="44" y="34"/>
                  </a:cubicBezTo>
                  <a:cubicBezTo>
                    <a:pt x="47" y="25"/>
                    <a:pt x="43" y="18"/>
                    <a:pt x="43" y="17"/>
                  </a:cubicBezTo>
                  <a:cubicBezTo>
                    <a:pt x="36" y="8"/>
                    <a:pt x="29" y="12"/>
                    <a:pt x="28" y="12"/>
                  </a:cubicBezTo>
                  <a:cubicBezTo>
                    <a:pt x="28" y="13"/>
                    <a:pt x="26" y="13"/>
                    <a:pt x="26" y="14"/>
                  </a:cubicBezTo>
                  <a:cubicBezTo>
                    <a:pt x="26" y="13"/>
                    <a:pt x="26" y="10"/>
                    <a:pt x="25" y="9"/>
                  </a:cubicBezTo>
                  <a:cubicBezTo>
                    <a:pt x="23" y="0"/>
                    <a:pt x="13" y="1"/>
                    <a:pt x="11" y="2"/>
                  </a:cubicBezTo>
                  <a:cubicBezTo>
                    <a:pt x="6" y="3"/>
                    <a:pt x="3" y="6"/>
                    <a:pt x="2" y="8"/>
                  </a:cubicBezTo>
                  <a:cubicBezTo>
                    <a:pt x="1" y="12"/>
                    <a:pt x="1" y="14"/>
                    <a:pt x="0" y="18"/>
                  </a:cubicBezTo>
                  <a:cubicBezTo>
                    <a:pt x="0" y="27"/>
                    <a:pt x="0" y="36"/>
                    <a:pt x="1" y="46"/>
                  </a:cubicBezTo>
                  <a:cubicBezTo>
                    <a:pt x="1" y="47"/>
                    <a:pt x="1" y="48"/>
                    <a:pt x="1" y="48"/>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32" name="Freeform 152"/>
            <p:cNvSpPr/>
            <p:nvPr/>
          </p:nvSpPr>
          <p:spPr bwMode="auto">
            <a:xfrm>
              <a:off x="6544874" y="2463684"/>
              <a:ext cx="175586" cy="192716"/>
            </a:xfrm>
            <a:custGeom>
              <a:avLst/>
              <a:gdLst>
                <a:gd name="T0" fmla="*/ 46 w 52"/>
                <a:gd name="T1" fmla="*/ 0 h 57"/>
                <a:gd name="T2" fmla="*/ 41 w 52"/>
                <a:gd name="T3" fmla="*/ 0 h 57"/>
                <a:gd name="T4" fmla="*/ 14 w 52"/>
                <a:gd name="T5" fmla="*/ 7 h 57"/>
                <a:gd name="T6" fmla="*/ 6 w 52"/>
                <a:gd name="T7" fmla="*/ 14 h 57"/>
                <a:gd name="T8" fmla="*/ 2 w 52"/>
                <a:gd name="T9" fmla="*/ 25 h 57"/>
                <a:gd name="T10" fmla="*/ 15 w 52"/>
                <a:gd name="T11" fmla="*/ 41 h 57"/>
                <a:gd name="T12" fmla="*/ 19 w 52"/>
                <a:gd name="T13" fmla="*/ 41 h 57"/>
                <a:gd name="T14" fmla="*/ 19 w 52"/>
                <a:gd name="T15" fmla="*/ 43 h 57"/>
                <a:gd name="T16" fmla="*/ 28 w 52"/>
                <a:gd name="T17" fmla="*/ 54 h 57"/>
                <a:gd name="T18" fmla="*/ 48 w 52"/>
                <a:gd name="T19" fmla="*/ 48 h 57"/>
                <a:gd name="T20" fmla="*/ 52 w 52"/>
                <a:gd name="T21" fmla="*/ 39 h 57"/>
                <a:gd name="T22" fmla="*/ 50 w 52"/>
                <a:gd name="T23" fmla="*/ 24 h 57"/>
                <a:gd name="T24" fmla="*/ 46 w 52"/>
                <a:gd name="T2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7">
                  <a:moveTo>
                    <a:pt x="46" y="0"/>
                  </a:moveTo>
                  <a:cubicBezTo>
                    <a:pt x="45" y="0"/>
                    <a:pt x="42" y="0"/>
                    <a:pt x="41" y="0"/>
                  </a:cubicBezTo>
                  <a:cubicBezTo>
                    <a:pt x="30" y="1"/>
                    <a:pt x="21" y="4"/>
                    <a:pt x="14" y="7"/>
                  </a:cubicBezTo>
                  <a:cubicBezTo>
                    <a:pt x="11" y="9"/>
                    <a:pt x="8" y="11"/>
                    <a:pt x="6" y="14"/>
                  </a:cubicBezTo>
                  <a:cubicBezTo>
                    <a:pt x="4" y="16"/>
                    <a:pt x="1" y="19"/>
                    <a:pt x="2" y="25"/>
                  </a:cubicBezTo>
                  <a:cubicBezTo>
                    <a:pt x="1" y="27"/>
                    <a:pt x="0" y="40"/>
                    <a:pt x="15" y="41"/>
                  </a:cubicBezTo>
                  <a:cubicBezTo>
                    <a:pt x="16" y="41"/>
                    <a:pt x="19" y="41"/>
                    <a:pt x="19" y="41"/>
                  </a:cubicBezTo>
                  <a:cubicBezTo>
                    <a:pt x="19" y="41"/>
                    <a:pt x="19" y="42"/>
                    <a:pt x="19" y="43"/>
                  </a:cubicBezTo>
                  <a:cubicBezTo>
                    <a:pt x="19" y="43"/>
                    <a:pt x="21" y="51"/>
                    <a:pt x="28" y="54"/>
                  </a:cubicBezTo>
                  <a:cubicBezTo>
                    <a:pt x="31" y="56"/>
                    <a:pt x="43" y="57"/>
                    <a:pt x="48" y="48"/>
                  </a:cubicBezTo>
                  <a:cubicBezTo>
                    <a:pt x="49" y="48"/>
                    <a:pt x="51" y="43"/>
                    <a:pt x="52" y="39"/>
                  </a:cubicBezTo>
                  <a:cubicBezTo>
                    <a:pt x="52" y="38"/>
                    <a:pt x="52" y="32"/>
                    <a:pt x="50" y="24"/>
                  </a:cubicBezTo>
                  <a:cubicBezTo>
                    <a:pt x="48" y="14"/>
                    <a:pt x="46" y="8"/>
                    <a:pt x="46"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33" name="Freeform 153"/>
            <p:cNvSpPr/>
            <p:nvPr/>
          </p:nvSpPr>
          <p:spPr bwMode="auto">
            <a:xfrm>
              <a:off x="6707612" y="2453692"/>
              <a:ext cx="175586" cy="152745"/>
            </a:xfrm>
            <a:custGeom>
              <a:avLst/>
              <a:gdLst>
                <a:gd name="T0" fmla="*/ 44 w 52"/>
                <a:gd name="T1" fmla="*/ 4 h 45"/>
                <a:gd name="T2" fmla="*/ 38 w 52"/>
                <a:gd name="T3" fmla="*/ 1 h 45"/>
                <a:gd name="T4" fmla="*/ 24 w 52"/>
                <a:gd name="T5" fmla="*/ 0 h 45"/>
                <a:gd name="T6" fmla="*/ 0 w 52"/>
                <a:gd name="T7" fmla="*/ 3 h 45"/>
                <a:gd name="T8" fmla="*/ 1 w 52"/>
                <a:gd name="T9" fmla="*/ 6 h 45"/>
                <a:gd name="T10" fmla="*/ 9 w 52"/>
                <a:gd name="T11" fmla="*/ 33 h 45"/>
                <a:gd name="T12" fmla="*/ 13 w 52"/>
                <a:gd name="T13" fmla="*/ 41 h 45"/>
                <a:gd name="T14" fmla="*/ 24 w 52"/>
                <a:gd name="T15" fmla="*/ 45 h 45"/>
                <a:gd name="T16" fmla="*/ 37 w 52"/>
                <a:gd name="T17" fmla="*/ 34 h 45"/>
                <a:gd name="T18" fmla="*/ 35 w 52"/>
                <a:gd name="T19" fmla="*/ 28 h 45"/>
                <a:gd name="T20" fmla="*/ 35 w 52"/>
                <a:gd name="T21" fmla="*/ 28 h 45"/>
                <a:gd name="T22" fmla="*/ 38 w 52"/>
                <a:gd name="T23" fmla="*/ 28 h 45"/>
                <a:gd name="T24" fmla="*/ 51 w 52"/>
                <a:gd name="T25" fmla="*/ 20 h 45"/>
                <a:gd name="T26" fmla="*/ 44 w 52"/>
                <a:gd name="T27"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5">
                  <a:moveTo>
                    <a:pt x="44" y="4"/>
                  </a:moveTo>
                  <a:cubicBezTo>
                    <a:pt x="44" y="4"/>
                    <a:pt x="42" y="3"/>
                    <a:pt x="38" y="1"/>
                  </a:cubicBezTo>
                  <a:cubicBezTo>
                    <a:pt x="36" y="1"/>
                    <a:pt x="31" y="0"/>
                    <a:pt x="24" y="0"/>
                  </a:cubicBezTo>
                  <a:cubicBezTo>
                    <a:pt x="13" y="1"/>
                    <a:pt x="7" y="3"/>
                    <a:pt x="0" y="3"/>
                  </a:cubicBezTo>
                  <a:cubicBezTo>
                    <a:pt x="0" y="4"/>
                    <a:pt x="0" y="5"/>
                    <a:pt x="1" y="6"/>
                  </a:cubicBezTo>
                  <a:cubicBezTo>
                    <a:pt x="3" y="15"/>
                    <a:pt x="6" y="25"/>
                    <a:pt x="9" y="33"/>
                  </a:cubicBezTo>
                  <a:cubicBezTo>
                    <a:pt x="11" y="36"/>
                    <a:pt x="11" y="38"/>
                    <a:pt x="13" y="41"/>
                  </a:cubicBezTo>
                  <a:cubicBezTo>
                    <a:pt x="15" y="43"/>
                    <a:pt x="18" y="45"/>
                    <a:pt x="24" y="45"/>
                  </a:cubicBezTo>
                  <a:cubicBezTo>
                    <a:pt x="26" y="45"/>
                    <a:pt x="38" y="43"/>
                    <a:pt x="37" y="34"/>
                  </a:cubicBezTo>
                  <a:cubicBezTo>
                    <a:pt x="37" y="33"/>
                    <a:pt x="35" y="28"/>
                    <a:pt x="35" y="28"/>
                  </a:cubicBezTo>
                  <a:cubicBezTo>
                    <a:pt x="35" y="28"/>
                    <a:pt x="35" y="28"/>
                    <a:pt x="35" y="28"/>
                  </a:cubicBezTo>
                  <a:cubicBezTo>
                    <a:pt x="36" y="28"/>
                    <a:pt x="38" y="28"/>
                    <a:pt x="38" y="28"/>
                  </a:cubicBezTo>
                  <a:cubicBezTo>
                    <a:pt x="39" y="28"/>
                    <a:pt x="48" y="29"/>
                    <a:pt x="51" y="20"/>
                  </a:cubicBezTo>
                  <a:cubicBezTo>
                    <a:pt x="52" y="18"/>
                    <a:pt x="51" y="8"/>
                    <a:pt x="44" y="4"/>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43" name="Group 38"/>
          <p:cNvGrpSpPr/>
          <p:nvPr/>
        </p:nvGrpSpPr>
        <p:grpSpPr>
          <a:xfrm>
            <a:off x="9875968" y="2195505"/>
            <a:ext cx="1198800" cy="1202400"/>
            <a:chOff x="3692576" y="1742634"/>
            <a:chExt cx="2790379" cy="2796023"/>
          </a:xfrm>
        </p:grpSpPr>
        <p:grpSp>
          <p:nvGrpSpPr>
            <p:cNvPr id="45" name="组合 44"/>
            <p:cNvGrpSpPr/>
            <p:nvPr/>
          </p:nvGrpSpPr>
          <p:grpSpPr bwMode="auto">
            <a:xfrm>
              <a:off x="3692576" y="1742634"/>
              <a:ext cx="2790379" cy="2796023"/>
              <a:chOff x="6379729" y="2488774"/>
              <a:chExt cx="2513016" cy="2513016"/>
            </a:xfrm>
          </p:grpSpPr>
          <p:sp>
            <p:nvSpPr>
              <p:cNvPr id="47" name="任意多边形 46"/>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8" name="任意多边形 47"/>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46" name="椭圆 45"/>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pic>
        <p:nvPicPr>
          <p:cNvPr id="44"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2729" y="2559622"/>
            <a:ext cx="485280" cy="485755"/>
          </a:xfrm>
          <a:prstGeom prst="rect">
            <a:avLst/>
          </a:prstGeom>
        </p:spPr>
      </p:pic>
      <p:sp>
        <p:nvSpPr>
          <p:cNvPr id="2" name="矩形 1"/>
          <p:cNvSpPr/>
          <p:nvPr/>
        </p:nvSpPr>
        <p:spPr>
          <a:xfrm>
            <a:off x="0" y="-1"/>
            <a:ext cx="12192000" cy="416407"/>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rot="10800000">
            <a:off x="4386884" y="172602"/>
            <a:ext cx="3432652" cy="661115"/>
          </a:xfrm>
          <a:prstGeom prst="trapezoid">
            <a:avLst>
              <a:gd name="adj" fmla="val 52992"/>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486489" y="55103"/>
            <a:ext cx="1270178" cy="707886"/>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目录</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855790" y="3733705"/>
            <a:ext cx="4959929" cy="369332"/>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选题的背景与意义</a:t>
            </a:r>
            <a:endParaRPr lang="en-US" altLang="zh-CN" dirty="0">
              <a:solidFill>
                <a:srgbClr val="30437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886879" y="4263507"/>
            <a:ext cx="5022106" cy="27699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
        <p:nvSpPr>
          <p:cNvPr id="51" name="文本框 50"/>
          <p:cNvSpPr txBox="1"/>
          <p:nvPr/>
        </p:nvSpPr>
        <p:spPr>
          <a:xfrm>
            <a:off x="1510030" y="3733705"/>
            <a:ext cx="4959929" cy="369332"/>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课题研究的思路与方法</a:t>
            </a:r>
            <a:endParaRPr lang="en-US" altLang="zh-CN" dirty="0">
              <a:solidFill>
                <a:srgbClr val="30437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1354300" y="4263507"/>
            <a:ext cx="5022106" cy="27699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
        <p:nvSpPr>
          <p:cNvPr id="53" name="文本框 52"/>
          <p:cNvSpPr txBox="1"/>
          <p:nvPr/>
        </p:nvSpPr>
        <p:spPr>
          <a:xfrm>
            <a:off x="3616035" y="3733705"/>
            <a:ext cx="4959929" cy="369332"/>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课题研究的进展</a:t>
            </a:r>
            <a:endParaRPr lang="en-US" altLang="zh-CN" dirty="0">
              <a:solidFill>
                <a:srgbClr val="30437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3584946" y="4263507"/>
            <a:ext cx="5022106" cy="27699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
        <p:nvSpPr>
          <p:cNvPr id="55" name="文本框 54"/>
          <p:cNvSpPr txBox="1"/>
          <p:nvPr/>
        </p:nvSpPr>
        <p:spPr>
          <a:xfrm>
            <a:off x="5805711" y="3733705"/>
            <a:ext cx="4959929" cy="369332"/>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课题实践的可行性</a:t>
            </a:r>
            <a:endParaRPr lang="en-US" altLang="zh-CN" dirty="0">
              <a:solidFill>
                <a:srgbClr val="30437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774623" y="4263507"/>
            <a:ext cx="5022106" cy="27699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
        <p:nvSpPr>
          <p:cNvPr id="57" name="文本框 56"/>
          <p:cNvSpPr txBox="1"/>
          <p:nvPr/>
        </p:nvSpPr>
        <p:spPr>
          <a:xfrm>
            <a:off x="8052227" y="3733705"/>
            <a:ext cx="4959929" cy="369332"/>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课题研究的结论</a:t>
            </a:r>
            <a:endParaRPr lang="en-US" altLang="zh-CN" dirty="0">
              <a:solidFill>
                <a:srgbClr val="30437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021138" y="4263507"/>
            <a:ext cx="5022106" cy="27699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418970" y="1106064"/>
            <a:ext cx="1354060" cy="1356796"/>
            <a:chOff x="10265088" y="255018"/>
            <a:chExt cx="1570606" cy="1573782"/>
          </a:xfrm>
        </p:grpSpPr>
        <p:grpSp>
          <p:nvGrpSpPr>
            <p:cNvPr id="19" name="Group 32"/>
            <p:cNvGrpSpPr/>
            <p:nvPr/>
          </p:nvGrpSpPr>
          <p:grpSpPr>
            <a:xfrm>
              <a:off x="10265088" y="255018"/>
              <a:ext cx="1570606" cy="1573782"/>
              <a:chOff x="3692576" y="1742634"/>
              <a:chExt cx="2790379" cy="2796023"/>
            </a:xfrm>
          </p:grpSpPr>
          <p:grpSp>
            <p:nvGrpSpPr>
              <p:cNvPr id="25" name="组合 79"/>
              <p:cNvGrpSpPr/>
              <p:nvPr/>
            </p:nvGrpSpPr>
            <p:grpSpPr bwMode="auto">
              <a:xfrm>
                <a:off x="3692576" y="1742634"/>
                <a:ext cx="2790379" cy="2796023"/>
                <a:chOff x="6379729" y="2488774"/>
                <a:chExt cx="2513016" cy="2513016"/>
              </a:xfrm>
            </p:grpSpPr>
            <p:sp>
              <p:nvSpPr>
                <p:cNvPr id="2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6" name="椭圆 8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0" name="组合 19"/>
            <p:cNvGrpSpPr/>
            <p:nvPr/>
          </p:nvGrpSpPr>
          <p:grpSpPr>
            <a:xfrm>
              <a:off x="10638670" y="749095"/>
              <a:ext cx="823442" cy="585626"/>
              <a:chOff x="1743075" y="720725"/>
              <a:chExt cx="5573713" cy="3963988"/>
            </a:xfrm>
            <a:solidFill>
              <a:schemeClr val="bg1"/>
            </a:solidFill>
          </p:grpSpPr>
          <p:sp>
            <p:nvSpPr>
              <p:cNvPr id="21"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29" name="文本框 28"/>
          <p:cNvSpPr txBox="1"/>
          <p:nvPr/>
        </p:nvSpPr>
        <p:spPr>
          <a:xfrm>
            <a:off x="2329676" y="4114946"/>
            <a:ext cx="7424516" cy="923330"/>
          </a:xfrm>
          <a:prstGeom prst="rect">
            <a:avLst/>
          </a:prstGeom>
          <a:noFill/>
        </p:spPr>
        <p:txBody>
          <a:bodyPr wrap="square" rtlCol="0">
            <a:spAutoFit/>
          </a:bodyPr>
          <a:lstStyle/>
          <a:p>
            <a:pPr algn="ctr"/>
            <a:r>
              <a:rPr lang="zh-CN" altLang="en-US" sz="5400" dirty="0">
                <a:solidFill>
                  <a:srgbClr val="44546A"/>
                </a:solidFill>
                <a:latin typeface="微软雅黑" panose="020B0503020204020204" pitchFamily="34" charset="-122"/>
                <a:ea typeface="微软雅黑" panose="020B0503020204020204" pitchFamily="34" charset="-122"/>
              </a:rPr>
              <a:t>欢迎各位老师指导</a:t>
            </a:r>
            <a:endParaRPr lang="zh-CN" altLang="en-US" sz="5400" dirty="0">
              <a:solidFill>
                <a:srgbClr val="44546A"/>
              </a:solidFill>
              <a:latin typeface="微软雅黑" panose="020B0503020204020204" pitchFamily="34" charset="-122"/>
              <a:ea typeface="微软雅黑" panose="020B0503020204020204" pitchFamily="34" charset="-122"/>
            </a:endParaRPr>
          </a:p>
        </p:txBody>
      </p:sp>
      <p:sp>
        <p:nvSpPr>
          <p:cNvPr id="30" name="文本框 19"/>
          <p:cNvSpPr txBox="1"/>
          <p:nvPr/>
        </p:nvSpPr>
        <p:spPr>
          <a:xfrm>
            <a:off x="491757" y="2705725"/>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a:solidFill>
                  <a:srgbClr val="44546A"/>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96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49"/>
          <p:cNvGrpSpPr/>
          <p:nvPr/>
        </p:nvGrpSpPr>
        <p:grpSpPr>
          <a:xfrm>
            <a:off x="5113251" y="1459528"/>
            <a:ext cx="1965498" cy="1969472"/>
            <a:chOff x="2362200" y="2838801"/>
            <a:chExt cx="1198786" cy="1201210"/>
          </a:xfrm>
        </p:grpSpPr>
        <p:grpSp>
          <p:nvGrpSpPr>
            <p:cNvPr id="51" name="组合 79"/>
            <p:cNvGrpSpPr/>
            <p:nvPr/>
          </p:nvGrpSpPr>
          <p:grpSpPr bwMode="auto">
            <a:xfrm>
              <a:off x="2362200" y="2838801"/>
              <a:ext cx="1198786" cy="1201210"/>
              <a:chOff x="6379729" y="2488774"/>
              <a:chExt cx="2513016" cy="2513016"/>
            </a:xfrm>
          </p:grpSpPr>
          <p:sp>
            <p:nvSpPr>
              <p:cNvPr id="54" name="任意多边形 5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55" name="任意多边形 5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52" name="椭圆 80"/>
            <p:cNvSpPr/>
            <p:nvPr/>
          </p:nvSpPr>
          <p:spPr bwMode="auto">
            <a:xfrm>
              <a:off x="2528441" y="3008058"/>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3" name="Freeform 115"/>
            <p:cNvSpPr/>
            <p:nvPr/>
          </p:nvSpPr>
          <p:spPr bwMode="auto">
            <a:xfrm>
              <a:off x="2810382" y="3247257"/>
              <a:ext cx="313569" cy="322754"/>
            </a:xfrm>
            <a:custGeom>
              <a:avLst/>
              <a:gdLst>
                <a:gd name="T0" fmla="*/ 33 w 239"/>
                <a:gd name="T1" fmla="*/ 104 h 246"/>
                <a:gd name="T2" fmla="*/ 38 w 239"/>
                <a:gd name="T3" fmla="*/ 90 h 246"/>
                <a:gd name="T4" fmla="*/ 40 w 239"/>
                <a:gd name="T5" fmla="*/ 78 h 246"/>
                <a:gd name="T6" fmla="*/ 42 w 239"/>
                <a:gd name="T7" fmla="*/ 64 h 246"/>
                <a:gd name="T8" fmla="*/ 49 w 239"/>
                <a:gd name="T9" fmla="*/ 45 h 246"/>
                <a:gd name="T10" fmla="*/ 61 w 239"/>
                <a:gd name="T11" fmla="*/ 28 h 246"/>
                <a:gd name="T12" fmla="*/ 78 w 239"/>
                <a:gd name="T13" fmla="*/ 14 h 246"/>
                <a:gd name="T14" fmla="*/ 99 w 239"/>
                <a:gd name="T15" fmla="*/ 4 h 246"/>
                <a:gd name="T16" fmla="*/ 125 w 239"/>
                <a:gd name="T17" fmla="*/ 0 h 246"/>
                <a:gd name="T18" fmla="*/ 151 w 239"/>
                <a:gd name="T19" fmla="*/ 4 h 246"/>
                <a:gd name="T20" fmla="*/ 175 w 239"/>
                <a:gd name="T21" fmla="*/ 14 h 246"/>
                <a:gd name="T22" fmla="*/ 189 w 239"/>
                <a:gd name="T23" fmla="*/ 26 h 246"/>
                <a:gd name="T24" fmla="*/ 201 w 239"/>
                <a:gd name="T25" fmla="*/ 42 h 246"/>
                <a:gd name="T26" fmla="*/ 208 w 239"/>
                <a:gd name="T27" fmla="*/ 61 h 246"/>
                <a:gd name="T28" fmla="*/ 213 w 239"/>
                <a:gd name="T29" fmla="*/ 80 h 246"/>
                <a:gd name="T30" fmla="*/ 218 w 239"/>
                <a:gd name="T31" fmla="*/ 94 h 246"/>
                <a:gd name="T32" fmla="*/ 218 w 239"/>
                <a:gd name="T33" fmla="*/ 104 h 246"/>
                <a:gd name="T34" fmla="*/ 220 w 239"/>
                <a:gd name="T35" fmla="*/ 118 h 246"/>
                <a:gd name="T36" fmla="*/ 234 w 239"/>
                <a:gd name="T37" fmla="*/ 139 h 246"/>
                <a:gd name="T38" fmla="*/ 239 w 239"/>
                <a:gd name="T39" fmla="*/ 158 h 246"/>
                <a:gd name="T40" fmla="*/ 239 w 239"/>
                <a:gd name="T41" fmla="*/ 177 h 246"/>
                <a:gd name="T42" fmla="*/ 234 w 239"/>
                <a:gd name="T43" fmla="*/ 189 h 246"/>
                <a:gd name="T44" fmla="*/ 229 w 239"/>
                <a:gd name="T45" fmla="*/ 194 h 246"/>
                <a:gd name="T46" fmla="*/ 225 w 239"/>
                <a:gd name="T47" fmla="*/ 189 h 246"/>
                <a:gd name="T48" fmla="*/ 218 w 239"/>
                <a:gd name="T49" fmla="*/ 175 h 246"/>
                <a:gd name="T50" fmla="*/ 213 w 239"/>
                <a:gd name="T51" fmla="*/ 184 h 246"/>
                <a:gd name="T52" fmla="*/ 201 w 239"/>
                <a:gd name="T53" fmla="*/ 203 h 246"/>
                <a:gd name="T54" fmla="*/ 210 w 239"/>
                <a:gd name="T55" fmla="*/ 215 h 246"/>
                <a:gd name="T56" fmla="*/ 220 w 239"/>
                <a:gd name="T57" fmla="*/ 222 h 246"/>
                <a:gd name="T58" fmla="*/ 220 w 239"/>
                <a:gd name="T59" fmla="*/ 229 h 246"/>
                <a:gd name="T60" fmla="*/ 213 w 239"/>
                <a:gd name="T61" fmla="*/ 236 h 246"/>
                <a:gd name="T62" fmla="*/ 199 w 239"/>
                <a:gd name="T63" fmla="*/ 243 h 246"/>
                <a:gd name="T64" fmla="*/ 177 w 239"/>
                <a:gd name="T65" fmla="*/ 246 h 246"/>
                <a:gd name="T66" fmla="*/ 151 w 239"/>
                <a:gd name="T67" fmla="*/ 241 h 246"/>
                <a:gd name="T68" fmla="*/ 130 w 239"/>
                <a:gd name="T69" fmla="*/ 236 h 246"/>
                <a:gd name="T70" fmla="*/ 118 w 239"/>
                <a:gd name="T71" fmla="*/ 236 h 246"/>
                <a:gd name="T72" fmla="*/ 99 w 239"/>
                <a:gd name="T73" fmla="*/ 246 h 246"/>
                <a:gd name="T74" fmla="*/ 80 w 239"/>
                <a:gd name="T75" fmla="*/ 246 h 246"/>
                <a:gd name="T76" fmla="*/ 52 w 239"/>
                <a:gd name="T77" fmla="*/ 246 h 246"/>
                <a:gd name="T78" fmla="*/ 33 w 239"/>
                <a:gd name="T79" fmla="*/ 239 h 246"/>
                <a:gd name="T80" fmla="*/ 28 w 239"/>
                <a:gd name="T81" fmla="*/ 232 h 246"/>
                <a:gd name="T82" fmla="*/ 28 w 239"/>
                <a:gd name="T83" fmla="*/ 224 h 246"/>
                <a:gd name="T84" fmla="*/ 31 w 239"/>
                <a:gd name="T85" fmla="*/ 217 h 246"/>
                <a:gd name="T86" fmla="*/ 38 w 239"/>
                <a:gd name="T87" fmla="*/ 213 h 246"/>
                <a:gd name="T88" fmla="*/ 47 w 239"/>
                <a:gd name="T89" fmla="*/ 210 h 246"/>
                <a:gd name="T90" fmla="*/ 45 w 239"/>
                <a:gd name="T91" fmla="*/ 206 h 246"/>
                <a:gd name="T92" fmla="*/ 33 w 239"/>
                <a:gd name="T93" fmla="*/ 191 h 246"/>
                <a:gd name="T94" fmla="*/ 26 w 239"/>
                <a:gd name="T95" fmla="*/ 175 h 246"/>
                <a:gd name="T96" fmla="*/ 23 w 239"/>
                <a:gd name="T97" fmla="*/ 172 h 246"/>
                <a:gd name="T98" fmla="*/ 19 w 239"/>
                <a:gd name="T99" fmla="*/ 180 h 246"/>
                <a:gd name="T100" fmla="*/ 9 w 239"/>
                <a:gd name="T101" fmla="*/ 189 h 246"/>
                <a:gd name="T102" fmla="*/ 2 w 239"/>
                <a:gd name="T103" fmla="*/ 189 h 246"/>
                <a:gd name="T104" fmla="*/ 0 w 239"/>
                <a:gd name="T105" fmla="*/ 180 h 246"/>
                <a:gd name="T106" fmla="*/ 0 w 239"/>
                <a:gd name="T107" fmla="*/ 158 h 246"/>
                <a:gd name="T108" fmla="*/ 7 w 239"/>
                <a:gd name="T109" fmla="*/ 139 h 246"/>
                <a:gd name="T110" fmla="*/ 21 w 239"/>
                <a:gd name="T111" fmla="*/ 123 h 246"/>
                <a:gd name="T112" fmla="*/ 33 w 239"/>
                <a:gd name="T113" fmla="*/ 11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9" h="246">
                  <a:moveTo>
                    <a:pt x="33" y="111"/>
                  </a:moveTo>
                  <a:lnTo>
                    <a:pt x="33" y="111"/>
                  </a:lnTo>
                  <a:lnTo>
                    <a:pt x="33" y="109"/>
                  </a:lnTo>
                  <a:lnTo>
                    <a:pt x="33" y="106"/>
                  </a:lnTo>
                  <a:lnTo>
                    <a:pt x="33" y="106"/>
                  </a:lnTo>
                  <a:lnTo>
                    <a:pt x="33" y="104"/>
                  </a:lnTo>
                  <a:lnTo>
                    <a:pt x="33" y="104"/>
                  </a:lnTo>
                  <a:lnTo>
                    <a:pt x="33" y="101"/>
                  </a:lnTo>
                  <a:lnTo>
                    <a:pt x="33" y="99"/>
                  </a:lnTo>
                  <a:lnTo>
                    <a:pt x="33" y="97"/>
                  </a:lnTo>
                  <a:lnTo>
                    <a:pt x="35" y="94"/>
                  </a:lnTo>
                  <a:lnTo>
                    <a:pt x="35" y="94"/>
                  </a:lnTo>
                  <a:lnTo>
                    <a:pt x="38" y="92"/>
                  </a:lnTo>
                  <a:lnTo>
                    <a:pt x="38" y="90"/>
                  </a:lnTo>
                  <a:lnTo>
                    <a:pt x="38" y="87"/>
                  </a:lnTo>
                  <a:lnTo>
                    <a:pt x="38" y="87"/>
                  </a:lnTo>
                  <a:lnTo>
                    <a:pt x="38" y="85"/>
                  </a:lnTo>
                  <a:lnTo>
                    <a:pt x="38" y="82"/>
                  </a:lnTo>
                  <a:lnTo>
                    <a:pt x="40" y="80"/>
                  </a:lnTo>
                  <a:lnTo>
                    <a:pt x="40" y="80"/>
                  </a:lnTo>
                  <a:lnTo>
                    <a:pt x="40" y="78"/>
                  </a:lnTo>
                  <a:lnTo>
                    <a:pt x="40" y="78"/>
                  </a:lnTo>
                  <a:lnTo>
                    <a:pt x="40" y="75"/>
                  </a:lnTo>
                  <a:lnTo>
                    <a:pt x="40" y="75"/>
                  </a:lnTo>
                  <a:lnTo>
                    <a:pt x="40" y="73"/>
                  </a:lnTo>
                  <a:lnTo>
                    <a:pt x="42" y="71"/>
                  </a:lnTo>
                  <a:lnTo>
                    <a:pt x="42" y="66"/>
                  </a:lnTo>
                  <a:lnTo>
                    <a:pt x="42" y="64"/>
                  </a:lnTo>
                  <a:lnTo>
                    <a:pt x="45" y="59"/>
                  </a:lnTo>
                  <a:lnTo>
                    <a:pt x="45" y="56"/>
                  </a:lnTo>
                  <a:lnTo>
                    <a:pt x="45" y="54"/>
                  </a:lnTo>
                  <a:lnTo>
                    <a:pt x="47" y="52"/>
                  </a:lnTo>
                  <a:lnTo>
                    <a:pt x="47" y="49"/>
                  </a:lnTo>
                  <a:lnTo>
                    <a:pt x="49" y="47"/>
                  </a:lnTo>
                  <a:lnTo>
                    <a:pt x="49" y="45"/>
                  </a:lnTo>
                  <a:lnTo>
                    <a:pt x="52" y="42"/>
                  </a:lnTo>
                  <a:lnTo>
                    <a:pt x="52" y="40"/>
                  </a:lnTo>
                  <a:lnTo>
                    <a:pt x="54" y="38"/>
                  </a:lnTo>
                  <a:lnTo>
                    <a:pt x="54" y="38"/>
                  </a:lnTo>
                  <a:lnTo>
                    <a:pt x="57" y="35"/>
                  </a:lnTo>
                  <a:lnTo>
                    <a:pt x="59" y="33"/>
                  </a:lnTo>
                  <a:lnTo>
                    <a:pt x="61" y="28"/>
                  </a:lnTo>
                  <a:lnTo>
                    <a:pt x="64" y="26"/>
                  </a:lnTo>
                  <a:lnTo>
                    <a:pt x="66" y="23"/>
                  </a:lnTo>
                  <a:lnTo>
                    <a:pt x="68" y="21"/>
                  </a:lnTo>
                  <a:lnTo>
                    <a:pt x="71" y="19"/>
                  </a:lnTo>
                  <a:lnTo>
                    <a:pt x="73" y="16"/>
                  </a:lnTo>
                  <a:lnTo>
                    <a:pt x="76" y="14"/>
                  </a:lnTo>
                  <a:lnTo>
                    <a:pt x="78" y="14"/>
                  </a:lnTo>
                  <a:lnTo>
                    <a:pt x="80" y="12"/>
                  </a:lnTo>
                  <a:lnTo>
                    <a:pt x="85" y="9"/>
                  </a:lnTo>
                  <a:lnTo>
                    <a:pt x="87" y="9"/>
                  </a:lnTo>
                  <a:lnTo>
                    <a:pt x="90" y="7"/>
                  </a:lnTo>
                  <a:lnTo>
                    <a:pt x="92" y="7"/>
                  </a:lnTo>
                  <a:lnTo>
                    <a:pt x="97" y="4"/>
                  </a:lnTo>
                  <a:lnTo>
                    <a:pt x="99" y="4"/>
                  </a:lnTo>
                  <a:lnTo>
                    <a:pt x="104" y="2"/>
                  </a:lnTo>
                  <a:lnTo>
                    <a:pt x="106" y="2"/>
                  </a:lnTo>
                  <a:lnTo>
                    <a:pt x="111" y="2"/>
                  </a:lnTo>
                  <a:lnTo>
                    <a:pt x="113" y="2"/>
                  </a:lnTo>
                  <a:lnTo>
                    <a:pt x="118" y="0"/>
                  </a:lnTo>
                  <a:lnTo>
                    <a:pt x="120" y="0"/>
                  </a:lnTo>
                  <a:lnTo>
                    <a:pt x="125" y="0"/>
                  </a:lnTo>
                  <a:lnTo>
                    <a:pt x="128" y="0"/>
                  </a:lnTo>
                  <a:lnTo>
                    <a:pt x="132" y="0"/>
                  </a:lnTo>
                  <a:lnTo>
                    <a:pt x="135" y="2"/>
                  </a:lnTo>
                  <a:lnTo>
                    <a:pt x="139" y="2"/>
                  </a:lnTo>
                  <a:lnTo>
                    <a:pt x="144" y="2"/>
                  </a:lnTo>
                  <a:lnTo>
                    <a:pt x="147" y="2"/>
                  </a:lnTo>
                  <a:lnTo>
                    <a:pt x="151" y="4"/>
                  </a:lnTo>
                  <a:lnTo>
                    <a:pt x="154" y="4"/>
                  </a:lnTo>
                  <a:lnTo>
                    <a:pt x="158" y="4"/>
                  </a:lnTo>
                  <a:lnTo>
                    <a:pt x="161" y="7"/>
                  </a:lnTo>
                  <a:lnTo>
                    <a:pt x="165" y="9"/>
                  </a:lnTo>
                  <a:lnTo>
                    <a:pt x="168" y="9"/>
                  </a:lnTo>
                  <a:lnTo>
                    <a:pt x="173" y="12"/>
                  </a:lnTo>
                  <a:lnTo>
                    <a:pt x="175" y="14"/>
                  </a:lnTo>
                  <a:lnTo>
                    <a:pt x="177" y="16"/>
                  </a:lnTo>
                  <a:lnTo>
                    <a:pt x="180" y="16"/>
                  </a:lnTo>
                  <a:lnTo>
                    <a:pt x="182" y="19"/>
                  </a:lnTo>
                  <a:lnTo>
                    <a:pt x="182" y="19"/>
                  </a:lnTo>
                  <a:lnTo>
                    <a:pt x="187" y="21"/>
                  </a:lnTo>
                  <a:lnTo>
                    <a:pt x="187" y="23"/>
                  </a:lnTo>
                  <a:lnTo>
                    <a:pt x="189" y="26"/>
                  </a:lnTo>
                  <a:lnTo>
                    <a:pt x="191" y="28"/>
                  </a:lnTo>
                  <a:lnTo>
                    <a:pt x="194" y="30"/>
                  </a:lnTo>
                  <a:lnTo>
                    <a:pt x="196" y="33"/>
                  </a:lnTo>
                  <a:lnTo>
                    <a:pt x="196" y="35"/>
                  </a:lnTo>
                  <a:lnTo>
                    <a:pt x="199" y="38"/>
                  </a:lnTo>
                  <a:lnTo>
                    <a:pt x="201" y="40"/>
                  </a:lnTo>
                  <a:lnTo>
                    <a:pt x="201" y="42"/>
                  </a:lnTo>
                  <a:lnTo>
                    <a:pt x="203" y="47"/>
                  </a:lnTo>
                  <a:lnTo>
                    <a:pt x="203" y="49"/>
                  </a:lnTo>
                  <a:lnTo>
                    <a:pt x="206" y="52"/>
                  </a:lnTo>
                  <a:lnTo>
                    <a:pt x="206" y="54"/>
                  </a:lnTo>
                  <a:lnTo>
                    <a:pt x="206" y="56"/>
                  </a:lnTo>
                  <a:lnTo>
                    <a:pt x="208" y="59"/>
                  </a:lnTo>
                  <a:lnTo>
                    <a:pt x="208" y="61"/>
                  </a:lnTo>
                  <a:lnTo>
                    <a:pt x="208" y="64"/>
                  </a:lnTo>
                  <a:lnTo>
                    <a:pt x="210" y="68"/>
                  </a:lnTo>
                  <a:lnTo>
                    <a:pt x="210" y="73"/>
                  </a:lnTo>
                  <a:lnTo>
                    <a:pt x="210" y="75"/>
                  </a:lnTo>
                  <a:lnTo>
                    <a:pt x="210" y="80"/>
                  </a:lnTo>
                  <a:lnTo>
                    <a:pt x="210" y="80"/>
                  </a:lnTo>
                  <a:lnTo>
                    <a:pt x="213" y="80"/>
                  </a:lnTo>
                  <a:lnTo>
                    <a:pt x="213" y="82"/>
                  </a:lnTo>
                  <a:lnTo>
                    <a:pt x="215" y="85"/>
                  </a:lnTo>
                  <a:lnTo>
                    <a:pt x="215" y="87"/>
                  </a:lnTo>
                  <a:lnTo>
                    <a:pt x="215" y="87"/>
                  </a:lnTo>
                  <a:lnTo>
                    <a:pt x="218" y="90"/>
                  </a:lnTo>
                  <a:lnTo>
                    <a:pt x="218" y="92"/>
                  </a:lnTo>
                  <a:lnTo>
                    <a:pt x="218" y="94"/>
                  </a:lnTo>
                  <a:lnTo>
                    <a:pt x="218" y="97"/>
                  </a:lnTo>
                  <a:lnTo>
                    <a:pt x="220" y="97"/>
                  </a:lnTo>
                  <a:lnTo>
                    <a:pt x="220" y="99"/>
                  </a:lnTo>
                  <a:lnTo>
                    <a:pt x="220" y="101"/>
                  </a:lnTo>
                  <a:lnTo>
                    <a:pt x="220" y="101"/>
                  </a:lnTo>
                  <a:lnTo>
                    <a:pt x="220" y="104"/>
                  </a:lnTo>
                  <a:lnTo>
                    <a:pt x="218" y="104"/>
                  </a:lnTo>
                  <a:lnTo>
                    <a:pt x="218" y="109"/>
                  </a:lnTo>
                  <a:lnTo>
                    <a:pt x="218" y="109"/>
                  </a:lnTo>
                  <a:lnTo>
                    <a:pt x="218" y="111"/>
                  </a:lnTo>
                  <a:lnTo>
                    <a:pt x="218" y="111"/>
                  </a:lnTo>
                  <a:lnTo>
                    <a:pt x="218" y="111"/>
                  </a:lnTo>
                  <a:lnTo>
                    <a:pt x="218" y="113"/>
                  </a:lnTo>
                  <a:lnTo>
                    <a:pt x="220" y="118"/>
                  </a:lnTo>
                  <a:lnTo>
                    <a:pt x="222" y="120"/>
                  </a:lnTo>
                  <a:lnTo>
                    <a:pt x="225" y="123"/>
                  </a:lnTo>
                  <a:lnTo>
                    <a:pt x="227" y="127"/>
                  </a:lnTo>
                  <a:lnTo>
                    <a:pt x="227" y="130"/>
                  </a:lnTo>
                  <a:lnTo>
                    <a:pt x="229" y="132"/>
                  </a:lnTo>
                  <a:lnTo>
                    <a:pt x="232" y="137"/>
                  </a:lnTo>
                  <a:lnTo>
                    <a:pt x="234" y="139"/>
                  </a:lnTo>
                  <a:lnTo>
                    <a:pt x="234" y="142"/>
                  </a:lnTo>
                  <a:lnTo>
                    <a:pt x="234" y="144"/>
                  </a:lnTo>
                  <a:lnTo>
                    <a:pt x="236" y="146"/>
                  </a:lnTo>
                  <a:lnTo>
                    <a:pt x="236" y="149"/>
                  </a:lnTo>
                  <a:lnTo>
                    <a:pt x="236" y="151"/>
                  </a:lnTo>
                  <a:lnTo>
                    <a:pt x="239" y="153"/>
                  </a:lnTo>
                  <a:lnTo>
                    <a:pt x="239" y="158"/>
                  </a:lnTo>
                  <a:lnTo>
                    <a:pt x="239" y="163"/>
                  </a:lnTo>
                  <a:lnTo>
                    <a:pt x="239" y="168"/>
                  </a:lnTo>
                  <a:lnTo>
                    <a:pt x="239" y="170"/>
                  </a:lnTo>
                  <a:lnTo>
                    <a:pt x="239" y="170"/>
                  </a:lnTo>
                  <a:lnTo>
                    <a:pt x="239" y="172"/>
                  </a:lnTo>
                  <a:lnTo>
                    <a:pt x="239" y="175"/>
                  </a:lnTo>
                  <a:lnTo>
                    <a:pt x="239" y="177"/>
                  </a:lnTo>
                  <a:lnTo>
                    <a:pt x="239" y="182"/>
                  </a:lnTo>
                  <a:lnTo>
                    <a:pt x="239" y="184"/>
                  </a:lnTo>
                  <a:lnTo>
                    <a:pt x="236" y="184"/>
                  </a:lnTo>
                  <a:lnTo>
                    <a:pt x="236" y="187"/>
                  </a:lnTo>
                  <a:lnTo>
                    <a:pt x="236" y="187"/>
                  </a:lnTo>
                  <a:lnTo>
                    <a:pt x="236" y="189"/>
                  </a:lnTo>
                  <a:lnTo>
                    <a:pt x="234" y="189"/>
                  </a:lnTo>
                  <a:lnTo>
                    <a:pt x="234" y="189"/>
                  </a:lnTo>
                  <a:lnTo>
                    <a:pt x="234" y="191"/>
                  </a:lnTo>
                  <a:lnTo>
                    <a:pt x="232" y="191"/>
                  </a:lnTo>
                  <a:lnTo>
                    <a:pt x="232" y="191"/>
                  </a:lnTo>
                  <a:lnTo>
                    <a:pt x="232" y="191"/>
                  </a:lnTo>
                  <a:lnTo>
                    <a:pt x="229" y="194"/>
                  </a:lnTo>
                  <a:lnTo>
                    <a:pt x="229" y="194"/>
                  </a:lnTo>
                  <a:lnTo>
                    <a:pt x="229" y="194"/>
                  </a:lnTo>
                  <a:lnTo>
                    <a:pt x="229" y="191"/>
                  </a:lnTo>
                  <a:lnTo>
                    <a:pt x="227" y="191"/>
                  </a:lnTo>
                  <a:lnTo>
                    <a:pt x="227" y="191"/>
                  </a:lnTo>
                  <a:lnTo>
                    <a:pt x="227" y="191"/>
                  </a:lnTo>
                  <a:lnTo>
                    <a:pt x="225" y="191"/>
                  </a:lnTo>
                  <a:lnTo>
                    <a:pt x="225" y="189"/>
                  </a:lnTo>
                  <a:lnTo>
                    <a:pt x="225" y="189"/>
                  </a:lnTo>
                  <a:lnTo>
                    <a:pt x="222" y="187"/>
                  </a:lnTo>
                  <a:lnTo>
                    <a:pt x="222" y="184"/>
                  </a:lnTo>
                  <a:lnTo>
                    <a:pt x="220" y="184"/>
                  </a:lnTo>
                  <a:lnTo>
                    <a:pt x="220" y="182"/>
                  </a:lnTo>
                  <a:lnTo>
                    <a:pt x="218" y="180"/>
                  </a:lnTo>
                  <a:lnTo>
                    <a:pt x="218" y="175"/>
                  </a:lnTo>
                  <a:lnTo>
                    <a:pt x="215" y="175"/>
                  </a:lnTo>
                  <a:lnTo>
                    <a:pt x="215" y="175"/>
                  </a:lnTo>
                  <a:lnTo>
                    <a:pt x="215" y="177"/>
                  </a:lnTo>
                  <a:lnTo>
                    <a:pt x="215" y="177"/>
                  </a:lnTo>
                  <a:lnTo>
                    <a:pt x="215" y="177"/>
                  </a:lnTo>
                  <a:lnTo>
                    <a:pt x="213" y="182"/>
                  </a:lnTo>
                  <a:lnTo>
                    <a:pt x="213" y="184"/>
                  </a:lnTo>
                  <a:lnTo>
                    <a:pt x="210" y="191"/>
                  </a:lnTo>
                  <a:lnTo>
                    <a:pt x="208" y="194"/>
                  </a:lnTo>
                  <a:lnTo>
                    <a:pt x="206" y="196"/>
                  </a:lnTo>
                  <a:lnTo>
                    <a:pt x="203" y="198"/>
                  </a:lnTo>
                  <a:lnTo>
                    <a:pt x="203" y="201"/>
                  </a:lnTo>
                  <a:lnTo>
                    <a:pt x="201" y="203"/>
                  </a:lnTo>
                  <a:lnTo>
                    <a:pt x="201" y="203"/>
                  </a:lnTo>
                  <a:lnTo>
                    <a:pt x="196" y="208"/>
                  </a:lnTo>
                  <a:lnTo>
                    <a:pt x="199" y="208"/>
                  </a:lnTo>
                  <a:lnTo>
                    <a:pt x="199" y="208"/>
                  </a:lnTo>
                  <a:lnTo>
                    <a:pt x="199" y="208"/>
                  </a:lnTo>
                  <a:lnTo>
                    <a:pt x="206" y="210"/>
                  </a:lnTo>
                  <a:lnTo>
                    <a:pt x="208" y="213"/>
                  </a:lnTo>
                  <a:lnTo>
                    <a:pt x="210" y="215"/>
                  </a:lnTo>
                  <a:lnTo>
                    <a:pt x="213" y="215"/>
                  </a:lnTo>
                  <a:lnTo>
                    <a:pt x="215" y="217"/>
                  </a:lnTo>
                  <a:lnTo>
                    <a:pt x="218" y="220"/>
                  </a:lnTo>
                  <a:lnTo>
                    <a:pt x="218" y="220"/>
                  </a:lnTo>
                  <a:lnTo>
                    <a:pt x="218" y="222"/>
                  </a:lnTo>
                  <a:lnTo>
                    <a:pt x="220" y="222"/>
                  </a:lnTo>
                  <a:lnTo>
                    <a:pt x="220" y="222"/>
                  </a:lnTo>
                  <a:lnTo>
                    <a:pt x="220" y="224"/>
                  </a:lnTo>
                  <a:lnTo>
                    <a:pt x="220" y="224"/>
                  </a:lnTo>
                  <a:lnTo>
                    <a:pt x="220" y="227"/>
                  </a:lnTo>
                  <a:lnTo>
                    <a:pt x="220" y="227"/>
                  </a:lnTo>
                  <a:lnTo>
                    <a:pt x="220" y="229"/>
                  </a:lnTo>
                  <a:lnTo>
                    <a:pt x="220" y="229"/>
                  </a:lnTo>
                  <a:lnTo>
                    <a:pt x="220" y="229"/>
                  </a:lnTo>
                  <a:lnTo>
                    <a:pt x="220" y="232"/>
                  </a:lnTo>
                  <a:lnTo>
                    <a:pt x="218" y="232"/>
                  </a:lnTo>
                  <a:lnTo>
                    <a:pt x="218" y="234"/>
                  </a:lnTo>
                  <a:lnTo>
                    <a:pt x="218" y="234"/>
                  </a:lnTo>
                  <a:lnTo>
                    <a:pt x="215" y="236"/>
                  </a:lnTo>
                  <a:lnTo>
                    <a:pt x="215" y="236"/>
                  </a:lnTo>
                  <a:lnTo>
                    <a:pt x="213" y="236"/>
                  </a:lnTo>
                  <a:lnTo>
                    <a:pt x="210" y="239"/>
                  </a:lnTo>
                  <a:lnTo>
                    <a:pt x="210" y="239"/>
                  </a:lnTo>
                  <a:lnTo>
                    <a:pt x="208" y="241"/>
                  </a:lnTo>
                  <a:lnTo>
                    <a:pt x="206" y="241"/>
                  </a:lnTo>
                  <a:lnTo>
                    <a:pt x="203" y="241"/>
                  </a:lnTo>
                  <a:lnTo>
                    <a:pt x="203" y="241"/>
                  </a:lnTo>
                  <a:lnTo>
                    <a:pt x="199" y="243"/>
                  </a:lnTo>
                  <a:lnTo>
                    <a:pt x="196" y="243"/>
                  </a:lnTo>
                  <a:lnTo>
                    <a:pt x="194" y="243"/>
                  </a:lnTo>
                  <a:lnTo>
                    <a:pt x="191" y="243"/>
                  </a:lnTo>
                  <a:lnTo>
                    <a:pt x="187" y="243"/>
                  </a:lnTo>
                  <a:lnTo>
                    <a:pt x="184" y="246"/>
                  </a:lnTo>
                  <a:lnTo>
                    <a:pt x="180" y="246"/>
                  </a:lnTo>
                  <a:lnTo>
                    <a:pt x="177" y="246"/>
                  </a:lnTo>
                  <a:lnTo>
                    <a:pt x="173" y="246"/>
                  </a:lnTo>
                  <a:lnTo>
                    <a:pt x="170" y="246"/>
                  </a:lnTo>
                  <a:lnTo>
                    <a:pt x="165" y="243"/>
                  </a:lnTo>
                  <a:lnTo>
                    <a:pt x="163" y="243"/>
                  </a:lnTo>
                  <a:lnTo>
                    <a:pt x="158" y="243"/>
                  </a:lnTo>
                  <a:lnTo>
                    <a:pt x="154" y="243"/>
                  </a:lnTo>
                  <a:lnTo>
                    <a:pt x="151" y="241"/>
                  </a:lnTo>
                  <a:lnTo>
                    <a:pt x="147" y="241"/>
                  </a:lnTo>
                  <a:lnTo>
                    <a:pt x="144" y="241"/>
                  </a:lnTo>
                  <a:lnTo>
                    <a:pt x="139" y="239"/>
                  </a:lnTo>
                  <a:lnTo>
                    <a:pt x="135" y="239"/>
                  </a:lnTo>
                  <a:lnTo>
                    <a:pt x="135" y="236"/>
                  </a:lnTo>
                  <a:lnTo>
                    <a:pt x="132" y="236"/>
                  </a:lnTo>
                  <a:lnTo>
                    <a:pt x="130" y="236"/>
                  </a:lnTo>
                  <a:lnTo>
                    <a:pt x="130" y="236"/>
                  </a:lnTo>
                  <a:lnTo>
                    <a:pt x="128" y="236"/>
                  </a:lnTo>
                  <a:lnTo>
                    <a:pt x="128" y="236"/>
                  </a:lnTo>
                  <a:lnTo>
                    <a:pt x="123" y="236"/>
                  </a:lnTo>
                  <a:lnTo>
                    <a:pt x="120" y="236"/>
                  </a:lnTo>
                  <a:lnTo>
                    <a:pt x="118" y="234"/>
                  </a:lnTo>
                  <a:lnTo>
                    <a:pt x="118" y="236"/>
                  </a:lnTo>
                  <a:lnTo>
                    <a:pt x="116" y="239"/>
                  </a:lnTo>
                  <a:lnTo>
                    <a:pt x="113" y="239"/>
                  </a:lnTo>
                  <a:lnTo>
                    <a:pt x="109" y="241"/>
                  </a:lnTo>
                  <a:lnTo>
                    <a:pt x="109" y="241"/>
                  </a:lnTo>
                  <a:lnTo>
                    <a:pt x="106" y="243"/>
                  </a:lnTo>
                  <a:lnTo>
                    <a:pt x="102" y="243"/>
                  </a:lnTo>
                  <a:lnTo>
                    <a:pt x="99" y="246"/>
                  </a:lnTo>
                  <a:lnTo>
                    <a:pt x="97" y="246"/>
                  </a:lnTo>
                  <a:lnTo>
                    <a:pt x="94" y="246"/>
                  </a:lnTo>
                  <a:lnTo>
                    <a:pt x="92" y="246"/>
                  </a:lnTo>
                  <a:lnTo>
                    <a:pt x="90" y="246"/>
                  </a:lnTo>
                  <a:lnTo>
                    <a:pt x="87" y="246"/>
                  </a:lnTo>
                  <a:lnTo>
                    <a:pt x="85" y="246"/>
                  </a:lnTo>
                  <a:lnTo>
                    <a:pt x="80" y="246"/>
                  </a:lnTo>
                  <a:lnTo>
                    <a:pt x="78" y="246"/>
                  </a:lnTo>
                  <a:lnTo>
                    <a:pt x="73" y="246"/>
                  </a:lnTo>
                  <a:lnTo>
                    <a:pt x="66" y="246"/>
                  </a:lnTo>
                  <a:lnTo>
                    <a:pt x="61" y="246"/>
                  </a:lnTo>
                  <a:lnTo>
                    <a:pt x="57" y="246"/>
                  </a:lnTo>
                  <a:lnTo>
                    <a:pt x="54" y="246"/>
                  </a:lnTo>
                  <a:lnTo>
                    <a:pt x="52" y="246"/>
                  </a:lnTo>
                  <a:lnTo>
                    <a:pt x="47" y="243"/>
                  </a:lnTo>
                  <a:lnTo>
                    <a:pt x="45" y="243"/>
                  </a:lnTo>
                  <a:lnTo>
                    <a:pt x="42" y="243"/>
                  </a:lnTo>
                  <a:lnTo>
                    <a:pt x="40" y="241"/>
                  </a:lnTo>
                  <a:lnTo>
                    <a:pt x="38" y="241"/>
                  </a:lnTo>
                  <a:lnTo>
                    <a:pt x="35" y="239"/>
                  </a:lnTo>
                  <a:lnTo>
                    <a:pt x="33" y="239"/>
                  </a:lnTo>
                  <a:lnTo>
                    <a:pt x="33" y="236"/>
                  </a:lnTo>
                  <a:lnTo>
                    <a:pt x="31" y="236"/>
                  </a:lnTo>
                  <a:lnTo>
                    <a:pt x="31" y="236"/>
                  </a:lnTo>
                  <a:lnTo>
                    <a:pt x="31" y="234"/>
                  </a:lnTo>
                  <a:lnTo>
                    <a:pt x="31" y="234"/>
                  </a:lnTo>
                  <a:lnTo>
                    <a:pt x="28" y="234"/>
                  </a:lnTo>
                  <a:lnTo>
                    <a:pt x="28" y="232"/>
                  </a:lnTo>
                  <a:lnTo>
                    <a:pt x="28" y="232"/>
                  </a:lnTo>
                  <a:lnTo>
                    <a:pt x="28" y="229"/>
                  </a:lnTo>
                  <a:lnTo>
                    <a:pt x="28" y="229"/>
                  </a:lnTo>
                  <a:lnTo>
                    <a:pt x="28" y="229"/>
                  </a:lnTo>
                  <a:lnTo>
                    <a:pt x="28" y="227"/>
                  </a:lnTo>
                  <a:lnTo>
                    <a:pt x="28" y="227"/>
                  </a:lnTo>
                  <a:lnTo>
                    <a:pt x="28" y="224"/>
                  </a:lnTo>
                  <a:lnTo>
                    <a:pt x="28" y="224"/>
                  </a:lnTo>
                  <a:lnTo>
                    <a:pt x="28" y="222"/>
                  </a:lnTo>
                  <a:lnTo>
                    <a:pt x="28" y="222"/>
                  </a:lnTo>
                  <a:lnTo>
                    <a:pt x="28" y="220"/>
                  </a:lnTo>
                  <a:lnTo>
                    <a:pt x="28" y="220"/>
                  </a:lnTo>
                  <a:lnTo>
                    <a:pt x="31" y="217"/>
                  </a:lnTo>
                  <a:lnTo>
                    <a:pt x="31" y="217"/>
                  </a:lnTo>
                  <a:lnTo>
                    <a:pt x="31" y="217"/>
                  </a:lnTo>
                  <a:lnTo>
                    <a:pt x="33" y="215"/>
                  </a:lnTo>
                  <a:lnTo>
                    <a:pt x="33" y="215"/>
                  </a:lnTo>
                  <a:lnTo>
                    <a:pt x="33" y="215"/>
                  </a:lnTo>
                  <a:lnTo>
                    <a:pt x="35" y="213"/>
                  </a:lnTo>
                  <a:lnTo>
                    <a:pt x="35" y="213"/>
                  </a:lnTo>
                  <a:lnTo>
                    <a:pt x="38" y="213"/>
                  </a:lnTo>
                  <a:lnTo>
                    <a:pt x="38" y="213"/>
                  </a:lnTo>
                  <a:lnTo>
                    <a:pt x="40" y="210"/>
                  </a:lnTo>
                  <a:lnTo>
                    <a:pt x="40" y="210"/>
                  </a:lnTo>
                  <a:lnTo>
                    <a:pt x="42" y="210"/>
                  </a:lnTo>
                  <a:lnTo>
                    <a:pt x="45" y="210"/>
                  </a:lnTo>
                  <a:lnTo>
                    <a:pt x="47" y="210"/>
                  </a:lnTo>
                  <a:lnTo>
                    <a:pt x="47" y="210"/>
                  </a:lnTo>
                  <a:lnTo>
                    <a:pt x="49" y="210"/>
                  </a:lnTo>
                  <a:lnTo>
                    <a:pt x="49" y="210"/>
                  </a:lnTo>
                  <a:lnTo>
                    <a:pt x="49" y="210"/>
                  </a:lnTo>
                  <a:lnTo>
                    <a:pt x="49" y="208"/>
                  </a:lnTo>
                  <a:lnTo>
                    <a:pt x="49" y="208"/>
                  </a:lnTo>
                  <a:lnTo>
                    <a:pt x="47" y="208"/>
                  </a:lnTo>
                  <a:lnTo>
                    <a:pt x="45" y="206"/>
                  </a:lnTo>
                  <a:lnTo>
                    <a:pt x="42" y="203"/>
                  </a:lnTo>
                  <a:lnTo>
                    <a:pt x="40" y="203"/>
                  </a:lnTo>
                  <a:lnTo>
                    <a:pt x="40" y="201"/>
                  </a:lnTo>
                  <a:lnTo>
                    <a:pt x="38" y="198"/>
                  </a:lnTo>
                  <a:lnTo>
                    <a:pt x="33" y="194"/>
                  </a:lnTo>
                  <a:lnTo>
                    <a:pt x="33" y="194"/>
                  </a:lnTo>
                  <a:lnTo>
                    <a:pt x="33" y="191"/>
                  </a:lnTo>
                  <a:lnTo>
                    <a:pt x="31" y="189"/>
                  </a:lnTo>
                  <a:lnTo>
                    <a:pt x="31" y="187"/>
                  </a:lnTo>
                  <a:lnTo>
                    <a:pt x="28" y="184"/>
                  </a:lnTo>
                  <a:lnTo>
                    <a:pt x="28" y="182"/>
                  </a:lnTo>
                  <a:lnTo>
                    <a:pt x="26" y="180"/>
                  </a:lnTo>
                  <a:lnTo>
                    <a:pt x="26" y="177"/>
                  </a:lnTo>
                  <a:lnTo>
                    <a:pt x="26" y="175"/>
                  </a:lnTo>
                  <a:lnTo>
                    <a:pt x="23" y="172"/>
                  </a:lnTo>
                  <a:lnTo>
                    <a:pt x="23" y="172"/>
                  </a:lnTo>
                  <a:lnTo>
                    <a:pt x="23" y="172"/>
                  </a:lnTo>
                  <a:lnTo>
                    <a:pt x="23" y="172"/>
                  </a:lnTo>
                  <a:lnTo>
                    <a:pt x="23" y="172"/>
                  </a:lnTo>
                  <a:lnTo>
                    <a:pt x="23" y="172"/>
                  </a:lnTo>
                  <a:lnTo>
                    <a:pt x="23" y="172"/>
                  </a:lnTo>
                  <a:lnTo>
                    <a:pt x="23" y="172"/>
                  </a:lnTo>
                  <a:lnTo>
                    <a:pt x="21" y="175"/>
                  </a:lnTo>
                  <a:lnTo>
                    <a:pt x="21" y="175"/>
                  </a:lnTo>
                  <a:lnTo>
                    <a:pt x="21" y="175"/>
                  </a:lnTo>
                  <a:lnTo>
                    <a:pt x="21" y="177"/>
                  </a:lnTo>
                  <a:lnTo>
                    <a:pt x="19" y="180"/>
                  </a:lnTo>
                  <a:lnTo>
                    <a:pt x="19" y="180"/>
                  </a:lnTo>
                  <a:lnTo>
                    <a:pt x="19" y="182"/>
                  </a:lnTo>
                  <a:lnTo>
                    <a:pt x="16" y="182"/>
                  </a:lnTo>
                  <a:lnTo>
                    <a:pt x="14" y="184"/>
                  </a:lnTo>
                  <a:lnTo>
                    <a:pt x="14" y="187"/>
                  </a:lnTo>
                  <a:lnTo>
                    <a:pt x="12" y="187"/>
                  </a:lnTo>
                  <a:lnTo>
                    <a:pt x="12" y="189"/>
                  </a:lnTo>
                  <a:lnTo>
                    <a:pt x="9" y="189"/>
                  </a:lnTo>
                  <a:lnTo>
                    <a:pt x="7" y="189"/>
                  </a:lnTo>
                  <a:lnTo>
                    <a:pt x="5" y="189"/>
                  </a:lnTo>
                  <a:lnTo>
                    <a:pt x="5" y="191"/>
                  </a:lnTo>
                  <a:lnTo>
                    <a:pt x="5" y="191"/>
                  </a:lnTo>
                  <a:lnTo>
                    <a:pt x="2" y="191"/>
                  </a:lnTo>
                  <a:lnTo>
                    <a:pt x="2" y="189"/>
                  </a:lnTo>
                  <a:lnTo>
                    <a:pt x="2" y="189"/>
                  </a:lnTo>
                  <a:lnTo>
                    <a:pt x="2" y="189"/>
                  </a:lnTo>
                  <a:lnTo>
                    <a:pt x="2" y="187"/>
                  </a:lnTo>
                  <a:lnTo>
                    <a:pt x="0" y="187"/>
                  </a:lnTo>
                  <a:lnTo>
                    <a:pt x="0" y="184"/>
                  </a:lnTo>
                  <a:lnTo>
                    <a:pt x="0" y="184"/>
                  </a:lnTo>
                  <a:lnTo>
                    <a:pt x="0" y="182"/>
                  </a:lnTo>
                  <a:lnTo>
                    <a:pt x="0" y="180"/>
                  </a:lnTo>
                  <a:lnTo>
                    <a:pt x="0" y="177"/>
                  </a:lnTo>
                  <a:lnTo>
                    <a:pt x="0" y="175"/>
                  </a:lnTo>
                  <a:lnTo>
                    <a:pt x="0" y="170"/>
                  </a:lnTo>
                  <a:lnTo>
                    <a:pt x="0" y="165"/>
                  </a:lnTo>
                  <a:lnTo>
                    <a:pt x="0" y="163"/>
                  </a:lnTo>
                  <a:lnTo>
                    <a:pt x="0" y="161"/>
                  </a:lnTo>
                  <a:lnTo>
                    <a:pt x="0" y="158"/>
                  </a:lnTo>
                  <a:lnTo>
                    <a:pt x="0" y="156"/>
                  </a:lnTo>
                  <a:lnTo>
                    <a:pt x="2" y="153"/>
                  </a:lnTo>
                  <a:lnTo>
                    <a:pt x="2" y="151"/>
                  </a:lnTo>
                  <a:lnTo>
                    <a:pt x="5" y="149"/>
                  </a:lnTo>
                  <a:lnTo>
                    <a:pt x="5" y="146"/>
                  </a:lnTo>
                  <a:lnTo>
                    <a:pt x="7" y="144"/>
                  </a:lnTo>
                  <a:lnTo>
                    <a:pt x="7" y="139"/>
                  </a:lnTo>
                  <a:lnTo>
                    <a:pt x="9" y="137"/>
                  </a:lnTo>
                  <a:lnTo>
                    <a:pt x="12" y="135"/>
                  </a:lnTo>
                  <a:lnTo>
                    <a:pt x="12" y="132"/>
                  </a:lnTo>
                  <a:lnTo>
                    <a:pt x="14" y="130"/>
                  </a:lnTo>
                  <a:lnTo>
                    <a:pt x="16" y="127"/>
                  </a:lnTo>
                  <a:lnTo>
                    <a:pt x="19" y="125"/>
                  </a:lnTo>
                  <a:lnTo>
                    <a:pt x="21" y="123"/>
                  </a:lnTo>
                  <a:lnTo>
                    <a:pt x="21" y="120"/>
                  </a:lnTo>
                  <a:lnTo>
                    <a:pt x="23" y="120"/>
                  </a:lnTo>
                  <a:lnTo>
                    <a:pt x="26" y="118"/>
                  </a:lnTo>
                  <a:lnTo>
                    <a:pt x="28" y="116"/>
                  </a:lnTo>
                  <a:lnTo>
                    <a:pt x="31" y="113"/>
                  </a:lnTo>
                  <a:lnTo>
                    <a:pt x="33" y="111"/>
                  </a:lnTo>
                  <a:lnTo>
                    <a:pt x="33" y="111"/>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10" name="文本框 9"/>
          <p:cNvSpPr txBox="1"/>
          <p:nvPr/>
        </p:nvSpPr>
        <p:spPr>
          <a:xfrm>
            <a:off x="3616035" y="3733705"/>
            <a:ext cx="4959929"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选题的背景与意义</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494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800" dirty="0">
              <a:ln>
                <a:solidFill>
                  <a:srgbClr val="00762F"/>
                </a:solidFill>
              </a:ln>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9553" y="1799676"/>
            <a:ext cx="4983222" cy="3871284"/>
          </a:xfrm>
          <a:prstGeom prst="rect">
            <a:avLst/>
          </a:prstGeom>
          <a:ln>
            <a:solidFill>
              <a:schemeClr val="bg1"/>
            </a:solidFill>
          </a:ln>
        </p:spPr>
      </p:pic>
      <p:grpSp>
        <p:nvGrpSpPr>
          <p:cNvPr id="4" name="组合 3"/>
          <p:cNvGrpSpPr/>
          <p:nvPr/>
        </p:nvGrpSpPr>
        <p:grpSpPr>
          <a:xfrm>
            <a:off x="6745683" y="1799676"/>
            <a:ext cx="786078" cy="784940"/>
            <a:chOff x="7049719" y="1895239"/>
            <a:chExt cx="964084" cy="962688"/>
          </a:xfrm>
        </p:grpSpPr>
        <p:sp>
          <p:nvSpPr>
            <p:cNvPr id="10" name="Oval 66"/>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11" name="组合 10"/>
            <p:cNvGrpSpPr/>
            <p:nvPr/>
          </p:nvGrpSpPr>
          <p:grpSpPr>
            <a:xfrm>
              <a:off x="7323178" y="2136608"/>
              <a:ext cx="465997" cy="464602"/>
              <a:chOff x="6760032" y="3590699"/>
              <a:chExt cx="530225" cy="528638"/>
            </a:xfrm>
            <a:solidFill>
              <a:schemeClr val="bg1"/>
            </a:solidFill>
          </p:grpSpPr>
          <p:sp>
            <p:nvSpPr>
              <p:cNvPr id="12"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3" name="组合 2"/>
          <p:cNvGrpSpPr/>
          <p:nvPr/>
        </p:nvGrpSpPr>
        <p:grpSpPr>
          <a:xfrm>
            <a:off x="6745683" y="3668139"/>
            <a:ext cx="786078" cy="784940"/>
            <a:chOff x="7049719" y="4007180"/>
            <a:chExt cx="964084" cy="962688"/>
          </a:xfrm>
        </p:grpSpPr>
        <p:sp>
          <p:nvSpPr>
            <p:cNvPr id="19" name="Oval 74"/>
            <p:cNvSpPr>
              <a:spLocks noChangeArrowheads="1"/>
            </p:cNvSpPr>
            <p:nvPr/>
          </p:nvSpPr>
          <p:spPr bwMode="auto">
            <a:xfrm>
              <a:off x="7049719" y="4007180"/>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20" name="组合 19"/>
            <p:cNvGrpSpPr/>
            <p:nvPr/>
          </p:nvGrpSpPr>
          <p:grpSpPr>
            <a:xfrm>
              <a:off x="7286903" y="4189951"/>
              <a:ext cx="500876" cy="537153"/>
              <a:chOff x="8471357" y="3524024"/>
              <a:chExt cx="569912" cy="611188"/>
            </a:xfrm>
            <a:solidFill>
              <a:schemeClr val="bg1"/>
            </a:solidFill>
          </p:grpSpPr>
          <p:sp>
            <p:nvSpPr>
              <p:cNvPr id="21"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25" name="文本框 24"/>
          <p:cNvSpPr txBox="1"/>
          <p:nvPr/>
        </p:nvSpPr>
        <p:spPr>
          <a:xfrm>
            <a:off x="7804784" y="2248610"/>
            <a:ext cx="3156338"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818231" y="1939912"/>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Box 38"/>
          <p:cNvSpPr txBox="1"/>
          <p:nvPr/>
        </p:nvSpPr>
        <p:spPr>
          <a:xfrm>
            <a:off x="7905021" y="2837809"/>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1" name="文本框 30"/>
          <p:cNvSpPr txBox="1"/>
          <p:nvPr/>
        </p:nvSpPr>
        <p:spPr>
          <a:xfrm>
            <a:off x="7804784" y="4237888"/>
            <a:ext cx="3156338"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818231" y="392919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Box 38"/>
          <p:cNvSpPr txBox="1"/>
          <p:nvPr/>
        </p:nvSpPr>
        <p:spPr>
          <a:xfrm>
            <a:off x="7905021" y="4827087"/>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7" name="组合 26"/>
          <p:cNvGrpSpPr/>
          <p:nvPr/>
        </p:nvGrpSpPr>
        <p:grpSpPr>
          <a:xfrm>
            <a:off x="850412" y="2054039"/>
            <a:ext cx="6203442" cy="3693754"/>
            <a:chOff x="814148" y="1940884"/>
            <a:chExt cx="6583511" cy="3920063"/>
          </a:xfrm>
          <a:solidFill>
            <a:srgbClr val="44546A"/>
          </a:solidFill>
        </p:grpSpPr>
        <p:grpSp>
          <p:nvGrpSpPr>
            <p:cNvPr id="37" name="Group 12"/>
            <p:cNvGrpSpPr/>
            <p:nvPr/>
          </p:nvGrpSpPr>
          <p:grpSpPr>
            <a:xfrm>
              <a:off x="5741475" y="1940884"/>
              <a:ext cx="1656184" cy="1728192"/>
              <a:chOff x="4685505" y="3511025"/>
              <a:chExt cx="1656184" cy="1728192"/>
            </a:xfrm>
            <a:grpFill/>
          </p:grpSpPr>
          <p:sp>
            <p:nvSpPr>
              <p:cNvPr id="38" name="矩形 5"/>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6"/>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64877" y="2225009"/>
              <a:ext cx="2845231" cy="3412319"/>
            </a:xfrm>
            <a:prstGeom prst="rect">
              <a:avLst/>
            </a:prstGeom>
            <a:grpFill/>
            <a:ln>
              <a:solidFill>
                <a:schemeClr val="bg1"/>
              </a:solidFill>
            </a:ln>
          </p:spPr>
        </p:pic>
        <p:pic>
          <p:nvPicPr>
            <p:cNvPr id="42" name="图片 41"/>
            <p:cNvPicPr>
              <a:picLocks noChangeAspect="1"/>
            </p:cNvPicPr>
            <p:nvPr/>
          </p:nvPicPr>
          <p:blipFill rotWithShape="1">
            <a:blip r:embed="rId2">
              <a:extLst>
                <a:ext uri="{28A0092B-C50C-407E-A947-70E740481C1C}">
                  <a14:useLocalDpi xmlns:a14="http://schemas.microsoft.com/office/drawing/2010/main" val="0"/>
                </a:ext>
              </a:extLst>
            </a:blip>
            <a:srcRect t="9736" r="7249"/>
            <a:stretch>
              <a:fillRect/>
            </a:stretch>
          </p:blipFill>
          <p:spPr>
            <a:xfrm>
              <a:off x="1088252" y="2225010"/>
              <a:ext cx="2889074" cy="3412319"/>
            </a:xfrm>
            <a:prstGeom prst="rect">
              <a:avLst/>
            </a:prstGeom>
            <a:grpFill/>
            <a:effectLst/>
          </p:spPr>
        </p:pic>
        <p:grpSp>
          <p:nvGrpSpPr>
            <p:cNvPr id="43" name="Group 12"/>
            <p:cNvGrpSpPr/>
            <p:nvPr/>
          </p:nvGrpSpPr>
          <p:grpSpPr>
            <a:xfrm flipH="1" flipV="1">
              <a:off x="814148" y="4132755"/>
              <a:ext cx="1656184" cy="1728192"/>
              <a:chOff x="4685505" y="3511025"/>
              <a:chExt cx="1656184" cy="1728192"/>
            </a:xfrm>
            <a:grpFill/>
          </p:grpSpPr>
          <p:sp>
            <p:nvSpPr>
              <p:cNvPr id="44" name="矩形 5"/>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6"/>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文本框 45"/>
          <p:cNvSpPr txBox="1"/>
          <p:nvPr/>
        </p:nvSpPr>
        <p:spPr>
          <a:xfrm>
            <a:off x="7741500" y="2433289"/>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768689" y="21245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Box 38"/>
          <p:cNvSpPr txBox="1"/>
          <p:nvPr/>
        </p:nvSpPr>
        <p:spPr>
          <a:xfrm>
            <a:off x="7828290" y="3604446"/>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9" name="文本框 48"/>
          <p:cNvSpPr txBox="1"/>
          <p:nvPr/>
        </p:nvSpPr>
        <p:spPr>
          <a:xfrm>
            <a:off x="7741500" y="4558733"/>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851117" y="1360348"/>
            <a:ext cx="10489767" cy="4764150"/>
            <a:chOff x="651851" y="1360348"/>
            <a:chExt cx="10489767" cy="4764150"/>
          </a:xfrm>
        </p:grpSpPr>
        <p:pic>
          <p:nvPicPr>
            <p:cNvPr id="20" name="Picture 125"/>
            <p:cNvPicPr>
              <a:picLocks noChangeAspect="1" noChangeArrowheads="1"/>
            </p:cNvPicPr>
            <p:nvPr/>
          </p:nvPicPr>
          <p:blipFill>
            <a:blip r:embed="rId1">
              <a:lum bright="-30000"/>
              <a:extLst>
                <a:ext uri="{28A0092B-C50C-407E-A947-70E740481C1C}">
                  <a14:useLocalDpi xmlns:a14="http://schemas.microsoft.com/office/drawing/2010/main" val="0"/>
                </a:ext>
              </a:extLst>
            </a:blip>
            <a:srcRect/>
            <a:stretch>
              <a:fillRect/>
            </a:stretch>
          </p:blipFill>
          <p:spPr bwMode="auto">
            <a:xfrm>
              <a:off x="3914777" y="4897434"/>
              <a:ext cx="4110037"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6"/>
            <p:cNvSpPr>
              <a:spLocks noChangeArrowheads="1"/>
            </p:cNvSpPr>
            <p:nvPr/>
          </p:nvSpPr>
          <p:spPr bwMode="gray">
            <a:xfrm>
              <a:off x="4248151" y="1917697"/>
              <a:ext cx="3471862" cy="3467100"/>
            </a:xfrm>
            <a:prstGeom prst="ellipse">
              <a:avLst/>
            </a:prstGeom>
            <a:solidFill>
              <a:srgbClr val="777777"/>
            </a:solidFill>
            <a:ln w="9525">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flatTx/>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grpSp>
          <p:nvGrpSpPr>
            <p:cNvPr id="22" name="Group 27"/>
            <p:cNvGrpSpPr/>
            <p:nvPr/>
          </p:nvGrpSpPr>
          <p:grpSpPr>
            <a:xfrm>
              <a:off x="4259263" y="1927222"/>
              <a:ext cx="3449637" cy="3448050"/>
              <a:chOff x="4259263" y="1927222"/>
              <a:chExt cx="3449637" cy="3448050"/>
            </a:xfrm>
          </p:grpSpPr>
          <p:sp>
            <p:nvSpPr>
              <p:cNvPr id="23" name="Oval 8"/>
              <p:cNvSpPr>
                <a:spLocks noChangeArrowheads="1"/>
              </p:cNvSpPr>
              <p:nvPr/>
            </p:nvSpPr>
            <p:spPr bwMode="gray">
              <a:xfrm>
                <a:off x="4259263" y="1927222"/>
                <a:ext cx="3449637" cy="3448050"/>
              </a:xfrm>
              <a:prstGeom prst="ellipse">
                <a:avLst/>
              </a:prstGeom>
              <a:gradFill rotWithShape="1">
                <a:gsLst>
                  <a:gs pos="0">
                    <a:schemeClr val="bg1">
                      <a:lumMod val="65000"/>
                    </a:schemeClr>
                  </a:gs>
                  <a:gs pos="75000">
                    <a:srgbClr val="9F9F9F">
                      <a:gamma/>
                      <a:tint val="28235"/>
                      <a:invGamma/>
                    </a:srgbClr>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4" name="Oval 9"/>
              <p:cNvSpPr>
                <a:spLocks noChangeArrowheads="1"/>
              </p:cNvSpPr>
              <p:nvPr/>
            </p:nvSpPr>
            <p:spPr bwMode="gray">
              <a:xfrm>
                <a:off x="4614863" y="2282822"/>
                <a:ext cx="2740025" cy="2738438"/>
              </a:xfrm>
              <a:prstGeom prst="ellipse">
                <a:avLst/>
              </a:prstGeom>
              <a:gradFill rotWithShape="1">
                <a:gsLst>
                  <a:gs pos="0">
                    <a:srgbClr val="FFFFFF"/>
                  </a:gs>
                  <a:gs pos="100000">
                    <a:srgbClr val="EAEAEA"/>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5" name="Oval 10"/>
              <p:cNvSpPr>
                <a:spLocks noChangeArrowheads="1"/>
              </p:cNvSpPr>
              <p:nvPr/>
            </p:nvSpPr>
            <p:spPr bwMode="gray">
              <a:xfrm>
                <a:off x="4957763" y="2624135"/>
                <a:ext cx="2052637" cy="2054225"/>
              </a:xfrm>
              <a:prstGeom prst="ellipse">
                <a:avLst/>
              </a:prstGeom>
              <a:gradFill rotWithShape="1">
                <a:gsLst>
                  <a:gs pos="0">
                    <a:srgbClr val="333333"/>
                  </a:gs>
                  <a:gs pos="100000">
                    <a:srgbClr val="333333">
                      <a:gamma/>
                      <a:tint val="38431"/>
                      <a:invGamma/>
                    </a:srgbClr>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6" name="Oval 11"/>
              <p:cNvSpPr>
                <a:spLocks noChangeArrowheads="1"/>
              </p:cNvSpPr>
              <p:nvPr/>
            </p:nvSpPr>
            <p:spPr bwMode="gray">
              <a:xfrm>
                <a:off x="5281613" y="2949572"/>
                <a:ext cx="1408112" cy="1403350"/>
              </a:xfrm>
              <a:prstGeom prst="ellipse">
                <a:avLst/>
              </a:prstGeom>
              <a:gradFill rotWithShape="1">
                <a:gsLst>
                  <a:gs pos="0">
                    <a:srgbClr val="FFFFFF"/>
                  </a:gs>
                  <a:gs pos="100000">
                    <a:srgbClr val="EAEAEA"/>
                  </a:gs>
                </a:gsLst>
                <a:lin ang="2700000" scaled="1"/>
              </a:gradFill>
              <a:ln w="19050">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8" name="Oval 12"/>
              <p:cNvSpPr>
                <a:spLocks noChangeArrowheads="1"/>
              </p:cNvSpPr>
              <p:nvPr/>
            </p:nvSpPr>
            <p:spPr bwMode="gray">
              <a:xfrm flipV="1">
                <a:off x="5562601" y="3228972"/>
                <a:ext cx="846137" cy="846138"/>
              </a:xfrm>
              <a:prstGeom prst="ellipse">
                <a:avLst/>
              </a:prstGeom>
              <a:solidFill>
                <a:schemeClr val="accent1"/>
              </a:solidFill>
              <a:ln w="9525">
                <a:noFill/>
                <a:rou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ot="10800000"/>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GB"/>
              </a:p>
            </p:txBody>
          </p:sp>
          <p:sp>
            <p:nvSpPr>
              <p:cNvPr id="29" name="Text Box 67"/>
              <p:cNvSpPr txBox="1">
                <a:spLocks noChangeArrowheads="1"/>
              </p:cNvSpPr>
              <p:nvPr/>
            </p:nvSpPr>
            <p:spPr bwMode="gray">
              <a:xfrm>
                <a:off x="5867401" y="2070097"/>
                <a:ext cx="265112" cy="28575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latin typeface="+mn-lt"/>
                  </a:rPr>
                  <a:t>1</a:t>
                </a:r>
                <a:endParaRPr lang="en-GB" dirty="0">
                  <a:latin typeface="+mn-lt"/>
                </a:endParaRPr>
              </a:p>
            </p:txBody>
          </p:sp>
          <p:sp>
            <p:nvSpPr>
              <p:cNvPr id="30" name="Text Box 67"/>
              <p:cNvSpPr txBox="1">
                <a:spLocks noChangeArrowheads="1"/>
              </p:cNvSpPr>
              <p:nvPr/>
            </p:nvSpPr>
            <p:spPr bwMode="gray">
              <a:xfrm>
                <a:off x="5867401" y="2409822"/>
                <a:ext cx="265112" cy="28575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latin typeface="+mn-lt"/>
                  </a:rPr>
                  <a:t>2</a:t>
                </a:r>
                <a:endParaRPr lang="en-GB" dirty="0">
                  <a:latin typeface="+mn-lt"/>
                </a:endParaRPr>
              </a:p>
            </p:txBody>
          </p:sp>
          <p:sp>
            <p:nvSpPr>
              <p:cNvPr id="31" name="Text Box 67"/>
              <p:cNvSpPr txBox="1">
                <a:spLocks noChangeArrowheads="1"/>
              </p:cNvSpPr>
              <p:nvPr/>
            </p:nvSpPr>
            <p:spPr bwMode="gray">
              <a:xfrm>
                <a:off x="5867401" y="2735260"/>
                <a:ext cx="265112" cy="28575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solidFill>
                      <a:schemeClr val="bg1"/>
                    </a:solidFill>
                    <a:latin typeface="+mn-lt"/>
                  </a:rPr>
                  <a:t>3</a:t>
                </a:r>
                <a:endParaRPr lang="en-GB" dirty="0">
                  <a:solidFill>
                    <a:schemeClr val="bg1"/>
                  </a:solidFill>
                  <a:latin typeface="+mn-lt"/>
                </a:endParaRPr>
              </a:p>
            </p:txBody>
          </p:sp>
          <p:sp>
            <p:nvSpPr>
              <p:cNvPr id="32" name="Text Box 67"/>
              <p:cNvSpPr txBox="1">
                <a:spLocks noChangeArrowheads="1"/>
              </p:cNvSpPr>
              <p:nvPr/>
            </p:nvSpPr>
            <p:spPr bwMode="gray">
              <a:xfrm>
                <a:off x="5867401" y="3087685"/>
                <a:ext cx="265112" cy="2841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lnSpc>
                    <a:spcPct val="60000"/>
                  </a:lnSpc>
                  <a:spcBef>
                    <a:spcPct val="50000"/>
                  </a:spcBef>
                </a:pPr>
                <a:r>
                  <a:rPr lang="en-GB" dirty="0">
                    <a:latin typeface="+mn-lt"/>
                  </a:rPr>
                  <a:t>4</a:t>
                </a:r>
                <a:endParaRPr lang="en-GB" dirty="0">
                  <a:latin typeface="+mn-lt"/>
                </a:endParaRPr>
              </a:p>
            </p:txBody>
          </p:sp>
          <p:grpSp>
            <p:nvGrpSpPr>
              <p:cNvPr id="33" name="Group 117"/>
              <p:cNvGrpSpPr/>
              <p:nvPr/>
            </p:nvGrpSpPr>
            <p:grpSpPr bwMode="auto">
              <a:xfrm>
                <a:off x="5224463" y="3036884"/>
                <a:ext cx="609600" cy="609600"/>
                <a:chOff x="-180" y="2946"/>
                <a:chExt cx="384" cy="384"/>
              </a:xfrm>
            </p:grpSpPr>
            <p:sp>
              <p:nvSpPr>
                <p:cNvPr id="61" name="Oval 113"/>
                <p:cNvSpPr>
                  <a:spLocks noChangeArrowheads="1"/>
                </p:cNvSpPr>
                <p:nvPr/>
              </p:nvSpPr>
              <p:spPr bwMode="auto">
                <a:xfrm>
                  <a:off x="-120" y="3006"/>
                  <a:ext cx="264" cy="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62" name="Oval 115"/>
                <p:cNvSpPr>
                  <a:spLocks noChangeArrowheads="1"/>
                </p:cNvSpPr>
                <p:nvPr/>
              </p:nvSpPr>
              <p:spPr bwMode="auto">
                <a:xfrm>
                  <a:off x="-44" y="3082"/>
                  <a:ext cx="112" cy="112"/>
                </a:xfrm>
                <a:prstGeom prst="ellipse">
                  <a:avLst/>
                </a:prstGeom>
                <a:solidFill>
                  <a:srgbClr val="BCBCB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63" name="Oval 116"/>
                <p:cNvSpPr>
                  <a:spLocks noChangeArrowheads="1"/>
                </p:cNvSpPr>
                <p:nvPr/>
              </p:nvSpPr>
              <p:spPr bwMode="auto">
                <a:xfrm>
                  <a:off x="-180" y="2946"/>
                  <a:ext cx="384" cy="38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34" name="Group 135"/>
              <p:cNvGrpSpPr/>
              <p:nvPr/>
            </p:nvGrpSpPr>
            <p:grpSpPr bwMode="auto">
              <a:xfrm>
                <a:off x="6351588" y="2827334"/>
                <a:ext cx="609600" cy="609600"/>
                <a:chOff x="-180" y="2946"/>
                <a:chExt cx="384" cy="384"/>
              </a:xfrm>
            </p:grpSpPr>
            <p:sp>
              <p:nvSpPr>
                <p:cNvPr id="58" name="Oval 136"/>
                <p:cNvSpPr>
                  <a:spLocks noChangeArrowheads="1"/>
                </p:cNvSpPr>
                <p:nvPr/>
              </p:nvSpPr>
              <p:spPr bwMode="auto">
                <a:xfrm>
                  <a:off x="-120" y="3006"/>
                  <a:ext cx="264" cy="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9" name="Oval 137"/>
                <p:cNvSpPr>
                  <a:spLocks noChangeArrowheads="1"/>
                </p:cNvSpPr>
                <p:nvPr/>
              </p:nvSpPr>
              <p:spPr bwMode="auto">
                <a:xfrm>
                  <a:off x="-44" y="3082"/>
                  <a:ext cx="112" cy="112"/>
                </a:xfrm>
                <a:prstGeom prst="ellipse">
                  <a:avLst/>
                </a:prstGeom>
                <a:solidFill>
                  <a:srgbClr val="5F5F5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60" name="Oval 138"/>
                <p:cNvSpPr>
                  <a:spLocks noChangeArrowheads="1"/>
                </p:cNvSpPr>
                <p:nvPr/>
              </p:nvSpPr>
              <p:spPr bwMode="auto">
                <a:xfrm>
                  <a:off x="-180" y="2946"/>
                  <a:ext cx="384" cy="38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35" name="Group 139"/>
              <p:cNvGrpSpPr/>
              <p:nvPr/>
            </p:nvGrpSpPr>
            <p:grpSpPr bwMode="auto">
              <a:xfrm>
                <a:off x="5732463" y="3521072"/>
                <a:ext cx="609600" cy="609600"/>
                <a:chOff x="-180" y="2946"/>
                <a:chExt cx="384" cy="384"/>
              </a:xfrm>
            </p:grpSpPr>
            <p:sp>
              <p:nvSpPr>
                <p:cNvPr id="55" name="Oval 140"/>
                <p:cNvSpPr>
                  <a:spLocks noChangeArrowheads="1"/>
                </p:cNvSpPr>
                <p:nvPr/>
              </p:nvSpPr>
              <p:spPr bwMode="auto">
                <a:xfrm>
                  <a:off x="-120" y="3006"/>
                  <a:ext cx="264" cy="26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6" name="Oval 141"/>
                <p:cNvSpPr>
                  <a:spLocks noChangeArrowheads="1"/>
                </p:cNvSpPr>
                <p:nvPr/>
              </p:nvSpPr>
              <p:spPr bwMode="auto">
                <a:xfrm>
                  <a:off x="-44" y="3082"/>
                  <a:ext cx="112" cy="112"/>
                </a:xfrm>
                <a:prstGeom prst="ellipse">
                  <a:avLst/>
                </a:prstGeom>
                <a:solidFill>
                  <a:srgbClr val="6D030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7" name="Oval 142"/>
                <p:cNvSpPr>
                  <a:spLocks noChangeArrowheads="1"/>
                </p:cNvSpPr>
                <p:nvPr/>
              </p:nvSpPr>
              <p:spPr bwMode="auto">
                <a:xfrm>
                  <a:off x="-180" y="2946"/>
                  <a:ext cx="384" cy="384"/>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36" name="Group 293"/>
              <p:cNvGrpSpPr/>
              <p:nvPr/>
            </p:nvGrpSpPr>
            <p:grpSpPr bwMode="auto">
              <a:xfrm>
                <a:off x="6105527" y="3895723"/>
                <a:ext cx="196850" cy="174625"/>
                <a:chOff x="2905" y="2343"/>
                <a:chExt cx="124" cy="110"/>
              </a:xfrm>
              <a:solidFill>
                <a:schemeClr val="accent4"/>
              </a:solidFill>
            </p:grpSpPr>
            <p:sp>
              <p:nvSpPr>
                <p:cNvPr id="40" name="Freeform 286"/>
                <p:cNvSpPr/>
                <p:nvPr/>
              </p:nvSpPr>
              <p:spPr bwMode="gray">
                <a:xfrm rot="10843907">
                  <a:off x="2939" y="2378"/>
                  <a:ext cx="78" cy="63"/>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0" name="Freeform 287"/>
                <p:cNvSpPr/>
                <p:nvPr/>
              </p:nvSpPr>
              <p:spPr bwMode="gray">
                <a:xfrm rot="10843907">
                  <a:off x="2947" y="2386"/>
                  <a:ext cx="82" cy="67"/>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1" name="Freeform 288"/>
                <p:cNvSpPr/>
                <p:nvPr/>
              </p:nvSpPr>
              <p:spPr bwMode="gray">
                <a:xfrm rot="10843907">
                  <a:off x="2931" y="2372"/>
                  <a:ext cx="76" cy="60"/>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2" name="Freeform 289"/>
                <p:cNvSpPr/>
                <p:nvPr/>
              </p:nvSpPr>
              <p:spPr bwMode="gray">
                <a:xfrm rot="10843907">
                  <a:off x="2913" y="2349"/>
                  <a:ext cx="64" cy="51"/>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3" name="Freeform 290"/>
                <p:cNvSpPr/>
                <p:nvPr/>
              </p:nvSpPr>
              <p:spPr bwMode="gray">
                <a:xfrm rot="10843907">
                  <a:off x="2918" y="2356"/>
                  <a:ext cx="67" cy="54"/>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54" name="Freeform 291"/>
                <p:cNvSpPr/>
                <p:nvPr/>
              </p:nvSpPr>
              <p:spPr bwMode="gray">
                <a:xfrm rot="10843907">
                  <a:off x="2905" y="2343"/>
                  <a:ext cx="61" cy="50"/>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sp>
          <p:nvSpPr>
            <p:cNvPr id="73" name="任意多边形 1"/>
            <p:cNvSpPr/>
            <p:nvPr/>
          </p:nvSpPr>
          <p:spPr>
            <a:xfrm>
              <a:off x="4853731" y="3860477"/>
              <a:ext cx="1140031" cy="1615044"/>
            </a:xfrm>
            <a:custGeom>
              <a:avLst/>
              <a:gdLst>
                <a:gd name="connsiteX0" fmla="*/ 1140031 w 1140031"/>
                <a:gd name="connsiteY0" fmla="*/ 0 h 1615044"/>
                <a:gd name="connsiteX1" fmla="*/ 0 w 1140031"/>
                <a:gd name="connsiteY1" fmla="*/ 1615044 h 1615044"/>
              </a:gdLst>
              <a:ahLst/>
              <a:cxnLst>
                <a:cxn ang="0">
                  <a:pos x="connsiteX0" y="connsiteY0"/>
                </a:cxn>
                <a:cxn ang="0">
                  <a:pos x="connsiteX1" y="connsiteY1"/>
                </a:cxn>
              </a:cxnLst>
              <a:rect l="l" t="t" r="r" b="b"/>
              <a:pathLst>
                <a:path w="1140031" h="1615044">
                  <a:moveTo>
                    <a:pt x="1140031" y="0"/>
                  </a:moveTo>
                  <a:lnTo>
                    <a:pt x="0" y="1615044"/>
                  </a:lnTo>
                </a:path>
              </a:pathLst>
            </a:custGeom>
            <a:noFill/>
            <a:ln w="19050">
              <a:solidFill>
                <a:schemeClr val="tx1">
                  <a:lumMod val="75000"/>
                  <a:lumOff val="25000"/>
                </a:schemeClr>
              </a:solidFill>
              <a:prstDash val="dash"/>
              <a:headEnd type="diamond" w="med" len="med"/>
              <a:tailEnd type="diamo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2"/>
            <p:cNvSpPr/>
            <p:nvPr/>
          </p:nvSpPr>
          <p:spPr>
            <a:xfrm>
              <a:off x="6646904" y="3195459"/>
              <a:ext cx="1235034" cy="368135"/>
            </a:xfrm>
            <a:custGeom>
              <a:avLst/>
              <a:gdLst>
                <a:gd name="connsiteX0" fmla="*/ 0 w 1235034"/>
                <a:gd name="connsiteY0" fmla="*/ 0 h 368135"/>
                <a:gd name="connsiteX1" fmla="*/ 0 w 1235034"/>
                <a:gd name="connsiteY1" fmla="*/ 368135 h 368135"/>
                <a:gd name="connsiteX2" fmla="*/ 1235034 w 1235034"/>
                <a:gd name="connsiteY2" fmla="*/ 368135 h 368135"/>
              </a:gdLst>
              <a:ahLst/>
              <a:cxnLst>
                <a:cxn ang="0">
                  <a:pos x="connsiteX0" y="connsiteY0"/>
                </a:cxn>
                <a:cxn ang="0">
                  <a:pos x="connsiteX1" y="connsiteY1"/>
                </a:cxn>
                <a:cxn ang="0">
                  <a:pos x="connsiteX2" y="connsiteY2"/>
                </a:cxn>
              </a:cxnLst>
              <a:rect l="l" t="t" r="r" b="b"/>
              <a:pathLst>
                <a:path w="1235034" h="368135">
                  <a:moveTo>
                    <a:pt x="0" y="0"/>
                  </a:moveTo>
                  <a:lnTo>
                    <a:pt x="0" y="368135"/>
                  </a:lnTo>
                  <a:lnTo>
                    <a:pt x="1235034" y="368135"/>
                  </a:lnTo>
                </a:path>
              </a:pathLst>
            </a:custGeom>
            <a:noFill/>
            <a:ln w="19050">
              <a:solidFill>
                <a:schemeClr val="tx1">
                  <a:lumMod val="75000"/>
                  <a:lumOff val="25000"/>
                </a:schemeClr>
              </a:solidFill>
              <a:prstDash val="dash"/>
              <a:headEnd type="diamond" w="med" len="med"/>
              <a:tailEnd type="diamo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4"/>
            <p:cNvSpPr/>
            <p:nvPr/>
          </p:nvSpPr>
          <p:spPr>
            <a:xfrm>
              <a:off x="3868078" y="1509164"/>
              <a:ext cx="1662546" cy="1769423"/>
            </a:xfrm>
            <a:custGeom>
              <a:avLst/>
              <a:gdLst>
                <a:gd name="connsiteX0" fmla="*/ 1662546 w 1662546"/>
                <a:gd name="connsiteY0" fmla="*/ 1769423 h 1769423"/>
                <a:gd name="connsiteX1" fmla="*/ 1662546 w 1662546"/>
                <a:gd name="connsiteY1" fmla="*/ 0 h 1769423"/>
                <a:gd name="connsiteX2" fmla="*/ 0 w 1662546"/>
                <a:gd name="connsiteY2" fmla="*/ 0 h 1769423"/>
              </a:gdLst>
              <a:ahLst/>
              <a:cxnLst>
                <a:cxn ang="0">
                  <a:pos x="connsiteX0" y="connsiteY0"/>
                </a:cxn>
                <a:cxn ang="0">
                  <a:pos x="connsiteX1" y="connsiteY1"/>
                </a:cxn>
                <a:cxn ang="0">
                  <a:pos x="connsiteX2" y="connsiteY2"/>
                </a:cxn>
              </a:cxnLst>
              <a:rect l="l" t="t" r="r" b="b"/>
              <a:pathLst>
                <a:path w="1662546" h="1769423">
                  <a:moveTo>
                    <a:pt x="1662546" y="1769423"/>
                  </a:moveTo>
                  <a:lnTo>
                    <a:pt x="1662546" y="0"/>
                  </a:lnTo>
                  <a:lnTo>
                    <a:pt x="0" y="0"/>
                  </a:lnTo>
                </a:path>
              </a:pathLst>
            </a:custGeom>
            <a:noFill/>
            <a:ln w="19050">
              <a:solidFill>
                <a:schemeClr val="tx1">
                  <a:lumMod val="75000"/>
                  <a:lumOff val="25000"/>
                </a:schemeClr>
              </a:solidFill>
              <a:prstDash val="dash"/>
              <a:headEnd type="diamond" w="med" len="med"/>
              <a:tailEnd type="diamo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277"/>
            <p:cNvSpPr/>
            <p:nvPr/>
          </p:nvSpPr>
          <p:spPr bwMode="gray">
            <a:xfrm rot="10843907">
              <a:off x="6135307" y="3919824"/>
              <a:ext cx="755650" cy="844550"/>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solidFill>
              <a:srgbClr val="304371"/>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78" name="Freeform 278"/>
            <p:cNvSpPr/>
            <p:nvPr/>
          </p:nvSpPr>
          <p:spPr bwMode="gray">
            <a:xfrm rot="10843907">
              <a:off x="6581395" y="4251612"/>
              <a:ext cx="1038225" cy="708025"/>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solidFill>
              <a:srgbClr val="415A99"/>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79" name="Freeform 279"/>
            <p:cNvSpPr/>
            <p:nvPr/>
          </p:nvSpPr>
          <p:spPr bwMode="gray">
            <a:xfrm rot="10843907">
              <a:off x="6405182" y="4372262"/>
              <a:ext cx="792163" cy="1082675"/>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solidFill>
              <a:srgbClr val="415A99"/>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80" name="Freeform 280"/>
            <p:cNvSpPr/>
            <p:nvPr/>
          </p:nvSpPr>
          <p:spPr bwMode="gray">
            <a:xfrm rot="10843907">
              <a:off x="6584570" y="4097624"/>
              <a:ext cx="620713" cy="860425"/>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solidFill>
              <a:srgbClr val="415A99"/>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81" name="Freeform 281"/>
            <p:cNvSpPr/>
            <p:nvPr/>
          </p:nvSpPr>
          <p:spPr bwMode="gray">
            <a:xfrm rot="10843907">
              <a:off x="6303582" y="4369087"/>
              <a:ext cx="898525" cy="655638"/>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solidFill>
              <a:srgbClr val="304371"/>
            </a:solidFill>
            <a:ln>
              <a:noFill/>
            </a:ln>
            <a:effec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nvGrpSpPr>
            <p:cNvPr id="82" name="Group 294"/>
            <p:cNvGrpSpPr/>
            <p:nvPr/>
          </p:nvGrpSpPr>
          <p:grpSpPr bwMode="auto">
            <a:xfrm>
              <a:off x="6071807" y="3862674"/>
              <a:ext cx="279400" cy="260350"/>
              <a:chOff x="2860" y="2298"/>
              <a:chExt cx="176" cy="164"/>
            </a:xfrm>
          </p:grpSpPr>
          <p:sp>
            <p:nvSpPr>
              <p:cNvPr id="83" name="Freeform 283"/>
              <p:cNvSpPr/>
              <p:nvPr/>
            </p:nvSpPr>
            <p:spPr bwMode="gray">
              <a:xfrm rot="10843907">
                <a:off x="2860" y="2298"/>
                <a:ext cx="80" cy="79"/>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DDDDDD">
                      <a:gamma/>
                      <a:shade val="46275"/>
                      <a:invGamma/>
                    </a:srgbClr>
                  </a:gs>
                  <a:gs pos="100000">
                    <a:srgbClr val="DDDDDD"/>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84" name="Freeform 284"/>
              <p:cNvSpPr/>
              <p:nvPr/>
            </p:nvSpPr>
            <p:spPr bwMode="gray">
              <a:xfrm rot="10843907">
                <a:off x="2899" y="2331"/>
                <a:ext cx="137" cy="131"/>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gradFill rotWithShape="1">
                <a:gsLst>
                  <a:gs pos="0">
                    <a:srgbClr val="000000"/>
                  </a:gs>
                  <a:gs pos="100000">
                    <a:srgbClr val="FEA501"/>
                  </a:gs>
                </a:gsLst>
                <a:lin ang="189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85" name="Group 257"/>
            <p:cNvGrpSpPr/>
            <p:nvPr/>
          </p:nvGrpSpPr>
          <p:grpSpPr bwMode="auto">
            <a:xfrm>
              <a:off x="6685599" y="2072895"/>
              <a:ext cx="1846263" cy="1365251"/>
              <a:chOff x="3295" y="1211"/>
              <a:chExt cx="1163" cy="860"/>
            </a:xfrm>
          </p:grpSpPr>
          <p:grpSp>
            <p:nvGrpSpPr>
              <p:cNvPr id="86" name="Group 254"/>
              <p:cNvGrpSpPr/>
              <p:nvPr/>
            </p:nvGrpSpPr>
            <p:grpSpPr bwMode="auto">
              <a:xfrm>
                <a:off x="3420" y="1211"/>
                <a:ext cx="1038" cy="860"/>
                <a:chOff x="3420" y="1211"/>
                <a:chExt cx="1038" cy="860"/>
              </a:xfrm>
            </p:grpSpPr>
            <p:sp>
              <p:nvSpPr>
                <p:cNvPr id="97" name="Freeform 239"/>
                <p:cNvSpPr/>
                <p:nvPr/>
              </p:nvSpPr>
              <p:spPr bwMode="gray">
                <a:xfrm rot="28823090">
                  <a:off x="3448" y="1520"/>
                  <a:ext cx="491" cy="548"/>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8" name="Freeform 240"/>
                <p:cNvSpPr/>
                <p:nvPr/>
              </p:nvSpPr>
              <p:spPr bwMode="gray">
                <a:xfrm rot="28823090">
                  <a:off x="3694" y="1318"/>
                  <a:ext cx="674" cy="459"/>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9" name="Freeform 241"/>
                <p:cNvSpPr/>
                <p:nvPr/>
              </p:nvSpPr>
              <p:spPr bwMode="gray">
                <a:xfrm rot="28823090">
                  <a:off x="3849" y="1463"/>
                  <a:ext cx="515" cy="702"/>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0" name="Freeform 242"/>
                <p:cNvSpPr/>
                <p:nvPr/>
              </p:nvSpPr>
              <p:spPr bwMode="gray">
                <a:xfrm rot="28823090">
                  <a:off x="3719" y="1358"/>
                  <a:ext cx="403" cy="559"/>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1" name="Freeform 243"/>
                <p:cNvSpPr/>
                <p:nvPr/>
              </p:nvSpPr>
              <p:spPr bwMode="gray">
                <a:xfrm rot="28823090">
                  <a:off x="3679" y="1560"/>
                  <a:ext cx="583" cy="425"/>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87" name="Group 256"/>
              <p:cNvGrpSpPr/>
              <p:nvPr/>
            </p:nvGrpSpPr>
            <p:grpSpPr bwMode="auto">
              <a:xfrm>
                <a:off x="3295" y="1770"/>
                <a:ext cx="195" cy="143"/>
                <a:chOff x="3295" y="1770"/>
                <a:chExt cx="195" cy="143"/>
              </a:xfrm>
            </p:grpSpPr>
            <p:sp>
              <p:nvSpPr>
                <p:cNvPr id="95" name="Freeform 245"/>
                <p:cNvSpPr/>
                <p:nvPr/>
              </p:nvSpPr>
              <p:spPr bwMode="gray">
                <a:xfrm rot="28823090">
                  <a:off x="3295" y="1831"/>
                  <a:ext cx="82" cy="81"/>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FEA501">
                        <a:gamma/>
                        <a:shade val="46275"/>
                        <a:invGamma/>
                      </a:srgbClr>
                    </a:gs>
                    <a:gs pos="100000">
                      <a:srgbClr val="FEA50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6" name="Freeform 246"/>
                <p:cNvSpPr/>
                <p:nvPr/>
              </p:nvSpPr>
              <p:spPr bwMode="gray">
                <a:xfrm rot="28823090">
                  <a:off x="3352" y="1773"/>
                  <a:ext cx="142" cy="135"/>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nvGrpSpPr>
              <p:cNvPr id="88" name="Group 255"/>
              <p:cNvGrpSpPr/>
              <p:nvPr/>
            </p:nvGrpSpPr>
            <p:grpSpPr bwMode="auto">
              <a:xfrm>
                <a:off x="3357" y="1793"/>
                <a:ext cx="133" cy="92"/>
                <a:chOff x="3357" y="1793"/>
                <a:chExt cx="133" cy="92"/>
              </a:xfrm>
            </p:grpSpPr>
            <p:sp>
              <p:nvSpPr>
                <p:cNvPr id="89" name="Freeform 248"/>
                <p:cNvSpPr/>
                <p:nvPr/>
              </p:nvSpPr>
              <p:spPr bwMode="gray">
                <a:xfrm rot="28823090">
                  <a:off x="3402" y="1805"/>
                  <a:ext cx="80" cy="66"/>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0" name="Freeform 249"/>
                <p:cNvSpPr/>
                <p:nvPr/>
              </p:nvSpPr>
              <p:spPr bwMode="gray">
                <a:xfrm rot="28823090">
                  <a:off x="3414" y="1800"/>
                  <a:ext cx="84" cy="69"/>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1" name="Freeform 250"/>
                <p:cNvSpPr/>
                <p:nvPr/>
              </p:nvSpPr>
              <p:spPr bwMode="gray">
                <a:xfrm rot="28823090">
                  <a:off x="3390" y="1811"/>
                  <a:ext cx="77" cy="62"/>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2" name="Freeform 251"/>
                <p:cNvSpPr/>
                <p:nvPr/>
              </p:nvSpPr>
              <p:spPr bwMode="gray">
                <a:xfrm rot="28823090">
                  <a:off x="3361" y="1825"/>
                  <a:ext cx="66" cy="52"/>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3" name="Freeform 252"/>
                <p:cNvSpPr/>
                <p:nvPr/>
              </p:nvSpPr>
              <p:spPr bwMode="gray">
                <a:xfrm rot="28823090">
                  <a:off x="3370" y="1819"/>
                  <a:ext cx="68" cy="56"/>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94" name="Freeform 253"/>
                <p:cNvSpPr/>
                <p:nvPr/>
              </p:nvSpPr>
              <p:spPr bwMode="gray">
                <a:xfrm rot="28823090">
                  <a:off x="3351" y="1828"/>
                  <a:ext cx="63" cy="52"/>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grpSp>
        </p:grpSp>
        <p:sp>
          <p:nvSpPr>
            <p:cNvPr id="103" name="Freeform 205"/>
            <p:cNvSpPr/>
            <p:nvPr/>
          </p:nvSpPr>
          <p:spPr bwMode="gray">
            <a:xfrm rot="19522652">
              <a:off x="4501527" y="2771138"/>
              <a:ext cx="779553" cy="869857"/>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solidFill>
              <a:schemeClr val="accent5">
                <a:lumMod val="50000"/>
              </a:schemeClr>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4" name="Freeform 206"/>
            <p:cNvSpPr/>
            <p:nvPr/>
          </p:nvSpPr>
          <p:spPr bwMode="gray">
            <a:xfrm rot="19522652">
              <a:off x="3705790" y="2970823"/>
              <a:ext cx="1069521" cy="729083"/>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gradFill rotWithShape="1">
              <a:gsLst>
                <a:gs pos="0">
                  <a:schemeClr val="accent5"/>
                </a:gs>
                <a:gs pos="100000">
                  <a:schemeClr val="accent5">
                    <a:lumMod val="50000"/>
                  </a:schemeClr>
                </a:gs>
              </a:gsLst>
              <a:lin ang="18900000" scaled="1"/>
            </a:gra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5" name="Freeform 207"/>
            <p:cNvSpPr/>
            <p:nvPr/>
          </p:nvSpPr>
          <p:spPr bwMode="gray">
            <a:xfrm rot="19522652">
              <a:off x="3900921" y="2342260"/>
              <a:ext cx="817375" cy="1115686"/>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solidFill>
              <a:schemeClr val="accent5"/>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6" name="Freeform 208"/>
            <p:cNvSpPr/>
            <p:nvPr/>
          </p:nvSpPr>
          <p:spPr bwMode="gray">
            <a:xfrm rot="19522652">
              <a:off x="4139318" y="2834676"/>
              <a:ext cx="640872" cy="886666"/>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solidFill>
              <a:schemeClr val="accent5">
                <a:lumMod val="50000"/>
              </a:schemeClr>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7" name="Freeform 209"/>
            <p:cNvSpPr/>
            <p:nvPr/>
          </p:nvSpPr>
          <p:spPr bwMode="gray">
            <a:xfrm rot="19522652">
              <a:off x="4015283" y="2712793"/>
              <a:ext cx="926638" cy="674454"/>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solidFill>
              <a:schemeClr val="accent5">
                <a:lumMod val="50000"/>
              </a:schemeClr>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8" name="Freeform 211"/>
            <p:cNvSpPr/>
            <p:nvPr/>
          </p:nvSpPr>
          <p:spPr bwMode="gray">
            <a:xfrm rot="19522652">
              <a:off x="5393427" y="3269487"/>
              <a:ext cx="130276" cy="128168"/>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FEA501">
                    <a:gamma/>
                    <a:shade val="46275"/>
                    <a:invGamma/>
                  </a:srgbClr>
                </a:gs>
                <a:gs pos="100000">
                  <a:srgbClr val="FEA50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09" name="Freeform 212"/>
            <p:cNvSpPr/>
            <p:nvPr/>
          </p:nvSpPr>
          <p:spPr bwMode="gray">
            <a:xfrm rot="19522652">
              <a:off x="5200792" y="3212047"/>
              <a:ext cx="224831" cy="214313"/>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solidFill>
              <a:schemeClr val="accent4"/>
            </a:solidFill>
            <a:ln>
              <a:noFill/>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0" name="Freeform 214"/>
            <p:cNvSpPr/>
            <p:nvPr/>
          </p:nvSpPr>
          <p:spPr bwMode="gray">
            <a:xfrm rot="19522652">
              <a:off x="5222537" y="3257540"/>
              <a:ext cx="127874" cy="104402"/>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1" name="Freeform 215"/>
            <p:cNvSpPr/>
            <p:nvPr/>
          </p:nvSpPr>
          <p:spPr bwMode="gray">
            <a:xfrm rot="19522652">
              <a:off x="5197142" y="3250391"/>
              <a:ext cx="133277" cy="110023"/>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2" name="Freeform 216"/>
            <p:cNvSpPr/>
            <p:nvPr/>
          </p:nvSpPr>
          <p:spPr bwMode="gray">
            <a:xfrm rot="19522652">
              <a:off x="5245000" y="3263474"/>
              <a:ext cx="123372" cy="98780"/>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3" name="Freeform 217"/>
            <p:cNvSpPr/>
            <p:nvPr/>
          </p:nvSpPr>
          <p:spPr bwMode="gray">
            <a:xfrm rot="19522652">
              <a:off x="5311673" y="3281858"/>
              <a:ext cx="104461" cy="83521"/>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4" name="Freeform 218"/>
            <p:cNvSpPr/>
            <p:nvPr/>
          </p:nvSpPr>
          <p:spPr bwMode="gray">
            <a:xfrm rot="19522652">
              <a:off x="5292881" y="3276628"/>
              <a:ext cx="108063" cy="89143"/>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5" name="Freeform 219"/>
            <p:cNvSpPr/>
            <p:nvPr/>
          </p:nvSpPr>
          <p:spPr bwMode="gray">
            <a:xfrm rot="19522652">
              <a:off x="5331970" y="3285817"/>
              <a:ext cx="99958" cy="81915"/>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zh-CN" altLang="en-US"/>
            </a:p>
          </p:txBody>
        </p:sp>
        <p:sp>
          <p:nvSpPr>
            <p:cNvPr id="116" name="文本框 115"/>
            <p:cNvSpPr txBox="1"/>
            <p:nvPr/>
          </p:nvSpPr>
          <p:spPr>
            <a:xfrm>
              <a:off x="7985280" y="3712128"/>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7998727" y="340343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8" name="文本框 117"/>
            <p:cNvSpPr txBox="1"/>
            <p:nvPr/>
          </p:nvSpPr>
          <p:spPr>
            <a:xfrm>
              <a:off x="1601123" y="5108835"/>
              <a:ext cx="3156338"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3397713" y="4800137"/>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651851" y="1669046"/>
              <a:ext cx="3156338"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2448441" y="1360348"/>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087822" y="1440091"/>
            <a:ext cx="1965600" cy="1969200"/>
            <a:chOff x="4403653" y="2829841"/>
            <a:chExt cx="1198786" cy="1201210"/>
          </a:xfrm>
        </p:grpSpPr>
        <p:grpSp>
          <p:nvGrpSpPr>
            <p:cNvPr id="13" name="组合 79"/>
            <p:cNvGrpSpPr/>
            <p:nvPr/>
          </p:nvGrpSpPr>
          <p:grpSpPr bwMode="auto">
            <a:xfrm>
              <a:off x="4403653" y="2829841"/>
              <a:ext cx="1198786" cy="1201210"/>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4" name="椭圆 80"/>
            <p:cNvSpPr/>
            <p:nvPr/>
          </p:nvSpPr>
          <p:spPr bwMode="auto">
            <a:xfrm>
              <a:off x="4575466" y="2996416"/>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4807274" y="3280107"/>
              <a:ext cx="393602" cy="322754"/>
              <a:chOff x="4486182" y="2280961"/>
              <a:chExt cx="428257" cy="351171"/>
            </a:xfrm>
            <a:solidFill>
              <a:schemeClr val="bg1"/>
            </a:solidFill>
          </p:grpSpPr>
          <p:sp>
            <p:nvSpPr>
              <p:cNvPr id="16" name="Freeform 121"/>
              <p:cNvSpPr>
                <a:spLocks noEditPoints="1"/>
              </p:cNvSpPr>
              <p:nvPr/>
            </p:nvSpPr>
            <p:spPr bwMode="auto">
              <a:xfrm>
                <a:off x="4486182" y="2280961"/>
                <a:ext cx="304063" cy="279794"/>
              </a:xfrm>
              <a:custGeom>
                <a:avLst/>
                <a:gdLst>
                  <a:gd name="T0" fmla="*/ 86 w 90"/>
                  <a:gd name="T1" fmla="*/ 32 h 83"/>
                  <a:gd name="T2" fmla="*/ 90 w 90"/>
                  <a:gd name="T3" fmla="*/ 32 h 83"/>
                  <a:gd name="T4" fmla="*/ 45 w 90"/>
                  <a:gd name="T5" fmla="*/ 0 h 83"/>
                  <a:gd name="T6" fmla="*/ 0 w 90"/>
                  <a:gd name="T7" fmla="*/ 39 h 83"/>
                  <a:gd name="T8" fmla="*/ 18 w 90"/>
                  <a:gd name="T9" fmla="*/ 69 h 83"/>
                  <a:gd name="T10" fmla="*/ 13 w 90"/>
                  <a:gd name="T11" fmla="*/ 83 h 83"/>
                  <a:gd name="T12" fmla="*/ 29 w 90"/>
                  <a:gd name="T13" fmla="*/ 75 h 83"/>
                  <a:gd name="T14" fmla="*/ 45 w 90"/>
                  <a:gd name="T15" fmla="*/ 77 h 83"/>
                  <a:gd name="T16" fmla="*/ 49 w 90"/>
                  <a:gd name="T17" fmla="*/ 77 h 83"/>
                  <a:gd name="T18" fmla="*/ 48 w 90"/>
                  <a:gd name="T19" fmla="*/ 67 h 83"/>
                  <a:gd name="T20" fmla="*/ 86 w 90"/>
                  <a:gd name="T21" fmla="*/ 32 h 83"/>
                  <a:gd name="T22" fmla="*/ 62 w 90"/>
                  <a:gd name="T23" fmla="*/ 19 h 83"/>
                  <a:gd name="T24" fmla="*/ 67 w 90"/>
                  <a:gd name="T25" fmla="*/ 25 h 83"/>
                  <a:gd name="T26" fmla="*/ 62 w 90"/>
                  <a:gd name="T27" fmla="*/ 31 h 83"/>
                  <a:gd name="T28" fmla="*/ 55 w 90"/>
                  <a:gd name="T29" fmla="*/ 25 h 83"/>
                  <a:gd name="T30" fmla="*/ 62 w 90"/>
                  <a:gd name="T31" fmla="*/ 19 h 83"/>
                  <a:gd name="T32" fmla="*/ 30 w 90"/>
                  <a:gd name="T33" fmla="*/ 31 h 83"/>
                  <a:gd name="T34" fmla="*/ 23 w 90"/>
                  <a:gd name="T35" fmla="*/ 25 h 83"/>
                  <a:gd name="T36" fmla="*/ 30 w 90"/>
                  <a:gd name="T37" fmla="*/ 19 h 83"/>
                  <a:gd name="T38" fmla="*/ 36 w 90"/>
                  <a:gd name="T39" fmla="*/ 25 h 83"/>
                  <a:gd name="T40" fmla="*/ 30 w 90"/>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3">
                    <a:moveTo>
                      <a:pt x="86" y="32"/>
                    </a:moveTo>
                    <a:cubicBezTo>
                      <a:pt x="87" y="32"/>
                      <a:pt x="89" y="32"/>
                      <a:pt x="90" y="32"/>
                    </a:cubicBezTo>
                    <a:cubicBezTo>
                      <a:pt x="86" y="14"/>
                      <a:pt x="67" y="0"/>
                      <a:pt x="45" y="0"/>
                    </a:cubicBezTo>
                    <a:cubicBezTo>
                      <a:pt x="20" y="0"/>
                      <a:pt x="0" y="17"/>
                      <a:pt x="0" y="39"/>
                    </a:cubicBezTo>
                    <a:cubicBezTo>
                      <a:pt x="0" y="51"/>
                      <a:pt x="6" y="61"/>
                      <a:pt x="18" y="69"/>
                    </a:cubicBezTo>
                    <a:cubicBezTo>
                      <a:pt x="13" y="83"/>
                      <a:pt x="13" y="83"/>
                      <a:pt x="13" y="83"/>
                    </a:cubicBezTo>
                    <a:cubicBezTo>
                      <a:pt x="29" y="75"/>
                      <a:pt x="29" y="75"/>
                      <a:pt x="29" y="75"/>
                    </a:cubicBezTo>
                    <a:cubicBezTo>
                      <a:pt x="35" y="76"/>
                      <a:pt x="39" y="77"/>
                      <a:pt x="45" y="77"/>
                    </a:cubicBezTo>
                    <a:cubicBezTo>
                      <a:pt x="46" y="77"/>
                      <a:pt x="48" y="77"/>
                      <a:pt x="49" y="77"/>
                    </a:cubicBezTo>
                    <a:cubicBezTo>
                      <a:pt x="48" y="74"/>
                      <a:pt x="48" y="71"/>
                      <a:pt x="48" y="67"/>
                    </a:cubicBezTo>
                    <a:cubicBezTo>
                      <a:pt x="48" y="48"/>
                      <a:pt x="65" y="32"/>
                      <a:pt x="86" y="32"/>
                    </a:cubicBezTo>
                    <a:close/>
                    <a:moveTo>
                      <a:pt x="62" y="19"/>
                    </a:moveTo>
                    <a:cubicBezTo>
                      <a:pt x="65" y="19"/>
                      <a:pt x="67" y="22"/>
                      <a:pt x="67" y="25"/>
                    </a:cubicBezTo>
                    <a:cubicBezTo>
                      <a:pt x="67" y="29"/>
                      <a:pt x="65" y="31"/>
                      <a:pt x="62" y="31"/>
                    </a:cubicBezTo>
                    <a:cubicBezTo>
                      <a:pt x="58" y="31"/>
                      <a:pt x="55" y="29"/>
                      <a:pt x="55" y="25"/>
                    </a:cubicBezTo>
                    <a:cubicBezTo>
                      <a:pt x="55" y="22"/>
                      <a:pt x="58" y="19"/>
                      <a:pt x="62" y="19"/>
                    </a:cubicBezTo>
                    <a:close/>
                    <a:moveTo>
                      <a:pt x="30" y="31"/>
                    </a:moveTo>
                    <a:cubicBezTo>
                      <a:pt x="27" y="31"/>
                      <a:pt x="23" y="29"/>
                      <a:pt x="23" y="25"/>
                    </a:cubicBezTo>
                    <a:cubicBezTo>
                      <a:pt x="23" y="22"/>
                      <a:pt x="27" y="19"/>
                      <a:pt x="30" y="19"/>
                    </a:cubicBezTo>
                    <a:cubicBezTo>
                      <a:pt x="33" y="19"/>
                      <a:pt x="36" y="22"/>
                      <a:pt x="36" y="25"/>
                    </a:cubicBezTo>
                    <a:cubicBezTo>
                      <a:pt x="36" y="29"/>
                      <a:pt x="33" y="31"/>
                      <a:pt x="30" y="3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7" name="Freeform 122"/>
              <p:cNvSpPr>
                <a:spLocks noEditPoints="1"/>
              </p:cNvSpPr>
              <p:nvPr/>
            </p:nvSpPr>
            <p:spPr bwMode="auto">
              <a:xfrm>
                <a:off x="4654630" y="2395163"/>
                <a:ext cx="259809" cy="236969"/>
              </a:xfrm>
              <a:custGeom>
                <a:avLst/>
                <a:gdLst>
                  <a:gd name="T0" fmla="*/ 77 w 77"/>
                  <a:gd name="T1" fmla="*/ 33 h 70"/>
                  <a:gd name="T2" fmla="*/ 39 w 77"/>
                  <a:gd name="T3" fmla="*/ 0 h 70"/>
                  <a:gd name="T4" fmla="*/ 0 w 77"/>
                  <a:gd name="T5" fmla="*/ 33 h 70"/>
                  <a:gd name="T6" fmla="*/ 39 w 77"/>
                  <a:gd name="T7" fmla="*/ 66 h 70"/>
                  <a:gd name="T8" fmla="*/ 52 w 77"/>
                  <a:gd name="T9" fmla="*/ 63 h 70"/>
                  <a:gd name="T10" fmla="*/ 65 w 77"/>
                  <a:gd name="T11" fmla="*/ 70 h 70"/>
                  <a:gd name="T12" fmla="*/ 61 w 77"/>
                  <a:gd name="T13" fmla="*/ 59 h 70"/>
                  <a:gd name="T14" fmla="*/ 77 w 77"/>
                  <a:gd name="T15" fmla="*/ 33 h 70"/>
                  <a:gd name="T16" fmla="*/ 26 w 77"/>
                  <a:gd name="T17" fmla="*/ 27 h 70"/>
                  <a:gd name="T18" fmla="*/ 22 w 77"/>
                  <a:gd name="T19" fmla="*/ 23 h 70"/>
                  <a:gd name="T20" fmla="*/ 26 w 77"/>
                  <a:gd name="T21" fmla="*/ 18 h 70"/>
                  <a:gd name="T22" fmla="*/ 32 w 77"/>
                  <a:gd name="T23" fmla="*/ 23 h 70"/>
                  <a:gd name="T24" fmla="*/ 26 w 77"/>
                  <a:gd name="T25" fmla="*/ 27 h 70"/>
                  <a:gd name="T26" fmla="*/ 51 w 77"/>
                  <a:gd name="T27" fmla="*/ 27 h 70"/>
                  <a:gd name="T28" fmla="*/ 47 w 77"/>
                  <a:gd name="T29" fmla="*/ 23 h 70"/>
                  <a:gd name="T30" fmla="*/ 51 w 77"/>
                  <a:gd name="T31" fmla="*/ 18 h 70"/>
                  <a:gd name="T32" fmla="*/ 57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9" y="0"/>
                    </a:cubicBezTo>
                    <a:cubicBezTo>
                      <a:pt x="17" y="0"/>
                      <a:pt x="0" y="15"/>
                      <a:pt x="0" y="33"/>
                    </a:cubicBezTo>
                    <a:cubicBezTo>
                      <a:pt x="0" y="51"/>
                      <a:pt x="17" y="66"/>
                      <a:pt x="39" y="66"/>
                    </a:cubicBezTo>
                    <a:cubicBezTo>
                      <a:pt x="43" y="66"/>
                      <a:pt x="48" y="65"/>
                      <a:pt x="52" y="63"/>
                    </a:cubicBezTo>
                    <a:cubicBezTo>
                      <a:pt x="65" y="70"/>
                      <a:pt x="65" y="70"/>
                      <a:pt x="65" y="70"/>
                    </a:cubicBezTo>
                    <a:cubicBezTo>
                      <a:pt x="61" y="59"/>
                      <a:pt x="61" y="59"/>
                      <a:pt x="61" y="59"/>
                    </a:cubicBezTo>
                    <a:cubicBezTo>
                      <a:pt x="70" y="52"/>
                      <a:pt x="77" y="43"/>
                      <a:pt x="77" y="33"/>
                    </a:cubicBezTo>
                    <a:close/>
                    <a:moveTo>
                      <a:pt x="26" y="27"/>
                    </a:moveTo>
                    <a:cubicBezTo>
                      <a:pt x="24" y="27"/>
                      <a:pt x="22" y="25"/>
                      <a:pt x="22" y="23"/>
                    </a:cubicBezTo>
                    <a:cubicBezTo>
                      <a:pt x="22" y="21"/>
                      <a:pt x="24" y="18"/>
                      <a:pt x="26" y="18"/>
                    </a:cubicBezTo>
                    <a:cubicBezTo>
                      <a:pt x="30" y="18"/>
                      <a:pt x="32" y="21"/>
                      <a:pt x="32" y="23"/>
                    </a:cubicBezTo>
                    <a:cubicBezTo>
                      <a:pt x="32" y="25"/>
                      <a:pt x="30" y="27"/>
                      <a:pt x="26" y="27"/>
                    </a:cubicBezTo>
                    <a:close/>
                    <a:moveTo>
                      <a:pt x="51" y="27"/>
                    </a:moveTo>
                    <a:cubicBezTo>
                      <a:pt x="49" y="27"/>
                      <a:pt x="47" y="25"/>
                      <a:pt x="47" y="23"/>
                    </a:cubicBezTo>
                    <a:cubicBezTo>
                      <a:pt x="47" y="21"/>
                      <a:pt x="49" y="18"/>
                      <a:pt x="51" y="18"/>
                    </a:cubicBezTo>
                    <a:cubicBezTo>
                      <a:pt x="55" y="18"/>
                      <a:pt x="57" y="21"/>
                      <a:pt x="57" y="23"/>
                    </a:cubicBezTo>
                    <a:cubicBezTo>
                      <a:pt x="57" y="25"/>
                      <a:pt x="55" y="27"/>
                      <a:pt x="51" y="2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2" name="组合 1"/>
          <p:cNvGrpSpPr/>
          <p:nvPr/>
        </p:nvGrpSpPr>
        <p:grpSpPr>
          <a:xfrm>
            <a:off x="3189594" y="3733705"/>
            <a:ext cx="5812812" cy="1231106"/>
            <a:chOff x="-568459" y="3733705"/>
            <a:chExt cx="5812812" cy="1231106"/>
          </a:xfrm>
        </p:grpSpPr>
        <p:sp>
          <p:nvSpPr>
            <p:cNvPr id="20" name="文本框 19"/>
            <p:cNvSpPr txBox="1"/>
            <p:nvPr/>
          </p:nvSpPr>
          <p:spPr>
            <a:xfrm>
              <a:off x="-568459" y="3733705"/>
              <a:ext cx="5812812"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课题研究的思路与方法</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7310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800" dirty="0">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课题研究的思路与方法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206911" y="2124591"/>
            <a:ext cx="9778178" cy="3721825"/>
            <a:chOff x="1329705" y="2124591"/>
            <a:chExt cx="9778178" cy="3721825"/>
          </a:xfrm>
        </p:grpSpPr>
        <p:sp>
          <p:nvSpPr>
            <p:cNvPr id="123" name="AutoShape 7"/>
            <p:cNvSpPr>
              <a:spLocks noChangeAspect="1" noChangeArrowheads="1" noTextEdit="1"/>
            </p:cNvSpPr>
            <p:nvPr/>
          </p:nvSpPr>
          <p:spPr bwMode="gray">
            <a:xfrm>
              <a:off x="4061792" y="3112741"/>
              <a:ext cx="90963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4" name="Oval 6"/>
            <p:cNvSpPr>
              <a:spLocks noChangeArrowheads="1"/>
            </p:cNvSpPr>
            <p:nvPr/>
          </p:nvSpPr>
          <p:spPr bwMode="gray">
            <a:xfrm>
              <a:off x="1329705" y="2145954"/>
              <a:ext cx="3700462" cy="3700462"/>
            </a:xfrm>
            <a:prstGeom prst="ellipse">
              <a:avLst/>
            </a:prstGeom>
            <a:solidFill>
              <a:schemeClr val="tx1">
                <a:lumMod val="75000"/>
                <a:lumOff val="25000"/>
              </a:schemeClr>
            </a:solidFill>
            <a:ln w="9525">
              <a:round/>
            </a:ln>
            <a:scene3d>
              <a:camera prst="legacyPerspectiveTop"/>
              <a:lightRig rig="legacyFlat4" dir="t"/>
            </a:scene3d>
            <a:sp3d extrusionH="887400" prstMaterial="legacyMatte">
              <a:bevelT w="13500" h="13500" prst="angle"/>
              <a:bevelB w="13500" h="13500" prst="angle"/>
              <a:extrusionClr>
                <a:srgbClr val="FFFFFF"/>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altLang="zh-CN" sz="1800" b="0" i="0" u="none" strike="noStrike" kern="0" cap="none" spc="0" normalizeH="0" baseline="0" noProof="0">
                <a:ln>
                  <a:noFill/>
                </a:ln>
                <a:solidFill>
                  <a:sysClr val="windowText" lastClr="000000"/>
                </a:solidFill>
                <a:effectLst/>
                <a:uLnTx/>
                <a:uFillTx/>
                <a:ea typeface="宋体" panose="02010600030101010101" pitchFamily="2" charset="-122"/>
              </a:endParaRPr>
            </a:p>
          </p:txBody>
        </p:sp>
        <p:sp>
          <p:nvSpPr>
            <p:cNvPr id="125" name="Oval 7"/>
            <p:cNvSpPr>
              <a:spLocks noChangeArrowheads="1"/>
            </p:cNvSpPr>
            <p:nvPr/>
          </p:nvSpPr>
          <p:spPr bwMode="gray">
            <a:xfrm>
              <a:off x="1364630" y="2145954"/>
              <a:ext cx="3652837" cy="3652837"/>
            </a:xfrm>
            <a:prstGeom prst="ellipse">
              <a:avLst/>
            </a:prstGeom>
            <a:gradFill rotWithShape="1">
              <a:gsLst>
                <a:gs pos="0">
                  <a:srgbClr val="FFFFFF"/>
                </a:gs>
                <a:gs pos="100000">
                  <a:srgbClr val="EAEAE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en-GB" altLang="zh-CN">
                <a:ea typeface="宋体" panose="02010600030101010101" pitchFamily="2" charset="-122"/>
              </a:endParaRPr>
            </a:p>
          </p:txBody>
        </p:sp>
        <p:sp>
          <p:nvSpPr>
            <p:cNvPr id="126" name="Oval 8"/>
            <p:cNvSpPr>
              <a:spLocks noChangeArrowheads="1"/>
            </p:cNvSpPr>
            <p:nvPr/>
          </p:nvSpPr>
          <p:spPr bwMode="gray">
            <a:xfrm>
              <a:off x="1637680" y="2569816"/>
              <a:ext cx="3105150" cy="3105150"/>
            </a:xfrm>
            <a:prstGeom prst="ellipse">
              <a:avLst/>
            </a:prstGeom>
            <a:gradFill rotWithShape="1">
              <a:gsLst>
                <a:gs pos="0">
                  <a:srgbClr val="9F9F9F"/>
                </a:gs>
                <a:gs pos="100000">
                  <a:srgbClr val="E4E4E4"/>
                </a:gs>
              </a:gsLst>
              <a:lin ang="2700000" scaled="1"/>
            </a:gradFill>
            <a:ln w="19050">
              <a:solidFill>
                <a:srgbClr val="FFFF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GB" altLang="zh-CN" sz="1800" b="0" i="0" u="none" strike="noStrike" kern="0" cap="none" spc="0" normalizeH="0" baseline="0" noProof="0">
                <a:ln>
                  <a:noFill/>
                </a:ln>
                <a:solidFill>
                  <a:sysClr val="windowText" lastClr="000000"/>
                </a:solidFill>
                <a:effectLst/>
                <a:uLnTx/>
                <a:uFillTx/>
                <a:ea typeface="宋体" panose="02010600030101010101" pitchFamily="2" charset="-122"/>
              </a:endParaRPr>
            </a:p>
          </p:txBody>
        </p:sp>
        <p:sp>
          <p:nvSpPr>
            <p:cNvPr id="127" name="Oval 9"/>
            <p:cNvSpPr>
              <a:spLocks noChangeArrowheads="1"/>
            </p:cNvSpPr>
            <p:nvPr/>
          </p:nvSpPr>
          <p:spPr bwMode="gray">
            <a:xfrm>
              <a:off x="1958355" y="2890491"/>
              <a:ext cx="2465387" cy="2465388"/>
            </a:xfrm>
            <a:prstGeom prst="ellipse">
              <a:avLst/>
            </a:prstGeom>
            <a:gradFill rotWithShape="1">
              <a:gsLst>
                <a:gs pos="0">
                  <a:srgbClr val="FFFFFF"/>
                </a:gs>
                <a:gs pos="100000">
                  <a:srgbClr val="EAEAEA"/>
                </a:gs>
              </a:gsLst>
              <a:lin ang="2700000" scaled="1"/>
            </a:gradFill>
            <a:ln w="19050">
              <a:solidFill>
                <a:srgbClr val="FFFFFF"/>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altLang="zh-CN" sz="1800" b="0" i="0" u="none" strike="noStrike" kern="0" cap="none" spc="0" normalizeH="0" baseline="0" noProof="0">
                <a:ln>
                  <a:noFill/>
                </a:ln>
                <a:solidFill>
                  <a:sysClr val="windowText" lastClr="000000"/>
                </a:solidFill>
                <a:effectLst/>
                <a:uLnTx/>
                <a:uFillTx/>
                <a:ea typeface="宋体" panose="02010600030101010101" pitchFamily="2" charset="-122"/>
              </a:endParaRPr>
            </a:p>
          </p:txBody>
        </p:sp>
        <p:sp>
          <p:nvSpPr>
            <p:cNvPr id="128" name="Oval 10"/>
            <p:cNvSpPr>
              <a:spLocks noChangeArrowheads="1"/>
            </p:cNvSpPr>
            <p:nvPr/>
          </p:nvSpPr>
          <p:spPr bwMode="gray">
            <a:xfrm>
              <a:off x="2266330" y="3198466"/>
              <a:ext cx="1847850" cy="1847850"/>
            </a:xfrm>
            <a:prstGeom prst="ellipse">
              <a:avLst/>
            </a:prstGeom>
            <a:gradFill rotWithShape="1">
              <a:gsLst>
                <a:gs pos="0">
                  <a:srgbClr val="333333"/>
                </a:gs>
                <a:gs pos="100000">
                  <a:srgbClr val="B1B1B1"/>
                </a:gs>
              </a:gsLst>
              <a:lin ang="2700000" scaled="1"/>
            </a:gradFill>
            <a:ln w="19050">
              <a:solidFill>
                <a:srgbClr val="FFFFFF"/>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altLang="zh-CN" sz="1800" b="0" i="0" u="none" strike="noStrike" kern="0" cap="none" spc="0" normalizeH="0" baseline="0" noProof="0">
                <a:ln>
                  <a:noFill/>
                </a:ln>
                <a:solidFill>
                  <a:sysClr val="windowText" lastClr="000000"/>
                </a:solidFill>
                <a:effectLst/>
                <a:uLnTx/>
                <a:uFillTx/>
                <a:ea typeface="宋体" panose="02010600030101010101" pitchFamily="2" charset="-122"/>
              </a:endParaRPr>
            </a:p>
          </p:txBody>
        </p:sp>
        <p:sp>
          <p:nvSpPr>
            <p:cNvPr id="129" name="Oval 11"/>
            <p:cNvSpPr>
              <a:spLocks noChangeArrowheads="1"/>
            </p:cNvSpPr>
            <p:nvPr/>
          </p:nvSpPr>
          <p:spPr bwMode="gray">
            <a:xfrm>
              <a:off x="2558430" y="3490566"/>
              <a:ext cx="1266825" cy="1263650"/>
            </a:xfrm>
            <a:prstGeom prst="ellipse">
              <a:avLst/>
            </a:prstGeom>
            <a:gradFill rotWithShape="1">
              <a:gsLst>
                <a:gs pos="0">
                  <a:srgbClr val="FFFFFF"/>
                </a:gs>
                <a:gs pos="100000">
                  <a:srgbClr val="EAEAEA"/>
                </a:gs>
              </a:gsLst>
              <a:lin ang="2700000" scaled="1"/>
            </a:gradFill>
            <a:ln w="19050">
              <a:solidFill>
                <a:srgbClr val="FFFFFF"/>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GB" altLang="zh-CN" sz="1800" b="0" i="0" u="none" strike="noStrike" kern="0" cap="none" spc="0" normalizeH="0" baseline="0" noProof="0">
                <a:ln>
                  <a:noFill/>
                </a:ln>
                <a:solidFill>
                  <a:sysClr val="windowText" lastClr="000000"/>
                </a:solidFill>
                <a:effectLst/>
                <a:uLnTx/>
                <a:uFillTx/>
                <a:ea typeface="宋体" panose="02010600030101010101" pitchFamily="2" charset="-122"/>
              </a:endParaRPr>
            </a:p>
          </p:txBody>
        </p:sp>
        <p:sp>
          <p:nvSpPr>
            <p:cNvPr id="130" name="Oval 12"/>
            <p:cNvSpPr>
              <a:spLocks noChangeArrowheads="1"/>
            </p:cNvSpPr>
            <p:nvPr/>
          </p:nvSpPr>
          <p:spPr bwMode="gray">
            <a:xfrm flipV="1">
              <a:off x="2810842" y="3742979"/>
              <a:ext cx="762000" cy="760412"/>
            </a:xfrm>
            <a:prstGeom prst="ellipse">
              <a:avLst/>
            </a:prstGeom>
            <a:solidFill>
              <a:srgbClr val="415A99"/>
            </a:solidFill>
            <a:ln w="9525">
              <a:solidFill>
                <a:srgbClr val="E2E2E2"/>
              </a:solidFill>
              <a:round/>
            </a:ln>
          </p:spPr>
          <p:txBody>
            <a:bodyPr rot="10800000"/>
            <a:lstStyle/>
            <a:p>
              <a:pPr marL="0" marR="0" lvl="0" indent="0" defTabSz="914400" eaLnBrk="1" fontAlgn="auto" latinLnBrk="0" hangingPunct="1">
                <a:lnSpc>
                  <a:spcPct val="100000"/>
                </a:lnSpc>
                <a:spcBef>
                  <a:spcPts val="0"/>
                </a:spcBef>
                <a:spcAft>
                  <a:spcPts val="0"/>
                </a:spcAft>
                <a:buClrTx/>
                <a:buSzTx/>
                <a:buFontTx/>
                <a:buNone/>
                <a:defRPr/>
              </a:pPr>
              <a:endParaRPr kumimoji="0" lang="en-GB" altLang="zh-CN" sz="1800" b="0" i="0" u="none" strike="noStrike" kern="0" cap="none" spc="0" normalizeH="0" baseline="0" noProof="0">
                <a:ln>
                  <a:noFill/>
                </a:ln>
                <a:solidFill>
                  <a:sysClr val="windowText" lastClr="000000"/>
                </a:solidFill>
                <a:effectLst/>
                <a:uLnTx/>
                <a:uFillTx/>
                <a:ea typeface="宋体" panose="02010600030101010101" pitchFamily="2" charset="-122"/>
              </a:endParaRPr>
            </a:p>
          </p:txBody>
        </p:sp>
        <p:sp>
          <p:nvSpPr>
            <p:cNvPr id="131" name="Text Box 67"/>
            <p:cNvSpPr txBox="1">
              <a:spLocks noChangeArrowheads="1"/>
            </p:cNvSpPr>
            <p:nvPr/>
          </p:nvSpPr>
          <p:spPr bwMode="gray">
            <a:xfrm>
              <a:off x="3085480" y="2266602"/>
              <a:ext cx="238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60000"/>
                </a:lnSpc>
                <a:spcBef>
                  <a:spcPct val="50000"/>
                </a:spcBef>
              </a:pPr>
              <a:r>
                <a:rPr lang="en-GB" altLang="zh-CN" sz="2000">
                  <a:latin typeface="+mn-lt"/>
                  <a:ea typeface="宋体" panose="02010600030101010101" pitchFamily="2" charset="-122"/>
                </a:rPr>
                <a:t>1</a:t>
              </a:r>
              <a:endParaRPr lang="en-GB" altLang="zh-CN" sz="2000">
                <a:latin typeface="+mn-lt"/>
                <a:ea typeface="宋体" panose="02010600030101010101" pitchFamily="2" charset="-122"/>
              </a:endParaRPr>
            </a:p>
          </p:txBody>
        </p:sp>
        <p:sp>
          <p:nvSpPr>
            <p:cNvPr id="132" name="Text Box 67"/>
            <p:cNvSpPr txBox="1">
              <a:spLocks noChangeArrowheads="1"/>
            </p:cNvSpPr>
            <p:nvPr/>
          </p:nvSpPr>
          <p:spPr bwMode="gray">
            <a:xfrm>
              <a:off x="3085480" y="2619029"/>
              <a:ext cx="238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auto" latinLnBrk="0" hangingPunct="0">
                <a:lnSpc>
                  <a:spcPct val="60000"/>
                </a:lnSpc>
                <a:spcBef>
                  <a:spcPct val="50000"/>
                </a:spcBef>
                <a:spcAft>
                  <a:spcPts val="0"/>
                </a:spcAft>
                <a:buClrTx/>
                <a:buSzTx/>
                <a:buFontTx/>
                <a:buNone/>
                <a:defRPr/>
              </a:pPr>
              <a:r>
                <a:rPr kumimoji="0" lang="en-GB" altLang="zh-CN" sz="1800" b="0" i="0" u="none" strike="noStrike" kern="0" cap="none" spc="0" normalizeH="0" baseline="0" noProof="0">
                  <a:ln>
                    <a:noFill/>
                  </a:ln>
                  <a:solidFill>
                    <a:srgbClr val="FFFFFF"/>
                  </a:solidFill>
                  <a:effectLst/>
                  <a:uLnTx/>
                  <a:uFillTx/>
                  <a:latin typeface="+mn-lt"/>
                  <a:ea typeface="宋体" panose="02010600030101010101" pitchFamily="2" charset="-122"/>
                </a:rPr>
                <a:t>2</a:t>
              </a:r>
              <a:endParaRPr kumimoji="0" lang="en-GB" altLang="zh-CN" sz="1800" b="0" i="0" u="none" strike="noStrike" kern="0" cap="none" spc="0" normalizeH="0" baseline="0" noProof="0">
                <a:ln>
                  <a:noFill/>
                </a:ln>
                <a:solidFill>
                  <a:srgbClr val="FFFFFF"/>
                </a:solidFill>
                <a:effectLst/>
                <a:uLnTx/>
                <a:uFillTx/>
                <a:latin typeface="+mn-lt"/>
                <a:ea typeface="宋体" panose="02010600030101010101" pitchFamily="2" charset="-122"/>
              </a:endParaRPr>
            </a:p>
          </p:txBody>
        </p:sp>
        <p:sp>
          <p:nvSpPr>
            <p:cNvPr id="133" name="Text Box 67"/>
            <p:cNvSpPr txBox="1">
              <a:spLocks noChangeArrowheads="1"/>
            </p:cNvSpPr>
            <p:nvPr/>
          </p:nvSpPr>
          <p:spPr bwMode="gray">
            <a:xfrm>
              <a:off x="3085480" y="2923829"/>
              <a:ext cx="238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60000"/>
                </a:lnSpc>
                <a:spcBef>
                  <a:spcPct val="50000"/>
                </a:spcBef>
              </a:pPr>
              <a:r>
                <a:rPr lang="en-GB" altLang="zh-CN">
                  <a:latin typeface="+mn-lt"/>
                  <a:ea typeface="宋体" panose="02010600030101010101" pitchFamily="2" charset="-122"/>
                </a:rPr>
                <a:t>3</a:t>
              </a:r>
              <a:endParaRPr lang="en-GB" altLang="zh-CN">
                <a:latin typeface="+mn-lt"/>
                <a:ea typeface="宋体" panose="02010600030101010101" pitchFamily="2" charset="-122"/>
              </a:endParaRPr>
            </a:p>
          </p:txBody>
        </p:sp>
        <p:sp>
          <p:nvSpPr>
            <p:cNvPr id="134" name="Text Box 67"/>
            <p:cNvSpPr txBox="1">
              <a:spLocks noChangeArrowheads="1"/>
            </p:cNvSpPr>
            <p:nvPr/>
          </p:nvSpPr>
          <p:spPr bwMode="gray">
            <a:xfrm>
              <a:off x="3085480" y="3238154"/>
              <a:ext cx="238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auto" latinLnBrk="0" hangingPunct="0">
                <a:lnSpc>
                  <a:spcPct val="60000"/>
                </a:lnSpc>
                <a:spcBef>
                  <a:spcPct val="50000"/>
                </a:spcBef>
                <a:spcAft>
                  <a:spcPts val="0"/>
                </a:spcAft>
                <a:buClrTx/>
                <a:buSzTx/>
                <a:buFontTx/>
                <a:buNone/>
                <a:defRPr/>
              </a:pPr>
              <a:r>
                <a:rPr kumimoji="0" lang="en-GB" altLang="zh-CN" sz="1800" b="0" i="0" u="none" strike="noStrike" kern="0" cap="none" spc="0" normalizeH="0" baseline="0" noProof="0">
                  <a:ln>
                    <a:noFill/>
                  </a:ln>
                  <a:solidFill>
                    <a:srgbClr val="FFFFFF"/>
                  </a:solidFill>
                  <a:effectLst/>
                  <a:uLnTx/>
                  <a:uFillTx/>
                  <a:latin typeface="+mn-lt"/>
                  <a:ea typeface="宋体" panose="02010600030101010101" pitchFamily="2" charset="-122"/>
                </a:rPr>
                <a:t>4</a:t>
              </a:r>
              <a:endParaRPr kumimoji="0" lang="en-GB" altLang="zh-CN" sz="1800" b="0" i="0" u="none" strike="noStrike" kern="0" cap="none" spc="0" normalizeH="0" baseline="0" noProof="0">
                <a:ln>
                  <a:noFill/>
                </a:ln>
                <a:solidFill>
                  <a:srgbClr val="FFFFFF"/>
                </a:solidFill>
                <a:effectLst/>
                <a:uLnTx/>
                <a:uFillTx/>
                <a:latin typeface="+mn-lt"/>
                <a:ea typeface="宋体" panose="02010600030101010101" pitchFamily="2" charset="-122"/>
              </a:endParaRPr>
            </a:p>
          </p:txBody>
        </p:sp>
        <p:sp>
          <p:nvSpPr>
            <p:cNvPr id="135" name="Text Box 67"/>
            <p:cNvSpPr txBox="1">
              <a:spLocks noChangeArrowheads="1"/>
            </p:cNvSpPr>
            <p:nvPr/>
          </p:nvSpPr>
          <p:spPr bwMode="gray">
            <a:xfrm>
              <a:off x="3085480" y="3514379"/>
              <a:ext cx="238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60000"/>
                </a:lnSpc>
                <a:spcBef>
                  <a:spcPct val="50000"/>
                </a:spcBef>
              </a:pPr>
              <a:r>
                <a:rPr lang="en-GB" altLang="zh-CN">
                  <a:latin typeface="+mn-lt"/>
                  <a:ea typeface="宋体" panose="02010600030101010101" pitchFamily="2" charset="-122"/>
                </a:rPr>
                <a:t>5</a:t>
              </a:r>
              <a:endParaRPr lang="en-GB" altLang="zh-CN">
                <a:latin typeface="+mn-lt"/>
                <a:ea typeface="宋体" panose="02010600030101010101" pitchFamily="2" charset="-122"/>
              </a:endParaRPr>
            </a:p>
          </p:txBody>
        </p:sp>
        <p:sp>
          <p:nvSpPr>
            <p:cNvPr id="136" name="Text Box 67"/>
            <p:cNvSpPr txBox="1">
              <a:spLocks noChangeArrowheads="1"/>
            </p:cNvSpPr>
            <p:nvPr/>
          </p:nvSpPr>
          <p:spPr bwMode="gray">
            <a:xfrm>
              <a:off x="3085480" y="3841405"/>
              <a:ext cx="238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auto" latinLnBrk="0" hangingPunct="0">
                <a:lnSpc>
                  <a:spcPct val="60000"/>
                </a:lnSpc>
                <a:spcBef>
                  <a:spcPct val="50000"/>
                </a:spcBef>
                <a:spcAft>
                  <a:spcPts val="0"/>
                </a:spcAft>
                <a:buClrTx/>
                <a:buSzTx/>
                <a:buFontTx/>
                <a:buNone/>
                <a:defRPr/>
              </a:pPr>
              <a:r>
                <a:rPr kumimoji="0" lang="en-GB" altLang="zh-CN" sz="1800" b="0" i="0" u="none" strike="noStrike" kern="0" cap="none" spc="0" normalizeH="0" baseline="0" noProof="0">
                  <a:ln>
                    <a:noFill/>
                  </a:ln>
                  <a:solidFill>
                    <a:srgbClr val="FFFFFF"/>
                  </a:solidFill>
                  <a:effectLst/>
                  <a:uLnTx/>
                  <a:uFillTx/>
                  <a:latin typeface="+mn-lt"/>
                  <a:ea typeface="宋体" panose="02010600030101010101" pitchFamily="2" charset="-122"/>
                </a:rPr>
                <a:t>6</a:t>
              </a:r>
              <a:endParaRPr kumimoji="0" lang="en-GB" altLang="zh-CN" sz="1800" b="0" i="0" u="none" strike="noStrike" kern="0" cap="none" spc="0" normalizeH="0" baseline="0" noProof="0">
                <a:ln>
                  <a:noFill/>
                </a:ln>
                <a:solidFill>
                  <a:srgbClr val="FFFFFF"/>
                </a:solidFill>
                <a:effectLst/>
                <a:uLnTx/>
                <a:uFillTx/>
                <a:latin typeface="+mn-lt"/>
                <a:ea typeface="宋体" panose="02010600030101010101" pitchFamily="2" charset="-122"/>
              </a:endParaRPr>
            </a:p>
          </p:txBody>
        </p:sp>
        <p:sp>
          <p:nvSpPr>
            <p:cNvPr id="137" name="Line 81"/>
            <p:cNvSpPr>
              <a:spLocks noChangeShapeType="1"/>
            </p:cNvSpPr>
            <p:nvPr/>
          </p:nvSpPr>
          <p:spPr bwMode="auto">
            <a:xfrm>
              <a:off x="3353767" y="2441229"/>
              <a:ext cx="2590800" cy="0"/>
            </a:xfrm>
            <a:prstGeom prst="line">
              <a:avLst/>
            </a:prstGeom>
            <a:noFill/>
            <a:ln w="9525">
              <a:solidFill>
                <a:schemeClr val="bg1">
                  <a:lumMod val="65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8" name="Line 82"/>
            <p:cNvSpPr>
              <a:spLocks noChangeShapeType="1"/>
            </p:cNvSpPr>
            <p:nvPr/>
          </p:nvSpPr>
          <p:spPr bwMode="auto">
            <a:xfrm>
              <a:off x="3353767" y="2733329"/>
              <a:ext cx="2590800" cy="0"/>
            </a:xfrm>
            <a:prstGeom prst="line">
              <a:avLst/>
            </a:prstGeom>
            <a:noFill/>
            <a:ln w="9525">
              <a:solidFill>
                <a:schemeClr val="bg1">
                  <a:lumMod val="65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9" name="Line 83"/>
            <p:cNvSpPr>
              <a:spLocks noChangeShapeType="1"/>
            </p:cNvSpPr>
            <p:nvPr/>
          </p:nvSpPr>
          <p:spPr bwMode="auto">
            <a:xfrm>
              <a:off x="3353767" y="3027016"/>
              <a:ext cx="2590800" cy="0"/>
            </a:xfrm>
            <a:prstGeom prst="line">
              <a:avLst/>
            </a:prstGeom>
            <a:noFill/>
            <a:ln w="9525">
              <a:solidFill>
                <a:schemeClr val="bg1">
                  <a:lumMod val="65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Line 84"/>
            <p:cNvSpPr>
              <a:spLocks noChangeShapeType="1"/>
            </p:cNvSpPr>
            <p:nvPr/>
          </p:nvSpPr>
          <p:spPr bwMode="auto">
            <a:xfrm>
              <a:off x="3353767" y="3319116"/>
              <a:ext cx="2590800" cy="0"/>
            </a:xfrm>
            <a:prstGeom prst="line">
              <a:avLst/>
            </a:prstGeom>
            <a:noFill/>
            <a:ln w="9525">
              <a:solidFill>
                <a:schemeClr val="bg1">
                  <a:lumMod val="65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1" name="Line 85"/>
            <p:cNvSpPr>
              <a:spLocks noChangeShapeType="1"/>
            </p:cNvSpPr>
            <p:nvPr/>
          </p:nvSpPr>
          <p:spPr bwMode="auto">
            <a:xfrm>
              <a:off x="3353767" y="3612804"/>
              <a:ext cx="2590800" cy="0"/>
            </a:xfrm>
            <a:prstGeom prst="line">
              <a:avLst/>
            </a:prstGeom>
            <a:noFill/>
            <a:ln w="9525">
              <a:solidFill>
                <a:schemeClr val="bg1">
                  <a:lumMod val="65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2" name="Line 86"/>
            <p:cNvSpPr>
              <a:spLocks noChangeShapeType="1"/>
            </p:cNvSpPr>
            <p:nvPr/>
          </p:nvSpPr>
          <p:spPr bwMode="auto">
            <a:xfrm>
              <a:off x="3353767" y="3906491"/>
              <a:ext cx="2590800" cy="0"/>
            </a:xfrm>
            <a:prstGeom prst="line">
              <a:avLst/>
            </a:prstGeom>
            <a:noFill/>
            <a:ln w="9525">
              <a:solidFill>
                <a:schemeClr val="bg1">
                  <a:lumMod val="65000"/>
                </a:schemeClr>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43" name="Group 155"/>
            <p:cNvGrpSpPr/>
            <p:nvPr/>
          </p:nvGrpSpPr>
          <p:grpSpPr bwMode="auto">
            <a:xfrm>
              <a:off x="3229942" y="3371504"/>
              <a:ext cx="1698625" cy="1157287"/>
              <a:chOff x="1512" y="1828"/>
              <a:chExt cx="3464" cy="2361"/>
            </a:xfrm>
          </p:grpSpPr>
          <p:grpSp>
            <p:nvGrpSpPr>
              <p:cNvPr id="144" name="Group 139"/>
              <p:cNvGrpSpPr/>
              <p:nvPr/>
            </p:nvGrpSpPr>
            <p:grpSpPr bwMode="auto">
              <a:xfrm>
                <a:off x="1967" y="1830"/>
                <a:ext cx="3013" cy="2361"/>
                <a:chOff x="1553" y="1691"/>
                <a:chExt cx="1042" cy="817"/>
              </a:xfrm>
            </p:grpSpPr>
            <p:sp>
              <p:nvSpPr>
                <p:cNvPr id="155" name="Freeform 71"/>
                <p:cNvSpPr/>
                <p:nvPr/>
              </p:nvSpPr>
              <p:spPr bwMode="gray">
                <a:xfrm rot="7522397">
                  <a:off x="1604" y="1918"/>
                  <a:ext cx="455" cy="558"/>
                </a:xfrm>
                <a:custGeom>
                  <a:avLst/>
                  <a:gdLst>
                    <a:gd name="T0" fmla="*/ 2370 w 365"/>
                    <a:gd name="T1" fmla="*/ 1341 h 456"/>
                    <a:gd name="T2" fmla="*/ 1633 w 365"/>
                    <a:gd name="T3" fmla="*/ 882 h 456"/>
                    <a:gd name="T4" fmla="*/ 168 w 365"/>
                    <a:gd name="T5" fmla="*/ 180 h 456"/>
                    <a:gd name="T6" fmla="*/ 168 w 365"/>
                    <a:gd name="T7" fmla="*/ 357 h 456"/>
                    <a:gd name="T8" fmla="*/ 1114 w 365"/>
                    <a:gd name="T9" fmla="*/ 1154 h 456"/>
                    <a:gd name="T10" fmla="*/ 1845 w 365"/>
                    <a:gd name="T11" fmla="*/ 1596 h 456"/>
                    <a:gd name="T12" fmla="*/ 2528 w 365"/>
                    <a:gd name="T13" fmla="*/ 1878 h 456"/>
                    <a:gd name="T14" fmla="*/ 2830 w 365"/>
                    <a:gd name="T15" fmla="*/ 1728 h 456"/>
                    <a:gd name="T16" fmla="*/ 2370 w 365"/>
                    <a:gd name="T17" fmla="*/ 1341 h 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5"/>
                    <a:gd name="T28" fmla="*/ 0 h 456"/>
                    <a:gd name="T29" fmla="*/ 365 w 365"/>
                    <a:gd name="T30" fmla="*/ 456 h 4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gradFill rotWithShape="1">
                  <a:gsLst>
                    <a:gs pos="0">
                      <a:srgbClr val="00060B"/>
                    </a:gs>
                    <a:gs pos="100000">
                      <a:srgbClr val="0061B2"/>
                    </a:gs>
                  </a:gsLst>
                  <a:lin ang="0" scaled="1"/>
                </a:gra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sp>
              <p:nvSpPr>
                <p:cNvPr id="156" name="Freeform 72"/>
                <p:cNvSpPr/>
                <p:nvPr/>
              </p:nvSpPr>
              <p:spPr bwMode="gray">
                <a:xfrm rot="7522397">
                  <a:off x="1860" y="1770"/>
                  <a:ext cx="625" cy="468"/>
                </a:xfrm>
                <a:custGeom>
                  <a:avLst/>
                  <a:gdLst>
                    <a:gd name="T0" fmla="*/ 1559 w 501"/>
                    <a:gd name="T1" fmla="*/ 0 h 383"/>
                    <a:gd name="T2" fmla="*/ 196 w 501"/>
                    <a:gd name="T3" fmla="*/ 208 h 383"/>
                    <a:gd name="T4" fmla="*/ 3363 w 501"/>
                    <a:gd name="T5" fmla="*/ 1560 h 383"/>
                    <a:gd name="T6" fmla="*/ 3901 w 501"/>
                    <a:gd name="T7" fmla="*/ 1299 h 383"/>
                    <a:gd name="T8" fmla="*/ 1559 w 501"/>
                    <a:gd name="T9" fmla="*/ 0 h 383"/>
                    <a:gd name="T10" fmla="*/ 0 60000 65536"/>
                    <a:gd name="T11" fmla="*/ 0 60000 65536"/>
                    <a:gd name="T12" fmla="*/ 0 60000 65536"/>
                    <a:gd name="T13" fmla="*/ 0 60000 65536"/>
                    <a:gd name="T14" fmla="*/ 0 60000 65536"/>
                    <a:gd name="T15" fmla="*/ 0 w 501"/>
                    <a:gd name="T16" fmla="*/ 0 h 383"/>
                    <a:gd name="T17" fmla="*/ 501 w 501"/>
                    <a:gd name="T18" fmla="*/ 383 h 383"/>
                  </a:gdLst>
                  <a:ahLst/>
                  <a:cxnLst>
                    <a:cxn ang="T10">
                      <a:pos x="T0" y="T1"/>
                    </a:cxn>
                    <a:cxn ang="T11">
                      <a:pos x="T2" y="T3"/>
                    </a:cxn>
                    <a:cxn ang="T12">
                      <a:pos x="T4" y="T5"/>
                    </a:cxn>
                    <a:cxn ang="T13">
                      <a:pos x="T6" y="T7"/>
                    </a:cxn>
                    <a:cxn ang="T14">
                      <a:pos x="T8" y="T9"/>
                    </a:cxn>
                  </a:cxnLst>
                  <a:rect l="T15" t="T16" r="T17" b="T18"/>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solidFill>
                  <a:schemeClr val="accent5"/>
                </a:soli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sp>
              <p:nvSpPr>
                <p:cNvPr id="157" name="Freeform 73"/>
                <p:cNvSpPr/>
                <p:nvPr/>
              </p:nvSpPr>
              <p:spPr bwMode="gray">
                <a:xfrm rot="7522397">
                  <a:off x="1998" y="1912"/>
                  <a:ext cx="477" cy="716"/>
                </a:xfrm>
                <a:custGeom>
                  <a:avLst/>
                  <a:gdLst>
                    <a:gd name="T0" fmla="*/ 968 w 383"/>
                    <a:gd name="T1" fmla="*/ 29 h 586"/>
                    <a:gd name="T2" fmla="*/ 0 w 383"/>
                    <a:gd name="T3" fmla="*/ 1096 h 586"/>
                    <a:gd name="T4" fmla="*/ 2312 w 383"/>
                    <a:gd name="T5" fmla="*/ 2400 h 586"/>
                    <a:gd name="T6" fmla="*/ 2933 w 383"/>
                    <a:gd name="T7" fmla="*/ 1811 h 586"/>
                    <a:gd name="T8" fmla="*/ 968 w 383"/>
                    <a:gd name="T9" fmla="*/ 29 h 586"/>
                    <a:gd name="T10" fmla="*/ 0 60000 65536"/>
                    <a:gd name="T11" fmla="*/ 0 60000 65536"/>
                    <a:gd name="T12" fmla="*/ 0 60000 65536"/>
                    <a:gd name="T13" fmla="*/ 0 60000 65536"/>
                    <a:gd name="T14" fmla="*/ 0 60000 65536"/>
                    <a:gd name="T15" fmla="*/ 0 w 383"/>
                    <a:gd name="T16" fmla="*/ 0 h 586"/>
                    <a:gd name="T17" fmla="*/ 383 w 383"/>
                    <a:gd name="T18" fmla="*/ 586 h 586"/>
                  </a:gdLst>
                  <a:ahLst/>
                  <a:cxnLst>
                    <a:cxn ang="T10">
                      <a:pos x="T0" y="T1"/>
                    </a:cxn>
                    <a:cxn ang="T11">
                      <a:pos x="T2" y="T3"/>
                    </a:cxn>
                    <a:cxn ang="T12">
                      <a:pos x="T4" y="T5"/>
                    </a:cxn>
                    <a:cxn ang="T13">
                      <a:pos x="T6" y="T7"/>
                    </a:cxn>
                    <a:cxn ang="T14">
                      <a:pos x="T8" y="T9"/>
                    </a:cxn>
                  </a:cxnLst>
                  <a:rect l="T15" t="T16" r="T17" b="T18"/>
                  <a:pathLst>
                    <a:path w="383" h="586">
                      <a:moveTo>
                        <a:pt x="126" y="5"/>
                      </a:moveTo>
                      <a:cubicBezTo>
                        <a:pt x="53" y="8"/>
                        <a:pt x="0" y="269"/>
                        <a:pt x="0" y="269"/>
                      </a:cubicBezTo>
                      <a:cubicBezTo>
                        <a:pt x="300" y="586"/>
                        <a:pt x="300" y="586"/>
                        <a:pt x="300" y="586"/>
                      </a:cubicBezTo>
                      <a:cubicBezTo>
                        <a:pt x="383" y="442"/>
                        <a:pt x="383" y="442"/>
                        <a:pt x="383" y="442"/>
                      </a:cubicBezTo>
                      <a:close/>
                    </a:path>
                  </a:pathLst>
                </a:custGeom>
                <a:solidFill>
                  <a:schemeClr val="accent5"/>
                </a:soli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sp>
              <p:nvSpPr>
                <p:cNvPr id="158" name="Freeform 74"/>
                <p:cNvSpPr/>
                <p:nvPr/>
              </p:nvSpPr>
              <p:spPr bwMode="gray">
                <a:xfrm rot="7522397">
                  <a:off x="1875" y="1793"/>
                  <a:ext cx="374" cy="569"/>
                </a:xfrm>
                <a:custGeom>
                  <a:avLst/>
                  <a:gdLst>
                    <a:gd name="T0" fmla="*/ 0 w 300"/>
                    <a:gd name="T1" fmla="*/ 0 h 466"/>
                    <a:gd name="T2" fmla="*/ 322 w 300"/>
                    <a:gd name="T3" fmla="*/ 1138 h 466"/>
                    <a:gd name="T4" fmla="*/ 2098 w 300"/>
                    <a:gd name="T5" fmla="*/ 1888 h 466"/>
                    <a:gd name="T6" fmla="*/ 2329 w 300"/>
                    <a:gd name="T7" fmla="*/ 1286 h 466"/>
                    <a:gd name="T8" fmla="*/ 0 w 300"/>
                    <a:gd name="T9" fmla="*/ 0 h 466"/>
                    <a:gd name="T10" fmla="*/ 0 60000 65536"/>
                    <a:gd name="T11" fmla="*/ 0 60000 65536"/>
                    <a:gd name="T12" fmla="*/ 0 60000 65536"/>
                    <a:gd name="T13" fmla="*/ 0 60000 65536"/>
                    <a:gd name="T14" fmla="*/ 0 60000 65536"/>
                    <a:gd name="T15" fmla="*/ 0 w 300"/>
                    <a:gd name="T16" fmla="*/ 0 h 466"/>
                    <a:gd name="T17" fmla="*/ 300 w 300"/>
                    <a:gd name="T18" fmla="*/ 466 h 466"/>
                  </a:gdLst>
                  <a:ahLst/>
                  <a:cxnLst>
                    <a:cxn ang="T10">
                      <a:pos x="T0" y="T1"/>
                    </a:cxn>
                    <a:cxn ang="T11">
                      <a:pos x="T2" y="T3"/>
                    </a:cxn>
                    <a:cxn ang="T12">
                      <a:pos x="T4" y="T5"/>
                    </a:cxn>
                    <a:cxn ang="T13">
                      <a:pos x="T6" y="T7"/>
                    </a:cxn>
                    <a:cxn ang="T14">
                      <a:pos x="T8" y="T9"/>
                    </a:cxn>
                  </a:cxnLst>
                  <a:rect l="T15" t="T16" r="T17" b="T18"/>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solidFill>
                  <a:schemeClr val="accent5">
                    <a:lumMod val="50000"/>
                  </a:schemeClr>
                </a:soli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sp>
              <p:nvSpPr>
                <p:cNvPr id="159" name="Freeform 75"/>
                <p:cNvSpPr/>
                <p:nvPr/>
              </p:nvSpPr>
              <p:spPr bwMode="gray">
                <a:xfrm rot="7522397">
                  <a:off x="1835" y="1991"/>
                  <a:ext cx="542" cy="433"/>
                </a:xfrm>
                <a:custGeom>
                  <a:avLst/>
                  <a:gdLst>
                    <a:gd name="T0" fmla="*/ 0 w 435"/>
                    <a:gd name="T1" fmla="*/ 153 h 354"/>
                    <a:gd name="T2" fmla="*/ 2139 w 435"/>
                    <a:gd name="T3" fmla="*/ 147 h 354"/>
                    <a:gd name="T4" fmla="*/ 3321 w 435"/>
                    <a:gd name="T5" fmla="*/ 1243 h 354"/>
                    <a:gd name="T6" fmla="*/ 2291 w 435"/>
                    <a:gd name="T7" fmla="*/ 1464 h 354"/>
                    <a:gd name="T8" fmla="*/ 0 w 435"/>
                    <a:gd name="T9" fmla="*/ 153 h 354"/>
                    <a:gd name="T10" fmla="*/ 0 60000 65536"/>
                    <a:gd name="T11" fmla="*/ 0 60000 65536"/>
                    <a:gd name="T12" fmla="*/ 0 60000 65536"/>
                    <a:gd name="T13" fmla="*/ 0 60000 65536"/>
                    <a:gd name="T14" fmla="*/ 0 60000 65536"/>
                    <a:gd name="T15" fmla="*/ 0 w 435"/>
                    <a:gd name="T16" fmla="*/ 0 h 354"/>
                    <a:gd name="T17" fmla="*/ 435 w 435"/>
                    <a:gd name="T18" fmla="*/ 354 h 354"/>
                  </a:gdLst>
                  <a:ahLst/>
                  <a:cxnLst>
                    <a:cxn ang="T10">
                      <a:pos x="T0" y="T1"/>
                    </a:cxn>
                    <a:cxn ang="T11">
                      <a:pos x="T2" y="T3"/>
                    </a:cxn>
                    <a:cxn ang="T12">
                      <a:pos x="T4" y="T5"/>
                    </a:cxn>
                    <a:cxn ang="T13">
                      <a:pos x="T6" y="T7"/>
                    </a:cxn>
                    <a:cxn ang="T14">
                      <a:pos x="T8" y="T9"/>
                    </a:cxn>
                  </a:cxnLst>
                  <a:rect l="T15" t="T16" r="T17" b="T18"/>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solidFill>
                  <a:schemeClr val="accent5">
                    <a:lumMod val="75000"/>
                  </a:schemeClr>
                </a:soli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grpSp>
          <p:grpSp>
            <p:nvGrpSpPr>
              <p:cNvPr id="145" name="Group 76"/>
              <p:cNvGrpSpPr/>
              <p:nvPr/>
            </p:nvGrpSpPr>
            <p:grpSpPr bwMode="auto">
              <a:xfrm rot="-2999493">
                <a:off x="1527" y="3116"/>
                <a:ext cx="471" cy="472"/>
                <a:chOff x="3097" y="1092"/>
                <a:chExt cx="141" cy="122"/>
              </a:xfrm>
            </p:grpSpPr>
            <p:sp>
              <p:nvSpPr>
                <p:cNvPr id="153" name="Freeform 77"/>
                <p:cNvSpPr/>
                <p:nvPr/>
              </p:nvSpPr>
              <p:spPr bwMode="gray">
                <a:xfrm rot="10521890">
                  <a:off x="3097" y="1092"/>
                  <a:ext cx="62" cy="61"/>
                </a:xfrm>
                <a:custGeom>
                  <a:avLst/>
                  <a:gdLst>
                    <a:gd name="T0" fmla="*/ 74 w 61"/>
                    <a:gd name="T1" fmla="*/ 16 h 68"/>
                    <a:gd name="T2" fmla="*/ 3 w 61"/>
                    <a:gd name="T3" fmla="*/ 4 h 68"/>
                    <a:gd name="T4" fmla="*/ 0 w 61"/>
                    <a:gd name="T5" fmla="*/ 4 h 68"/>
                    <a:gd name="T6" fmla="*/ 8 w 61"/>
                    <a:gd name="T7" fmla="*/ 0 h 68"/>
                    <a:gd name="T8" fmla="*/ 10 w 61"/>
                    <a:gd name="T9" fmla="*/ 3 h 68"/>
                    <a:gd name="T10" fmla="*/ 74 w 61"/>
                    <a:gd name="T11" fmla="*/ 16 h 68"/>
                    <a:gd name="T12" fmla="*/ 74 w 61"/>
                    <a:gd name="T13" fmla="*/ 16 h 68"/>
                    <a:gd name="T14" fmla="*/ 0 60000 65536"/>
                    <a:gd name="T15" fmla="*/ 0 60000 65536"/>
                    <a:gd name="T16" fmla="*/ 0 60000 65536"/>
                    <a:gd name="T17" fmla="*/ 0 60000 65536"/>
                    <a:gd name="T18" fmla="*/ 0 60000 65536"/>
                    <a:gd name="T19" fmla="*/ 0 60000 65536"/>
                    <a:gd name="T20" fmla="*/ 0 60000 65536"/>
                    <a:gd name="T21" fmla="*/ 0 w 61"/>
                    <a:gd name="T22" fmla="*/ 0 h 68"/>
                    <a:gd name="T23" fmla="*/ 61 w 6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solidFill>
                  <a:srgbClr val="C9C9C9"/>
                </a:soli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sp>
              <p:nvSpPr>
                <p:cNvPr id="154" name="Freeform 78"/>
                <p:cNvSpPr/>
                <p:nvPr/>
              </p:nvSpPr>
              <p:spPr bwMode="gray">
                <a:xfrm rot="10521890">
                  <a:off x="3131" y="1112"/>
                  <a:ext cx="107" cy="102"/>
                </a:xfrm>
                <a:custGeom>
                  <a:avLst/>
                  <a:gdLst>
                    <a:gd name="T0" fmla="*/ 73 w 106"/>
                    <a:gd name="T1" fmla="*/ 0 h 113"/>
                    <a:gd name="T2" fmla="*/ 41 w 106"/>
                    <a:gd name="T3" fmla="*/ 11 h 113"/>
                    <a:gd name="T4" fmla="*/ 0 w 106"/>
                    <a:gd name="T5" fmla="*/ 15 h 113"/>
                    <a:gd name="T6" fmla="*/ 77 w 106"/>
                    <a:gd name="T7" fmla="*/ 28 h 113"/>
                    <a:gd name="T8" fmla="*/ 116 w 106"/>
                    <a:gd name="T9" fmla="*/ 17 h 113"/>
                    <a:gd name="T10" fmla="*/ 73 w 106"/>
                    <a:gd name="T11" fmla="*/ 0 h 113"/>
                    <a:gd name="T12" fmla="*/ 0 60000 65536"/>
                    <a:gd name="T13" fmla="*/ 0 60000 65536"/>
                    <a:gd name="T14" fmla="*/ 0 60000 65536"/>
                    <a:gd name="T15" fmla="*/ 0 60000 65536"/>
                    <a:gd name="T16" fmla="*/ 0 60000 65536"/>
                    <a:gd name="T17" fmla="*/ 0 60000 65536"/>
                    <a:gd name="T18" fmla="*/ 0 w 106"/>
                    <a:gd name="T19" fmla="*/ 0 h 113"/>
                    <a:gd name="T20" fmla="*/ 106 w 106"/>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solidFill>
                  <a:srgbClr val="C9C9C9"/>
                </a:soli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grpSp>
          <p:grpSp>
            <p:nvGrpSpPr>
              <p:cNvPr id="146" name="Group 79"/>
              <p:cNvGrpSpPr/>
              <p:nvPr/>
            </p:nvGrpSpPr>
            <p:grpSpPr bwMode="auto">
              <a:xfrm rot="7522397">
                <a:off x="1652" y="3174"/>
                <a:ext cx="338" cy="336"/>
                <a:chOff x="2760" y="2156"/>
                <a:chExt cx="224" cy="225"/>
              </a:xfrm>
            </p:grpSpPr>
            <p:sp>
              <p:nvSpPr>
                <p:cNvPr id="147" name="Freeform 80"/>
                <p:cNvSpPr/>
                <p:nvPr/>
              </p:nvSpPr>
              <p:spPr bwMode="gray">
                <a:xfrm>
                  <a:off x="2781" y="2180"/>
                  <a:ext cx="142" cy="130"/>
                </a:xfrm>
                <a:custGeom>
                  <a:avLst/>
                  <a:gdLst>
                    <a:gd name="T0" fmla="*/ 4174078 w 60"/>
                    <a:gd name="T1" fmla="*/ 0 h 55"/>
                    <a:gd name="T2" fmla="*/ 2997985 w 60"/>
                    <a:gd name="T3" fmla="*/ 2944831 h 55"/>
                    <a:gd name="T4" fmla="*/ 0 w 60"/>
                    <a:gd name="T5" fmla="*/ 3587761 h 55"/>
                    <a:gd name="T6" fmla="*/ 3142761 w 60"/>
                    <a:gd name="T7" fmla="*/ 3009155 h 55"/>
                    <a:gd name="T8" fmla="*/ 4174078 w 60"/>
                    <a:gd name="T9" fmla="*/ 0 h 55"/>
                    <a:gd name="T10" fmla="*/ 0 60000 65536"/>
                    <a:gd name="T11" fmla="*/ 0 60000 65536"/>
                    <a:gd name="T12" fmla="*/ 0 60000 65536"/>
                    <a:gd name="T13" fmla="*/ 0 60000 65536"/>
                    <a:gd name="T14" fmla="*/ 0 60000 65536"/>
                    <a:gd name="T15" fmla="*/ 0 w 60"/>
                    <a:gd name="T16" fmla="*/ 0 h 55"/>
                    <a:gd name="T17" fmla="*/ 60 w 60"/>
                    <a:gd name="T18" fmla="*/ 55 h 55"/>
                  </a:gdLst>
                  <a:ahLst/>
                  <a:cxnLst>
                    <a:cxn ang="T10">
                      <a:pos x="T0" y="T1"/>
                    </a:cxn>
                    <a:cxn ang="T11">
                      <a:pos x="T2" y="T3"/>
                    </a:cxn>
                    <a:cxn ang="T12">
                      <a:pos x="T4" y="T5"/>
                    </a:cxn>
                    <a:cxn ang="T13">
                      <a:pos x="T6" y="T7"/>
                    </a:cxn>
                    <a:cxn ang="T14">
                      <a:pos x="T8" y="T9"/>
                    </a:cxn>
                  </a:cxnLst>
                  <a:rect l="T15" t="T16" r="T17" b="T18"/>
                  <a:pathLst>
                    <a:path w="60" h="55">
                      <a:moveTo>
                        <a:pt x="57" y="0"/>
                      </a:moveTo>
                      <a:cubicBezTo>
                        <a:pt x="58" y="15"/>
                        <a:pt x="53" y="31"/>
                        <a:pt x="41" y="41"/>
                      </a:cubicBezTo>
                      <a:cubicBezTo>
                        <a:pt x="30" y="51"/>
                        <a:pt x="14" y="53"/>
                        <a:pt x="0" y="50"/>
                      </a:cubicBezTo>
                      <a:cubicBezTo>
                        <a:pt x="14" y="55"/>
                        <a:pt x="31" y="53"/>
                        <a:pt x="43" y="42"/>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sp>
              <p:nvSpPr>
                <p:cNvPr id="148" name="Freeform 81"/>
                <p:cNvSpPr/>
                <p:nvPr/>
              </p:nvSpPr>
              <p:spPr bwMode="gray">
                <a:xfrm>
                  <a:off x="2760" y="2156"/>
                  <a:ext cx="148" cy="137"/>
                </a:xfrm>
                <a:custGeom>
                  <a:avLst/>
                  <a:gdLst>
                    <a:gd name="T0" fmla="*/ 3982936 w 63"/>
                    <a:gd name="T1" fmla="*/ 0 h 58"/>
                    <a:gd name="T2" fmla="*/ 2852527 w 63"/>
                    <a:gd name="T3" fmla="*/ 3076924 h 58"/>
                    <a:gd name="T4" fmla="*/ 0 w 63"/>
                    <a:gd name="T5" fmla="*/ 3767654 h 58"/>
                    <a:gd name="T6" fmla="*/ 2994271 w 63"/>
                    <a:gd name="T7" fmla="*/ 3195084 h 58"/>
                    <a:gd name="T8" fmla="*/ 3982936 w 63"/>
                    <a:gd name="T9" fmla="*/ 0 h 58"/>
                    <a:gd name="T10" fmla="*/ 0 60000 65536"/>
                    <a:gd name="T11" fmla="*/ 0 60000 65536"/>
                    <a:gd name="T12" fmla="*/ 0 60000 65536"/>
                    <a:gd name="T13" fmla="*/ 0 60000 65536"/>
                    <a:gd name="T14" fmla="*/ 0 60000 65536"/>
                    <a:gd name="T15" fmla="*/ 0 w 63"/>
                    <a:gd name="T16" fmla="*/ 0 h 58"/>
                    <a:gd name="T17" fmla="*/ 63 w 63"/>
                    <a:gd name="T18" fmla="*/ 58 h 58"/>
                  </a:gdLst>
                  <a:ahLst/>
                  <a:cxnLst>
                    <a:cxn ang="T10">
                      <a:pos x="T0" y="T1"/>
                    </a:cxn>
                    <a:cxn ang="T11">
                      <a:pos x="T2" y="T3"/>
                    </a:cxn>
                    <a:cxn ang="T12">
                      <a:pos x="T4" y="T5"/>
                    </a:cxn>
                    <a:cxn ang="T13">
                      <a:pos x="T6" y="T7"/>
                    </a:cxn>
                    <a:cxn ang="T14">
                      <a:pos x="T8" y="T9"/>
                    </a:cxn>
                  </a:cxnLst>
                  <a:rect l="T15" t="T16" r="T17" b="T18"/>
                  <a:pathLst>
                    <a:path w="63" h="58">
                      <a:moveTo>
                        <a:pt x="60" y="0"/>
                      </a:moveTo>
                      <a:cubicBezTo>
                        <a:pt x="61" y="16"/>
                        <a:pt x="56" y="33"/>
                        <a:pt x="43" y="43"/>
                      </a:cubicBezTo>
                      <a:cubicBezTo>
                        <a:pt x="31" y="54"/>
                        <a:pt x="15" y="57"/>
                        <a:pt x="0" y="53"/>
                      </a:cubicBezTo>
                      <a:cubicBezTo>
                        <a:pt x="15" y="58"/>
                        <a:pt x="32" y="55"/>
                        <a:pt x="45" y="45"/>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sp>
              <p:nvSpPr>
                <p:cNvPr id="149" name="Freeform 82"/>
                <p:cNvSpPr/>
                <p:nvPr/>
              </p:nvSpPr>
              <p:spPr bwMode="gray">
                <a:xfrm>
                  <a:off x="2800" y="2201"/>
                  <a:ext cx="137" cy="123"/>
                </a:xfrm>
                <a:custGeom>
                  <a:avLst/>
                  <a:gdLst>
                    <a:gd name="T0" fmla="*/ 3920685 w 58"/>
                    <a:gd name="T1" fmla="*/ 0 h 52"/>
                    <a:gd name="T2" fmla="*/ 2833612 w 58"/>
                    <a:gd name="T3" fmla="*/ 2830091 h 52"/>
                    <a:gd name="T4" fmla="*/ 0 w 58"/>
                    <a:gd name="T5" fmla="*/ 3502510 h 52"/>
                    <a:gd name="T6" fmla="*/ 2925539 w 58"/>
                    <a:gd name="T7" fmla="*/ 2916271 h 52"/>
                    <a:gd name="T8" fmla="*/ 3920685 w 58"/>
                    <a:gd name="T9" fmla="*/ 0 h 52"/>
                    <a:gd name="T10" fmla="*/ 0 60000 65536"/>
                    <a:gd name="T11" fmla="*/ 0 60000 65536"/>
                    <a:gd name="T12" fmla="*/ 0 60000 65536"/>
                    <a:gd name="T13" fmla="*/ 0 60000 65536"/>
                    <a:gd name="T14" fmla="*/ 0 60000 65536"/>
                    <a:gd name="T15" fmla="*/ 0 w 58"/>
                    <a:gd name="T16" fmla="*/ 0 h 52"/>
                    <a:gd name="T17" fmla="*/ 58 w 58"/>
                    <a:gd name="T18" fmla="*/ 52 h 52"/>
                  </a:gdLst>
                  <a:ahLst/>
                  <a:cxnLst>
                    <a:cxn ang="T10">
                      <a:pos x="T0" y="T1"/>
                    </a:cxn>
                    <a:cxn ang="T11">
                      <a:pos x="T2" y="T3"/>
                    </a:cxn>
                    <a:cxn ang="T12">
                      <a:pos x="T4" y="T5"/>
                    </a:cxn>
                    <a:cxn ang="T13">
                      <a:pos x="T6" y="T7"/>
                    </a:cxn>
                    <a:cxn ang="T14">
                      <a:pos x="T8" y="T9"/>
                    </a:cxn>
                  </a:cxnLst>
                  <a:rect l="T15" t="T16" r="T17" b="T18"/>
                  <a:pathLst>
                    <a:path w="58" h="52">
                      <a:moveTo>
                        <a:pt x="55" y="0"/>
                      </a:moveTo>
                      <a:cubicBezTo>
                        <a:pt x="57" y="15"/>
                        <a:pt x="52" y="29"/>
                        <a:pt x="40" y="39"/>
                      </a:cubicBezTo>
                      <a:cubicBezTo>
                        <a:pt x="29" y="48"/>
                        <a:pt x="14" y="51"/>
                        <a:pt x="0" y="48"/>
                      </a:cubicBezTo>
                      <a:cubicBezTo>
                        <a:pt x="15" y="52"/>
                        <a:pt x="30" y="50"/>
                        <a:pt x="41" y="40"/>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sp>
              <p:nvSpPr>
                <p:cNvPr id="150" name="Freeform 83"/>
                <p:cNvSpPr/>
                <p:nvPr/>
              </p:nvSpPr>
              <p:spPr bwMode="gray">
                <a:xfrm>
                  <a:off x="2856" y="2262"/>
                  <a:ext cx="116" cy="104"/>
                </a:xfrm>
                <a:custGeom>
                  <a:avLst/>
                  <a:gdLst>
                    <a:gd name="T0" fmla="*/ 3444944 w 49"/>
                    <a:gd name="T1" fmla="*/ 0 h 44"/>
                    <a:gd name="T2" fmla="*/ 2471039 w 49"/>
                    <a:gd name="T3" fmla="*/ 2367463 h 44"/>
                    <a:gd name="T4" fmla="*/ 0 w 49"/>
                    <a:gd name="T5" fmla="*/ 2894074 h 44"/>
                    <a:gd name="T6" fmla="*/ 2563977 w 49"/>
                    <a:gd name="T7" fmla="*/ 2433448 h 44"/>
                    <a:gd name="T8" fmla="*/ 3444944 w 49"/>
                    <a:gd name="T9" fmla="*/ 0 h 44"/>
                    <a:gd name="T10" fmla="*/ 0 60000 65536"/>
                    <a:gd name="T11" fmla="*/ 0 60000 65536"/>
                    <a:gd name="T12" fmla="*/ 0 60000 65536"/>
                    <a:gd name="T13" fmla="*/ 0 60000 65536"/>
                    <a:gd name="T14" fmla="*/ 0 60000 65536"/>
                    <a:gd name="T15" fmla="*/ 0 w 49"/>
                    <a:gd name="T16" fmla="*/ 0 h 44"/>
                    <a:gd name="T17" fmla="*/ 49 w 49"/>
                    <a:gd name="T18" fmla="*/ 44 h 44"/>
                  </a:gdLst>
                  <a:ahLst/>
                  <a:cxnLst>
                    <a:cxn ang="T10">
                      <a:pos x="T0" y="T1"/>
                    </a:cxn>
                    <a:cxn ang="T11">
                      <a:pos x="T2" y="T3"/>
                    </a:cxn>
                    <a:cxn ang="T12">
                      <a:pos x="T4" y="T5"/>
                    </a:cxn>
                    <a:cxn ang="T13">
                      <a:pos x="T6" y="T7"/>
                    </a:cxn>
                    <a:cxn ang="T14">
                      <a:pos x="T8" y="T9"/>
                    </a:cxn>
                  </a:cxnLst>
                  <a:rect l="T15" t="T16" r="T17" b="T18"/>
                  <a:pathLst>
                    <a:path w="49" h="44">
                      <a:moveTo>
                        <a:pt x="47" y="0"/>
                      </a:moveTo>
                      <a:cubicBezTo>
                        <a:pt x="48" y="12"/>
                        <a:pt x="44" y="25"/>
                        <a:pt x="34" y="33"/>
                      </a:cubicBezTo>
                      <a:cubicBezTo>
                        <a:pt x="25" y="41"/>
                        <a:pt x="12" y="43"/>
                        <a:pt x="0" y="40"/>
                      </a:cubicBezTo>
                      <a:cubicBezTo>
                        <a:pt x="12" y="44"/>
                        <a:pt x="25" y="42"/>
                        <a:pt x="35" y="34"/>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sp>
              <p:nvSpPr>
                <p:cNvPr id="151" name="Freeform 84"/>
                <p:cNvSpPr/>
                <p:nvPr/>
              </p:nvSpPr>
              <p:spPr bwMode="gray">
                <a:xfrm>
                  <a:off x="2840" y="2244"/>
                  <a:ext cx="120" cy="111"/>
                </a:xfrm>
                <a:custGeom>
                  <a:avLst/>
                  <a:gdLst>
                    <a:gd name="T0" fmla="*/ 3318400 w 51"/>
                    <a:gd name="T1" fmla="*/ 0 h 47"/>
                    <a:gd name="T2" fmla="*/ 2360925 w 51"/>
                    <a:gd name="T3" fmla="*/ 2498140 h 47"/>
                    <a:gd name="T4" fmla="*/ 0 w 51"/>
                    <a:gd name="T5" fmla="*/ 2984545 h 47"/>
                    <a:gd name="T6" fmla="*/ 2506763 w 51"/>
                    <a:gd name="T7" fmla="*/ 2564993 h 47"/>
                    <a:gd name="T8" fmla="*/ 3318400 w 51"/>
                    <a:gd name="T9" fmla="*/ 0 h 47"/>
                    <a:gd name="T10" fmla="*/ 0 60000 65536"/>
                    <a:gd name="T11" fmla="*/ 0 60000 65536"/>
                    <a:gd name="T12" fmla="*/ 0 60000 65536"/>
                    <a:gd name="T13" fmla="*/ 0 60000 65536"/>
                    <a:gd name="T14" fmla="*/ 0 60000 65536"/>
                    <a:gd name="T15" fmla="*/ 0 w 51"/>
                    <a:gd name="T16" fmla="*/ 0 h 47"/>
                    <a:gd name="T17" fmla="*/ 51 w 51"/>
                    <a:gd name="T18" fmla="*/ 47 h 47"/>
                  </a:gdLst>
                  <a:ahLst/>
                  <a:cxnLst>
                    <a:cxn ang="T10">
                      <a:pos x="T0" y="T1"/>
                    </a:cxn>
                    <a:cxn ang="T11">
                      <a:pos x="T2" y="T3"/>
                    </a:cxn>
                    <a:cxn ang="T12">
                      <a:pos x="T4" y="T5"/>
                    </a:cxn>
                    <a:cxn ang="T13">
                      <a:pos x="T6" y="T7"/>
                    </a:cxn>
                    <a:cxn ang="T14">
                      <a:pos x="T8" y="T9"/>
                    </a:cxn>
                  </a:cxnLst>
                  <a:rect l="T15" t="T16" r="T17" b="T18"/>
                  <a:pathLst>
                    <a:path w="51" h="47">
                      <a:moveTo>
                        <a:pt x="49" y="0"/>
                      </a:moveTo>
                      <a:cubicBezTo>
                        <a:pt x="50" y="13"/>
                        <a:pt x="46" y="26"/>
                        <a:pt x="35" y="35"/>
                      </a:cubicBezTo>
                      <a:cubicBezTo>
                        <a:pt x="26" y="43"/>
                        <a:pt x="12" y="46"/>
                        <a:pt x="0" y="42"/>
                      </a:cubicBezTo>
                      <a:cubicBezTo>
                        <a:pt x="12" y="47"/>
                        <a:pt x="26" y="45"/>
                        <a:pt x="37" y="36"/>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sp>
              <p:nvSpPr>
                <p:cNvPr id="152" name="Freeform 85"/>
                <p:cNvSpPr/>
                <p:nvPr/>
              </p:nvSpPr>
              <p:spPr bwMode="gray">
                <a:xfrm>
                  <a:off x="2873" y="2279"/>
                  <a:ext cx="111" cy="102"/>
                </a:xfrm>
                <a:custGeom>
                  <a:avLst/>
                  <a:gdLst>
                    <a:gd name="T0" fmla="*/ 3184085 w 47"/>
                    <a:gd name="T1" fmla="*/ 0 h 43"/>
                    <a:gd name="T2" fmla="*/ 2346852 w 47"/>
                    <a:gd name="T3" fmla="*/ 2408782 h 43"/>
                    <a:gd name="T4" fmla="*/ 0 w 47"/>
                    <a:gd name="T5" fmla="*/ 2956081 h 43"/>
                    <a:gd name="T6" fmla="*/ 2407264 w 47"/>
                    <a:gd name="T7" fmla="*/ 2475015 h 43"/>
                    <a:gd name="T8" fmla="*/ 3184085 w 47"/>
                    <a:gd name="T9" fmla="*/ 0 h 43"/>
                    <a:gd name="T10" fmla="*/ 0 60000 65536"/>
                    <a:gd name="T11" fmla="*/ 0 60000 65536"/>
                    <a:gd name="T12" fmla="*/ 0 60000 65536"/>
                    <a:gd name="T13" fmla="*/ 0 60000 65536"/>
                    <a:gd name="T14" fmla="*/ 0 60000 65536"/>
                    <a:gd name="T15" fmla="*/ 0 w 47"/>
                    <a:gd name="T16" fmla="*/ 0 h 43"/>
                    <a:gd name="T17" fmla="*/ 47 w 47"/>
                    <a:gd name="T18" fmla="*/ 43 h 43"/>
                  </a:gdLst>
                  <a:ahLst/>
                  <a:cxnLst>
                    <a:cxn ang="T10">
                      <a:pos x="T0" y="T1"/>
                    </a:cxn>
                    <a:cxn ang="T11">
                      <a:pos x="T2" y="T3"/>
                    </a:cxn>
                    <a:cxn ang="T12">
                      <a:pos x="T4" y="T5"/>
                    </a:cxn>
                    <a:cxn ang="T13">
                      <a:pos x="T6" y="T7"/>
                    </a:cxn>
                    <a:cxn ang="T14">
                      <a:pos x="T8" y="T9"/>
                    </a:cxn>
                  </a:cxnLst>
                  <a:rect l="T15" t="T16" r="T17" b="T18"/>
                  <a:pathLst>
                    <a:path w="47" h="43">
                      <a:moveTo>
                        <a:pt x="45" y="0"/>
                      </a:moveTo>
                      <a:cubicBezTo>
                        <a:pt x="46" y="12"/>
                        <a:pt x="42" y="24"/>
                        <a:pt x="33" y="32"/>
                      </a:cubicBezTo>
                      <a:cubicBezTo>
                        <a:pt x="24" y="39"/>
                        <a:pt x="12" y="42"/>
                        <a:pt x="0" y="39"/>
                      </a:cubicBezTo>
                      <a:cubicBezTo>
                        <a:pt x="12" y="43"/>
                        <a:pt x="25" y="41"/>
                        <a:pt x="34" y="33"/>
                      </a:cubicBezTo>
                      <a:close/>
                    </a:path>
                  </a:pathLst>
                </a:custGeom>
                <a:gradFill rotWithShape="1">
                  <a:gsLst>
                    <a:gs pos="0">
                      <a:srgbClr val="001D36"/>
                    </a:gs>
                    <a:gs pos="50000">
                      <a:srgbClr val="0061B2"/>
                    </a:gs>
                    <a:gs pos="100000">
                      <a:srgbClr val="001D36"/>
                    </a:gs>
                  </a:gsLst>
                  <a:lin ang="18900000" scaled="1"/>
                </a:gradFill>
                <a:ln>
                  <a:noFill/>
                </a:ln>
                <a:extLst>
                  <a:ext uri="{91240B29-F687-4F45-9708-019B960494DF}">
                    <a14:hiddenLine xmlns:a14="http://schemas.microsoft.com/office/drawing/2010/main" w="19050">
                      <a:solidFill>
                        <a:srgbClr val="000000"/>
                      </a:solidFill>
                      <a:round/>
                    </a14:hiddenLine>
                  </a:ext>
                </a:extLst>
              </p:spPr>
              <p:txBody>
                <a:bodyPr rot="10800000" vert="eaVert"/>
                <a:lstStyle/>
                <a:p>
                  <a:endParaRPr lang="zh-CN" altLang="en-US">
                    <a:ea typeface="宋体" panose="02010600030101010101" pitchFamily="2" charset="-122"/>
                  </a:endParaRPr>
                </a:p>
              </p:txBody>
            </p:sp>
          </p:grpSp>
        </p:grpSp>
        <p:sp>
          <p:nvSpPr>
            <p:cNvPr id="160" name="TextBox 49"/>
            <p:cNvSpPr txBox="1"/>
            <p:nvPr/>
          </p:nvSpPr>
          <p:spPr>
            <a:xfrm>
              <a:off x="6174072" y="2258721"/>
              <a:ext cx="1048044" cy="369332"/>
            </a:xfrm>
            <a:prstGeom prst="rect">
              <a:avLst/>
            </a:prstGeom>
            <a:noFill/>
          </p:spPr>
          <p:txBody>
            <a:bodyPr wrap="none" rtlCol="0">
              <a:spAutoFit/>
            </a:bodyPr>
            <a:lstStyle/>
            <a:p>
              <a:r>
                <a:rPr lang="en-US" dirty="0">
                  <a:solidFill>
                    <a:schemeClr val="tx1">
                      <a:lumMod val="65000"/>
                      <a:lumOff val="35000"/>
                    </a:schemeClr>
                  </a:solidFill>
                </a:rPr>
                <a:t>Text here</a:t>
              </a:r>
              <a:endParaRPr lang="en-GB" dirty="0">
                <a:solidFill>
                  <a:schemeClr val="tx1">
                    <a:lumMod val="65000"/>
                    <a:lumOff val="35000"/>
                  </a:schemeClr>
                </a:solidFill>
              </a:endParaRPr>
            </a:p>
          </p:txBody>
        </p:sp>
        <p:sp>
          <p:nvSpPr>
            <p:cNvPr id="161" name="TextBox 50"/>
            <p:cNvSpPr txBox="1"/>
            <p:nvPr/>
          </p:nvSpPr>
          <p:spPr>
            <a:xfrm>
              <a:off x="6174072" y="2623637"/>
              <a:ext cx="1048044" cy="369332"/>
            </a:xfrm>
            <a:prstGeom prst="rect">
              <a:avLst/>
            </a:prstGeom>
            <a:noFill/>
          </p:spPr>
          <p:txBody>
            <a:bodyPr wrap="none" rtlCol="0">
              <a:spAutoFit/>
            </a:bodyPr>
            <a:lstStyle/>
            <a:p>
              <a:r>
                <a:rPr lang="en-US" dirty="0">
                  <a:solidFill>
                    <a:schemeClr val="tx1">
                      <a:lumMod val="65000"/>
                      <a:lumOff val="35000"/>
                    </a:schemeClr>
                  </a:solidFill>
                </a:rPr>
                <a:t>Text here</a:t>
              </a:r>
              <a:endParaRPr lang="en-GB" dirty="0">
                <a:solidFill>
                  <a:schemeClr val="tx1">
                    <a:lumMod val="65000"/>
                    <a:lumOff val="35000"/>
                  </a:schemeClr>
                </a:solidFill>
              </a:endParaRPr>
            </a:p>
          </p:txBody>
        </p:sp>
        <p:sp>
          <p:nvSpPr>
            <p:cNvPr id="162" name="TextBox 51"/>
            <p:cNvSpPr txBox="1"/>
            <p:nvPr/>
          </p:nvSpPr>
          <p:spPr>
            <a:xfrm>
              <a:off x="6174072" y="3021014"/>
              <a:ext cx="1048044" cy="369332"/>
            </a:xfrm>
            <a:prstGeom prst="rect">
              <a:avLst/>
            </a:prstGeom>
            <a:noFill/>
          </p:spPr>
          <p:txBody>
            <a:bodyPr wrap="none" rtlCol="0">
              <a:spAutoFit/>
            </a:bodyPr>
            <a:lstStyle/>
            <a:p>
              <a:r>
                <a:rPr lang="en-US" dirty="0">
                  <a:solidFill>
                    <a:schemeClr val="tx1">
                      <a:lumMod val="65000"/>
                      <a:lumOff val="35000"/>
                    </a:schemeClr>
                  </a:solidFill>
                </a:rPr>
                <a:t>Text here</a:t>
              </a:r>
              <a:endParaRPr lang="en-GB" dirty="0">
                <a:solidFill>
                  <a:schemeClr val="tx1">
                    <a:lumMod val="65000"/>
                    <a:lumOff val="35000"/>
                  </a:schemeClr>
                </a:solidFill>
              </a:endParaRPr>
            </a:p>
          </p:txBody>
        </p:sp>
        <p:sp>
          <p:nvSpPr>
            <p:cNvPr id="163" name="TextBox 52"/>
            <p:cNvSpPr txBox="1"/>
            <p:nvPr/>
          </p:nvSpPr>
          <p:spPr>
            <a:xfrm>
              <a:off x="6174072" y="3413296"/>
              <a:ext cx="1048044" cy="369332"/>
            </a:xfrm>
            <a:prstGeom prst="rect">
              <a:avLst/>
            </a:prstGeom>
            <a:noFill/>
          </p:spPr>
          <p:txBody>
            <a:bodyPr wrap="none" rtlCol="0">
              <a:spAutoFit/>
            </a:bodyPr>
            <a:lstStyle/>
            <a:p>
              <a:r>
                <a:rPr lang="en-US" dirty="0">
                  <a:solidFill>
                    <a:schemeClr val="tx1">
                      <a:lumMod val="65000"/>
                      <a:lumOff val="35000"/>
                    </a:schemeClr>
                  </a:solidFill>
                </a:rPr>
                <a:t>Text here</a:t>
              </a:r>
              <a:endParaRPr lang="en-GB" dirty="0">
                <a:solidFill>
                  <a:schemeClr val="tx1">
                    <a:lumMod val="65000"/>
                    <a:lumOff val="35000"/>
                  </a:schemeClr>
                </a:solidFill>
              </a:endParaRPr>
            </a:p>
          </p:txBody>
        </p:sp>
        <p:sp>
          <p:nvSpPr>
            <p:cNvPr id="164" name="TextBox 53"/>
            <p:cNvSpPr txBox="1"/>
            <p:nvPr/>
          </p:nvSpPr>
          <p:spPr>
            <a:xfrm>
              <a:off x="6158560" y="3782628"/>
              <a:ext cx="1048044" cy="369332"/>
            </a:xfrm>
            <a:prstGeom prst="rect">
              <a:avLst/>
            </a:prstGeom>
            <a:noFill/>
          </p:spPr>
          <p:txBody>
            <a:bodyPr wrap="none" rtlCol="0">
              <a:spAutoFit/>
            </a:bodyPr>
            <a:lstStyle/>
            <a:p>
              <a:r>
                <a:rPr lang="en-US" dirty="0">
                  <a:solidFill>
                    <a:schemeClr val="tx1">
                      <a:lumMod val="65000"/>
                      <a:lumOff val="35000"/>
                    </a:schemeClr>
                  </a:solidFill>
                </a:rPr>
                <a:t>Text here</a:t>
              </a:r>
              <a:endParaRPr lang="en-GB" dirty="0">
                <a:solidFill>
                  <a:schemeClr val="tx1">
                    <a:lumMod val="65000"/>
                    <a:lumOff val="35000"/>
                  </a:schemeClr>
                </a:solidFill>
              </a:endParaRPr>
            </a:p>
          </p:txBody>
        </p:sp>
        <p:sp>
          <p:nvSpPr>
            <p:cNvPr id="165" name="文本框 164"/>
            <p:cNvSpPr txBox="1"/>
            <p:nvPr/>
          </p:nvSpPr>
          <p:spPr>
            <a:xfrm>
              <a:off x="7741500" y="2433289"/>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6" name="文本框 165"/>
            <p:cNvSpPr txBox="1"/>
            <p:nvPr/>
          </p:nvSpPr>
          <p:spPr>
            <a:xfrm>
              <a:off x="7768689" y="21245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7" name="TextBox 38"/>
            <p:cNvSpPr txBox="1"/>
            <p:nvPr/>
          </p:nvSpPr>
          <p:spPr>
            <a:xfrm>
              <a:off x="7828290" y="3604446"/>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8" name="文本框 167"/>
            <p:cNvSpPr txBox="1"/>
            <p:nvPr/>
          </p:nvSpPr>
          <p:spPr>
            <a:xfrm>
              <a:off x="7741500" y="4558733"/>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课题研究的思路与方法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241052" y="1554256"/>
            <a:ext cx="4635314" cy="4635312"/>
            <a:chOff x="1039743" y="1487417"/>
            <a:chExt cx="4768989" cy="4768989"/>
          </a:xfrm>
        </p:grpSpPr>
        <p:sp>
          <p:nvSpPr>
            <p:cNvPr id="55" name="椭圆 1"/>
            <p:cNvSpPr/>
            <p:nvPr/>
          </p:nvSpPr>
          <p:spPr>
            <a:xfrm>
              <a:off x="1039743" y="1487417"/>
              <a:ext cx="4768989" cy="4768989"/>
            </a:xfrm>
            <a:prstGeom prst="ellipse">
              <a:avLst/>
            </a:prstGeom>
            <a:solidFill>
              <a:srgbClr val="526FB6"/>
            </a:solidFill>
            <a:ln w="133350">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2"/>
            <p:cNvSpPr/>
            <p:nvPr/>
          </p:nvSpPr>
          <p:spPr>
            <a:xfrm>
              <a:off x="1593733" y="2468133"/>
              <a:ext cx="3686768" cy="3686768"/>
            </a:xfrm>
            <a:prstGeom prst="ellipse">
              <a:avLst/>
            </a:prstGeom>
            <a:solidFill>
              <a:srgbClr val="415A99"/>
            </a:solidFill>
            <a:ln w="133350">
              <a:solidFill>
                <a:schemeClr val="bg1"/>
              </a:solidFill>
            </a:ln>
            <a:effectLst>
              <a:outerShdw blurRad="508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3"/>
            <p:cNvSpPr/>
            <p:nvPr/>
          </p:nvSpPr>
          <p:spPr>
            <a:xfrm>
              <a:off x="2117475" y="3430811"/>
              <a:ext cx="2628329" cy="2628329"/>
            </a:xfrm>
            <a:prstGeom prst="ellipse">
              <a:avLst/>
            </a:prstGeom>
            <a:solidFill>
              <a:srgbClr val="304371"/>
            </a:solidFill>
            <a:ln w="1333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4"/>
            <p:cNvSpPr txBox="1"/>
            <p:nvPr/>
          </p:nvSpPr>
          <p:spPr>
            <a:xfrm>
              <a:off x="3052981" y="2674226"/>
              <a:ext cx="742511" cy="677108"/>
            </a:xfrm>
            <a:prstGeom prst="rect">
              <a:avLst/>
            </a:prstGeom>
            <a:noFill/>
          </p:spPr>
          <p:txBody>
            <a:bodyPr wrap="none" rtlCol="0">
              <a:spAutoFit/>
            </a:bodyPr>
            <a:lstStyle/>
            <a:p>
              <a:pPr algn="ctr"/>
              <a:r>
                <a:rPr lang="en-US" altLang="zh-CN" sz="2000" dirty="0">
                  <a:solidFill>
                    <a:schemeClr val="bg1"/>
                  </a:solidFill>
                  <a:ea typeface="方正兰亭粗黑简体" panose="02000000000000000000" pitchFamily="2" charset="-122"/>
                </a:rPr>
                <a:t>36 % </a:t>
              </a:r>
              <a:endParaRPr lang="en-US" altLang="zh-CN" sz="2000" baseline="-25000" dirty="0">
                <a:solidFill>
                  <a:schemeClr val="bg1"/>
                </a:solidFill>
                <a:ea typeface="方正兰亭粗黑简体" panose="02000000000000000000" pitchFamily="2" charset="-122"/>
              </a:endParaRPr>
            </a:p>
            <a:p>
              <a:pPr algn="ctr"/>
              <a:r>
                <a:rPr lang="en-US" altLang="zh-CN" dirty="0">
                  <a:solidFill>
                    <a:schemeClr val="bg1"/>
                  </a:solidFill>
                  <a:ea typeface="方正兰亭黑简体" panose="02000000000000000000" pitchFamily="2" charset="-122"/>
                </a:rPr>
                <a:t>text</a:t>
              </a:r>
              <a:endParaRPr lang="zh-CN" altLang="en-US" dirty="0">
                <a:solidFill>
                  <a:schemeClr val="bg1"/>
                </a:solidFill>
                <a:ea typeface="方正兰亭黑简体" panose="02000000000000000000" pitchFamily="2" charset="-122"/>
              </a:endParaRPr>
            </a:p>
          </p:txBody>
        </p:sp>
        <p:sp>
          <p:nvSpPr>
            <p:cNvPr id="59" name="文本框 5"/>
            <p:cNvSpPr txBox="1"/>
            <p:nvPr/>
          </p:nvSpPr>
          <p:spPr>
            <a:xfrm>
              <a:off x="3070001" y="1700144"/>
              <a:ext cx="723275" cy="677108"/>
            </a:xfrm>
            <a:prstGeom prst="rect">
              <a:avLst/>
            </a:prstGeom>
            <a:noFill/>
          </p:spPr>
          <p:txBody>
            <a:bodyPr wrap="none" rtlCol="0">
              <a:spAutoFit/>
            </a:bodyPr>
            <a:lstStyle/>
            <a:p>
              <a:pPr algn="ctr"/>
              <a:r>
                <a:rPr lang="en-US" altLang="zh-CN" sz="2000" dirty="0">
                  <a:solidFill>
                    <a:schemeClr val="bg1"/>
                  </a:solidFill>
                  <a:ea typeface="方正兰亭粗黑简体" panose="02000000000000000000" pitchFamily="2" charset="-122"/>
                </a:rPr>
                <a:t>48 %</a:t>
              </a:r>
              <a:r>
                <a:rPr lang="en-US" altLang="zh-CN" sz="2000" baseline="-25000" dirty="0">
                  <a:solidFill>
                    <a:schemeClr val="bg1"/>
                  </a:solidFill>
                  <a:ea typeface="方正兰亭粗黑简体" panose="02000000000000000000" pitchFamily="2" charset="-122"/>
                </a:rPr>
                <a:t> </a:t>
              </a:r>
              <a:endParaRPr lang="en-US" altLang="zh-CN" sz="2000" baseline="-25000" dirty="0">
                <a:solidFill>
                  <a:schemeClr val="bg1"/>
                </a:solidFill>
                <a:ea typeface="方正兰亭粗黑简体" panose="02000000000000000000" pitchFamily="2" charset="-122"/>
              </a:endParaRPr>
            </a:p>
            <a:p>
              <a:pPr algn="ctr"/>
              <a:r>
                <a:rPr lang="en-US" altLang="zh-CN" dirty="0">
                  <a:solidFill>
                    <a:schemeClr val="bg1"/>
                  </a:solidFill>
                  <a:ea typeface="方正兰亭黑简体" panose="02000000000000000000" pitchFamily="2" charset="-122"/>
                </a:rPr>
                <a:t>text</a:t>
              </a:r>
              <a:endParaRPr lang="zh-CN" altLang="en-US" dirty="0">
                <a:solidFill>
                  <a:schemeClr val="bg1"/>
                </a:solidFill>
                <a:ea typeface="方正兰亭黑简体" panose="02000000000000000000" pitchFamily="2" charset="-122"/>
              </a:endParaRPr>
            </a:p>
          </p:txBody>
        </p:sp>
        <p:sp>
          <p:nvSpPr>
            <p:cNvPr id="60" name="文本框 6"/>
            <p:cNvSpPr txBox="1"/>
            <p:nvPr/>
          </p:nvSpPr>
          <p:spPr>
            <a:xfrm>
              <a:off x="3055638" y="4437198"/>
              <a:ext cx="784189" cy="830997"/>
            </a:xfrm>
            <a:prstGeom prst="rect">
              <a:avLst/>
            </a:prstGeom>
            <a:noFill/>
          </p:spPr>
          <p:txBody>
            <a:bodyPr wrap="none" rtlCol="0">
              <a:spAutoFit/>
            </a:bodyPr>
            <a:lstStyle/>
            <a:p>
              <a:pPr algn="ctr"/>
              <a:r>
                <a:rPr lang="en-US" altLang="zh-CN" sz="2400" dirty="0">
                  <a:solidFill>
                    <a:schemeClr val="bg1"/>
                  </a:solidFill>
                  <a:ea typeface="方正兰亭粗黑简体" panose="02000000000000000000" pitchFamily="2" charset="-122"/>
                </a:rPr>
                <a:t>26 %</a:t>
              </a:r>
              <a:endParaRPr lang="en-US" altLang="zh-CN" sz="2400" baseline="-25000" dirty="0">
                <a:solidFill>
                  <a:schemeClr val="bg1"/>
                </a:solidFill>
                <a:ea typeface="方正兰亭粗黑简体" panose="02000000000000000000" pitchFamily="2" charset="-122"/>
              </a:endParaRPr>
            </a:p>
            <a:p>
              <a:pPr algn="ctr"/>
              <a:r>
                <a:rPr lang="en-US" altLang="zh-CN" sz="2400" dirty="0">
                  <a:solidFill>
                    <a:schemeClr val="bg1"/>
                  </a:solidFill>
                  <a:ea typeface="方正兰亭黑简体" panose="02000000000000000000" pitchFamily="2" charset="-122"/>
                </a:rPr>
                <a:t>text</a:t>
              </a:r>
              <a:endParaRPr lang="zh-CN" altLang="en-US" sz="2400" dirty="0">
                <a:solidFill>
                  <a:schemeClr val="bg1"/>
                </a:solidFill>
                <a:ea typeface="方正兰亭黑简体" panose="02000000000000000000" pitchFamily="2" charset="-122"/>
              </a:endParaRPr>
            </a:p>
          </p:txBody>
        </p:sp>
      </p:grpSp>
      <p:cxnSp>
        <p:nvCxnSpPr>
          <p:cNvPr id="63" name="Straight Connector 9"/>
          <p:cNvCxnSpPr/>
          <p:nvPr/>
        </p:nvCxnSpPr>
        <p:spPr>
          <a:xfrm>
            <a:off x="6938065" y="1753659"/>
            <a:ext cx="1000" cy="1359262"/>
          </a:xfrm>
          <a:prstGeom prst="line">
            <a:avLst/>
          </a:prstGeom>
          <a:ln w="50800">
            <a:solidFill>
              <a:srgbClr val="526FB6"/>
            </a:solidFill>
          </a:ln>
        </p:spPr>
        <p:style>
          <a:lnRef idx="1">
            <a:schemeClr val="accent1"/>
          </a:lnRef>
          <a:fillRef idx="0">
            <a:schemeClr val="accent1"/>
          </a:fillRef>
          <a:effectRef idx="0">
            <a:schemeClr val="accent1"/>
          </a:effectRef>
          <a:fontRef idx="minor">
            <a:schemeClr val="tx1"/>
          </a:fontRef>
        </p:style>
      </p:cxnSp>
      <p:cxnSp>
        <p:nvCxnSpPr>
          <p:cNvPr id="64" name="Straight Connector 10"/>
          <p:cNvCxnSpPr/>
          <p:nvPr/>
        </p:nvCxnSpPr>
        <p:spPr>
          <a:xfrm>
            <a:off x="6938065" y="3112921"/>
            <a:ext cx="1000" cy="1359262"/>
          </a:xfrm>
          <a:prstGeom prst="line">
            <a:avLst/>
          </a:prstGeom>
          <a:ln w="50800">
            <a:solidFill>
              <a:srgbClr val="415A99"/>
            </a:solidFill>
          </a:ln>
        </p:spPr>
        <p:style>
          <a:lnRef idx="1">
            <a:schemeClr val="accent1"/>
          </a:lnRef>
          <a:fillRef idx="0">
            <a:schemeClr val="accent1"/>
          </a:fillRef>
          <a:effectRef idx="0">
            <a:schemeClr val="accent1"/>
          </a:effectRef>
          <a:fontRef idx="minor">
            <a:schemeClr val="tx1"/>
          </a:fontRef>
        </p:style>
      </p:cxnSp>
      <p:cxnSp>
        <p:nvCxnSpPr>
          <p:cNvPr id="65" name="Straight Connector 11"/>
          <p:cNvCxnSpPr/>
          <p:nvPr/>
        </p:nvCxnSpPr>
        <p:spPr>
          <a:xfrm>
            <a:off x="6938065" y="4472184"/>
            <a:ext cx="1000" cy="1359262"/>
          </a:xfrm>
          <a:prstGeom prst="line">
            <a:avLst/>
          </a:prstGeom>
          <a:ln w="50800">
            <a:solidFill>
              <a:srgbClr val="304371"/>
            </a:solidFill>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7266901" y="1748239"/>
            <a:ext cx="346385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TextBox 38"/>
          <p:cNvSpPr txBox="1"/>
          <p:nvPr/>
        </p:nvSpPr>
        <p:spPr>
          <a:xfrm>
            <a:off x="7367138" y="2337438"/>
            <a:ext cx="3546430" cy="553998"/>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1" name="文本框 70"/>
          <p:cNvSpPr txBox="1"/>
          <p:nvPr/>
        </p:nvSpPr>
        <p:spPr>
          <a:xfrm>
            <a:off x="7266901" y="3112921"/>
            <a:ext cx="346385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TextBox 38"/>
          <p:cNvSpPr txBox="1"/>
          <p:nvPr/>
        </p:nvSpPr>
        <p:spPr>
          <a:xfrm>
            <a:off x="7367138" y="3702120"/>
            <a:ext cx="3546430" cy="553998"/>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3" name="文本框 72"/>
          <p:cNvSpPr txBox="1"/>
          <p:nvPr/>
        </p:nvSpPr>
        <p:spPr>
          <a:xfrm>
            <a:off x="7266901" y="4472183"/>
            <a:ext cx="346385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TextBox 38"/>
          <p:cNvSpPr txBox="1"/>
          <p:nvPr/>
        </p:nvSpPr>
        <p:spPr>
          <a:xfrm>
            <a:off x="7367138" y="5061382"/>
            <a:ext cx="3546430" cy="553998"/>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4239</Words>
  <Application>WPS 演示</Application>
  <PresentationFormat>宽屏</PresentationFormat>
  <Paragraphs>351</Paragraphs>
  <Slides>20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20</vt:i4>
      </vt:variant>
    </vt:vector>
  </HeadingPairs>
  <TitlesOfParts>
    <vt:vector size="38" baseType="lpstr">
      <vt:lpstr>Arial</vt:lpstr>
      <vt:lpstr>宋体</vt:lpstr>
      <vt:lpstr>Wingdings</vt:lpstr>
      <vt:lpstr>微软雅黑</vt:lpstr>
      <vt:lpstr>Arial</vt:lpstr>
      <vt:lpstr>华文仿宋</vt:lpstr>
      <vt:lpstr>方正兰亭粗黑简体</vt:lpstr>
      <vt:lpstr>方正兰亭黑简体</vt:lpstr>
      <vt:lpstr>Gill Sans</vt:lpstr>
      <vt:lpstr>Calibri</vt:lpstr>
      <vt:lpstr>Arial Unicode MS</vt:lpstr>
      <vt:lpstr>Calibri Light</vt:lpstr>
      <vt:lpstr>Calibri</vt:lpstr>
      <vt:lpstr>方正兰亭特黑_GBK</vt:lpstr>
      <vt:lpstr>华文中宋</vt:lpstr>
      <vt:lpstr>Segoe Print</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猪七爷素材</cp:lastModifiedBy>
  <cp:revision>28</cp:revision>
  <dcterms:created xsi:type="dcterms:W3CDTF">2017-05-14T01:45:00Z</dcterms:created>
  <dcterms:modified xsi:type="dcterms:W3CDTF">2017-11-02T06:29:55Z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